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slideshow.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101"/>
  </p:notesMasterIdLst>
  <p:handoutMasterIdLst>
    <p:handoutMasterId r:id="rId102"/>
  </p:handoutMasterIdLst>
  <p:sldIdLst>
    <p:sldId id="417" r:id="rId2"/>
    <p:sldId id="419" r:id="rId3"/>
    <p:sldId id="373" r:id="rId4"/>
    <p:sldId id="256" r:id="rId5"/>
    <p:sldId id="331" r:id="rId6"/>
    <p:sldId id="259" r:id="rId7"/>
    <p:sldId id="262" r:id="rId8"/>
    <p:sldId id="264" r:id="rId9"/>
    <p:sldId id="333" r:id="rId10"/>
    <p:sldId id="338" r:id="rId11"/>
    <p:sldId id="385" r:id="rId12"/>
    <p:sldId id="398" r:id="rId13"/>
    <p:sldId id="267" r:id="rId14"/>
    <p:sldId id="268" r:id="rId15"/>
    <p:sldId id="334" r:id="rId16"/>
    <p:sldId id="335" r:id="rId17"/>
    <p:sldId id="336" r:id="rId18"/>
    <p:sldId id="401" r:id="rId19"/>
    <p:sldId id="270" r:id="rId20"/>
    <p:sldId id="404" r:id="rId21"/>
    <p:sldId id="408" r:id="rId22"/>
    <p:sldId id="409" r:id="rId23"/>
    <p:sldId id="410" r:id="rId24"/>
    <p:sldId id="411" r:id="rId25"/>
    <p:sldId id="415" r:id="rId26"/>
    <p:sldId id="275" r:id="rId27"/>
    <p:sldId id="389" r:id="rId28"/>
    <p:sldId id="272" r:id="rId29"/>
    <p:sldId id="341" r:id="rId30"/>
    <p:sldId id="273" r:id="rId31"/>
    <p:sldId id="416" r:id="rId32"/>
    <p:sldId id="343" r:id="rId33"/>
    <p:sldId id="342" r:id="rId34"/>
    <p:sldId id="344" r:id="rId35"/>
    <p:sldId id="345" r:id="rId36"/>
    <p:sldId id="279" r:id="rId37"/>
    <p:sldId id="379" r:id="rId38"/>
    <p:sldId id="346" r:id="rId39"/>
    <p:sldId id="380" r:id="rId40"/>
    <p:sldId id="282" r:id="rId41"/>
    <p:sldId id="347" r:id="rId42"/>
    <p:sldId id="285" r:id="rId43"/>
    <p:sldId id="402" r:id="rId44"/>
    <p:sldId id="286" r:id="rId45"/>
    <p:sldId id="287" r:id="rId46"/>
    <p:sldId id="340" r:id="rId47"/>
    <p:sldId id="289" r:id="rId48"/>
    <p:sldId id="348" r:id="rId49"/>
    <p:sldId id="290" r:id="rId50"/>
    <p:sldId id="291" r:id="rId51"/>
    <p:sldId id="297" r:id="rId52"/>
    <p:sldId id="349" r:id="rId53"/>
    <p:sldId id="300" r:id="rId54"/>
    <p:sldId id="301" r:id="rId55"/>
    <p:sldId id="302" r:id="rId56"/>
    <p:sldId id="303" r:id="rId57"/>
    <p:sldId id="306" r:id="rId58"/>
    <p:sldId id="307" r:id="rId59"/>
    <p:sldId id="310" r:id="rId60"/>
    <p:sldId id="353" r:id="rId61"/>
    <p:sldId id="311" r:id="rId62"/>
    <p:sldId id="354" r:id="rId63"/>
    <p:sldId id="308" r:id="rId64"/>
    <p:sldId id="351" r:id="rId65"/>
    <p:sldId id="313" r:id="rId66"/>
    <p:sldId id="312" r:id="rId67"/>
    <p:sldId id="304" r:id="rId68"/>
    <p:sldId id="314" r:id="rId69"/>
    <p:sldId id="315" r:id="rId70"/>
    <p:sldId id="355" r:id="rId71"/>
    <p:sldId id="356" r:id="rId72"/>
    <p:sldId id="317" r:id="rId73"/>
    <p:sldId id="366" r:id="rId74"/>
    <p:sldId id="305" r:id="rId75"/>
    <p:sldId id="357" r:id="rId76"/>
    <p:sldId id="358" r:id="rId77"/>
    <p:sldId id="292" r:id="rId78"/>
    <p:sldId id="368" r:id="rId79"/>
    <p:sldId id="320" r:id="rId80"/>
    <p:sldId id="321" r:id="rId81"/>
    <p:sldId id="359" r:id="rId82"/>
    <p:sldId id="360" r:id="rId83"/>
    <p:sldId id="332" r:id="rId84"/>
    <p:sldId id="369" r:id="rId85"/>
    <p:sldId id="325" r:id="rId86"/>
    <p:sldId id="364" r:id="rId87"/>
    <p:sldId id="323" r:id="rId88"/>
    <p:sldId id="363" r:id="rId89"/>
    <p:sldId id="295" r:id="rId90"/>
    <p:sldId id="370" r:id="rId91"/>
    <p:sldId id="326" r:id="rId92"/>
    <p:sldId id="365" r:id="rId93"/>
    <p:sldId id="330" r:id="rId94"/>
    <p:sldId id="329" r:id="rId95"/>
    <p:sldId id="371" r:id="rId96"/>
    <p:sldId id="375" r:id="rId97"/>
    <p:sldId id="374" r:id="rId98"/>
    <p:sldId id="367" r:id="rId99"/>
    <p:sldId id="372" r:id="rId100"/>
  </p:sldIdLst>
  <p:sldSz cx="9144000" cy="6858000" type="screen4x3"/>
  <p:notesSz cx="7102475" cy="93884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ction par défaut" id="{FF4347D1-BB45-4C8A-A278-37C386B2C77D}">
          <p14:sldIdLst>
            <p14:sldId id="417"/>
            <p14:sldId id="419"/>
            <p14:sldId id="373"/>
            <p14:sldId id="256"/>
            <p14:sldId id="331"/>
            <p14:sldId id="259"/>
            <p14:sldId id="262"/>
            <p14:sldId id="264"/>
            <p14:sldId id="333"/>
            <p14:sldId id="338"/>
            <p14:sldId id="385"/>
            <p14:sldId id="398"/>
            <p14:sldId id="267"/>
            <p14:sldId id="268"/>
            <p14:sldId id="334"/>
            <p14:sldId id="335"/>
            <p14:sldId id="336"/>
            <p14:sldId id="401"/>
            <p14:sldId id="270"/>
          </p14:sldIdLst>
        </p14:section>
        <p14:section name="Section sans titre" id="{EB0851BF-398F-4983-8952-DC8B47A80579}">
          <p14:sldIdLst>
            <p14:sldId id="404"/>
            <p14:sldId id="408"/>
            <p14:sldId id="409"/>
            <p14:sldId id="410"/>
            <p14:sldId id="411"/>
            <p14:sldId id="415"/>
            <p14:sldId id="275"/>
            <p14:sldId id="389"/>
            <p14:sldId id="272"/>
            <p14:sldId id="341"/>
            <p14:sldId id="273"/>
            <p14:sldId id="416"/>
            <p14:sldId id="343"/>
            <p14:sldId id="342"/>
            <p14:sldId id="344"/>
            <p14:sldId id="345"/>
            <p14:sldId id="279"/>
            <p14:sldId id="379"/>
            <p14:sldId id="346"/>
            <p14:sldId id="380"/>
            <p14:sldId id="282"/>
            <p14:sldId id="347"/>
            <p14:sldId id="285"/>
            <p14:sldId id="402"/>
            <p14:sldId id="286"/>
            <p14:sldId id="287"/>
            <p14:sldId id="340"/>
            <p14:sldId id="289"/>
            <p14:sldId id="348"/>
            <p14:sldId id="290"/>
            <p14:sldId id="291"/>
            <p14:sldId id="297"/>
            <p14:sldId id="349"/>
            <p14:sldId id="300"/>
            <p14:sldId id="301"/>
            <p14:sldId id="302"/>
            <p14:sldId id="303"/>
            <p14:sldId id="306"/>
            <p14:sldId id="307"/>
            <p14:sldId id="310"/>
            <p14:sldId id="353"/>
            <p14:sldId id="311"/>
            <p14:sldId id="354"/>
            <p14:sldId id="308"/>
            <p14:sldId id="351"/>
            <p14:sldId id="313"/>
            <p14:sldId id="312"/>
            <p14:sldId id="304"/>
            <p14:sldId id="314"/>
            <p14:sldId id="315"/>
            <p14:sldId id="355"/>
            <p14:sldId id="356"/>
            <p14:sldId id="317"/>
            <p14:sldId id="366"/>
            <p14:sldId id="305"/>
            <p14:sldId id="357"/>
            <p14:sldId id="358"/>
            <p14:sldId id="292"/>
            <p14:sldId id="368"/>
            <p14:sldId id="320"/>
            <p14:sldId id="321"/>
            <p14:sldId id="359"/>
            <p14:sldId id="360"/>
            <p14:sldId id="332"/>
            <p14:sldId id="369"/>
            <p14:sldId id="325"/>
            <p14:sldId id="364"/>
            <p14:sldId id="323"/>
            <p14:sldId id="363"/>
            <p14:sldId id="295"/>
            <p14:sldId id="370"/>
            <p14:sldId id="326"/>
            <p14:sldId id="365"/>
            <p14:sldId id="330"/>
            <p14:sldId id="329"/>
            <p14:sldId id="371"/>
            <p14:sldId id="375"/>
            <p14:sldId id="374"/>
            <p14:sldId id="367"/>
            <p14:sldId id="372"/>
          </p14:sldIdLst>
        </p14:section>
      </p14:sectionLst>
    </p:ex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Rae" initials="R" lastIdx="107" clrIdx="0"/>
  <p:cmAuthor id="1" name="timothy Astleford" initials="tA" lastIdx="35" clrIdx="1">
    <p:extLst>
      <p:ext uri="{19B8F6BF-5375-455C-9EA6-DF929625EA0E}">
        <p15:presenceInfo xmlns:p15="http://schemas.microsoft.com/office/powerpoint/2012/main" xmlns="" userId="6f70958e3069516c" providerId="Windows Live"/>
      </p:ext>
    </p:extLst>
  </p:cmAuthor>
  <p:cmAuthor id="2" name="joyce guilbert" initials="jg" lastIdx="1" clrIdx="2">
    <p:extLst>
      <p:ext uri="{19B8F6BF-5375-455C-9EA6-DF929625EA0E}">
        <p15:presenceInfo xmlns:p15="http://schemas.microsoft.com/office/powerpoint/2012/main" xmlns="" userId="fcf7324749febf56"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90B0D"/>
    <a:srgbClr val="7D5F74"/>
    <a:srgbClr val="2D347A"/>
    <a:srgbClr val="0C1C33"/>
    <a:srgbClr val="364A98"/>
    <a:srgbClr val="7E649F"/>
    <a:srgbClr val="9A7A90"/>
    <a:srgbClr val="CC99FF"/>
    <a:srgbClr val="E07E4A"/>
    <a:srgbClr val="7057B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023" autoAdjust="0"/>
    <p:restoredTop sz="94660"/>
  </p:normalViewPr>
  <p:slideViewPr>
    <p:cSldViewPr>
      <p:cViewPr varScale="1">
        <p:scale>
          <a:sx n="107" d="100"/>
          <a:sy n="107" d="100"/>
        </p:scale>
        <p:origin x="-1026" y="-84"/>
      </p:cViewPr>
      <p:guideLst>
        <p:guide orient="horz" pos="2160"/>
        <p:guide pos="2880"/>
      </p:guideLst>
    </p:cSldViewPr>
  </p:slideViewPr>
  <p:notesTextViewPr>
    <p:cViewPr>
      <p:scale>
        <a:sx n="1" d="1"/>
        <a:sy n="1" d="1"/>
      </p:scale>
      <p:origin x="0" y="0"/>
    </p:cViewPr>
  </p:notesTextViewPr>
  <p:sorterViewPr>
    <p:cViewPr>
      <p:scale>
        <a:sx n="33" d="100"/>
        <a:sy n="33"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07" Type="http://schemas.openxmlformats.org/officeDocument/2006/relationships/tableStyles" Target="tableStyles.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handoutMaster" Target="handoutMasters/handoutMaster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commentAuthors" Target="commentAuthor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69424"/>
          </a:xfrm>
          <a:prstGeom prst="rect">
            <a:avLst/>
          </a:prstGeom>
        </p:spPr>
        <p:txBody>
          <a:bodyPr vert="horz" lIns="94229" tIns="47114" rIns="94229" bIns="47114" rtlCol="0"/>
          <a:lstStyle>
            <a:lvl1pPr algn="l">
              <a:defRPr sz="1200"/>
            </a:lvl1pPr>
          </a:lstStyle>
          <a:p>
            <a:endParaRPr lang="en-US"/>
          </a:p>
        </p:txBody>
      </p:sp>
      <p:sp>
        <p:nvSpPr>
          <p:cNvPr id="3" name="Date Placeholder 2"/>
          <p:cNvSpPr>
            <a:spLocks noGrp="1"/>
          </p:cNvSpPr>
          <p:nvPr>
            <p:ph type="dt" sz="quarter" idx="1"/>
          </p:nvPr>
        </p:nvSpPr>
        <p:spPr>
          <a:xfrm>
            <a:off x="4023092" y="0"/>
            <a:ext cx="3077739" cy="469424"/>
          </a:xfrm>
          <a:prstGeom prst="rect">
            <a:avLst/>
          </a:prstGeom>
        </p:spPr>
        <p:txBody>
          <a:bodyPr vert="horz" lIns="94229" tIns="47114" rIns="94229" bIns="47114" rtlCol="0"/>
          <a:lstStyle>
            <a:lvl1pPr algn="r">
              <a:defRPr sz="1200"/>
            </a:lvl1pPr>
          </a:lstStyle>
          <a:p>
            <a:fld id="{A57A5ADB-869D-42CF-BBFA-0F9013084CDB}" type="datetimeFigureOut">
              <a:rPr lang="en-US" smtClean="0"/>
              <a:t>5/30/2021</a:t>
            </a:fld>
            <a:endParaRPr lang="en-US"/>
          </a:p>
        </p:txBody>
      </p:sp>
      <p:sp>
        <p:nvSpPr>
          <p:cNvPr id="4" name="Footer Placeholder 3"/>
          <p:cNvSpPr>
            <a:spLocks noGrp="1"/>
          </p:cNvSpPr>
          <p:nvPr>
            <p:ph type="ftr" sz="quarter" idx="2"/>
          </p:nvPr>
        </p:nvSpPr>
        <p:spPr>
          <a:xfrm>
            <a:off x="0" y="8917422"/>
            <a:ext cx="3077739" cy="469424"/>
          </a:xfrm>
          <a:prstGeom prst="rect">
            <a:avLst/>
          </a:prstGeom>
        </p:spPr>
        <p:txBody>
          <a:bodyPr vert="horz" lIns="94229" tIns="47114" rIns="94229" bIns="47114" rtlCol="0" anchor="b"/>
          <a:lstStyle>
            <a:lvl1pPr algn="l">
              <a:defRPr sz="1200"/>
            </a:lvl1pPr>
          </a:lstStyle>
          <a:p>
            <a:endParaRPr lang="en-US"/>
          </a:p>
        </p:txBody>
      </p:sp>
      <p:sp>
        <p:nvSpPr>
          <p:cNvPr id="5" name="Slide Number Placeholder 4"/>
          <p:cNvSpPr>
            <a:spLocks noGrp="1"/>
          </p:cNvSpPr>
          <p:nvPr>
            <p:ph type="sldNum" sz="quarter" idx="3"/>
          </p:nvPr>
        </p:nvSpPr>
        <p:spPr>
          <a:xfrm>
            <a:off x="4023092" y="8917422"/>
            <a:ext cx="3077739" cy="469424"/>
          </a:xfrm>
          <a:prstGeom prst="rect">
            <a:avLst/>
          </a:prstGeom>
        </p:spPr>
        <p:txBody>
          <a:bodyPr vert="horz" lIns="94229" tIns="47114" rIns="94229" bIns="47114" rtlCol="0" anchor="b"/>
          <a:lstStyle>
            <a:lvl1pPr algn="r">
              <a:defRPr sz="1200"/>
            </a:lvl1pPr>
          </a:lstStyle>
          <a:p>
            <a:fld id="{A1B2E82D-8F09-4EF3-9C94-E1455046C47F}" type="slidenum">
              <a:rPr lang="en-US" smtClean="0"/>
              <a:t>‹#›</a:t>
            </a:fld>
            <a:endParaRPr lang="en-US"/>
          </a:p>
        </p:txBody>
      </p:sp>
    </p:spTree>
    <p:extLst>
      <p:ext uri="{BB962C8B-B14F-4D97-AF65-F5344CB8AC3E}">
        <p14:creationId xmlns:p14="http://schemas.microsoft.com/office/powerpoint/2010/main" val="124798934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69424"/>
          </a:xfrm>
          <a:prstGeom prst="rect">
            <a:avLst/>
          </a:prstGeom>
        </p:spPr>
        <p:txBody>
          <a:bodyPr vert="horz" lIns="94229" tIns="47114" rIns="94229" bIns="47114" rtlCol="0"/>
          <a:lstStyle>
            <a:lvl1pPr algn="l">
              <a:defRPr sz="1200"/>
            </a:lvl1pPr>
          </a:lstStyle>
          <a:p>
            <a:endParaRPr lang="en-US"/>
          </a:p>
        </p:txBody>
      </p:sp>
      <p:sp>
        <p:nvSpPr>
          <p:cNvPr id="3" name="Date Placeholder 2"/>
          <p:cNvSpPr>
            <a:spLocks noGrp="1"/>
          </p:cNvSpPr>
          <p:nvPr>
            <p:ph type="dt" idx="1"/>
          </p:nvPr>
        </p:nvSpPr>
        <p:spPr>
          <a:xfrm>
            <a:off x="4023092" y="0"/>
            <a:ext cx="3077739" cy="469424"/>
          </a:xfrm>
          <a:prstGeom prst="rect">
            <a:avLst/>
          </a:prstGeom>
        </p:spPr>
        <p:txBody>
          <a:bodyPr vert="horz" lIns="94229" tIns="47114" rIns="94229" bIns="47114" rtlCol="0"/>
          <a:lstStyle>
            <a:lvl1pPr algn="r">
              <a:defRPr sz="1200"/>
            </a:lvl1pPr>
          </a:lstStyle>
          <a:p>
            <a:fld id="{B7E7376A-393E-42D4-B7F6-38B8861D78F4}" type="datetimeFigureOut">
              <a:rPr lang="en-US" smtClean="0"/>
              <a:t>5/30/2021</a:t>
            </a:fld>
            <a:endParaRPr lang="en-US"/>
          </a:p>
        </p:txBody>
      </p:sp>
      <p:sp>
        <p:nvSpPr>
          <p:cNvPr id="4" name="Slide Image Placeholder 3"/>
          <p:cNvSpPr>
            <a:spLocks noGrp="1" noRot="1" noChangeAspect="1"/>
          </p:cNvSpPr>
          <p:nvPr>
            <p:ph type="sldImg" idx="2"/>
          </p:nvPr>
        </p:nvSpPr>
        <p:spPr>
          <a:xfrm>
            <a:off x="1204913" y="704850"/>
            <a:ext cx="4692650" cy="3519488"/>
          </a:xfrm>
          <a:prstGeom prst="rect">
            <a:avLst/>
          </a:prstGeom>
          <a:noFill/>
          <a:ln w="12700">
            <a:solidFill>
              <a:prstClr val="black"/>
            </a:solidFill>
          </a:ln>
        </p:spPr>
        <p:txBody>
          <a:bodyPr vert="horz" lIns="94229" tIns="47114" rIns="94229" bIns="47114" rtlCol="0" anchor="ctr"/>
          <a:lstStyle/>
          <a:p>
            <a:endParaRPr lang="en-US"/>
          </a:p>
        </p:txBody>
      </p:sp>
      <p:sp>
        <p:nvSpPr>
          <p:cNvPr id="5" name="Notes Placeholder 4"/>
          <p:cNvSpPr>
            <a:spLocks noGrp="1"/>
          </p:cNvSpPr>
          <p:nvPr>
            <p:ph type="body" sz="quarter" idx="3"/>
          </p:nvPr>
        </p:nvSpPr>
        <p:spPr>
          <a:xfrm>
            <a:off x="710248" y="4459526"/>
            <a:ext cx="5681980" cy="4224814"/>
          </a:xfrm>
          <a:prstGeom prst="rect">
            <a:avLst/>
          </a:prstGeom>
        </p:spPr>
        <p:txBody>
          <a:bodyPr vert="horz" lIns="94229" tIns="47114" rIns="94229" bIns="4711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917422"/>
            <a:ext cx="3077739" cy="469424"/>
          </a:xfrm>
          <a:prstGeom prst="rect">
            <a:avLst/>
          </a:prstGeom>
        </p:spPr>
        <p:txBody>
          <a:bodyPr vert="horz" lIns="94229" tIns="47114" rIns="94229" bIns="47114" rtlCol="0" anchor="b"/>
          <a:lstStyle>
            <a:lvl1pPr algn="l">
              <a:defRPr sz="1200"/>
            </a:lvl1pPr>
          </a:lstStyle>
          <a:p>
            <a:endParaRPr lang="en-US"/>
          </a:p>
        </p:txBody>
      </p:sp>
      <p:sp>
        <p:nvSpPr>
          <p:cNvPr id="7" name="Slide Number Placeholder 6"/>
          <p:cNvSpPr>
            <a:spLocks noGrp="1"/>
          </p:cNvSpPr>
          <p:nvPr>
            <p:ph type="sldNum" sz="quarter" idx="5"/>
          </p:nvPr>
        </p:nvSpPr>
        <p:spPr>
          <a:xfrm>
            <a:off x="4023092" y="8917422"/>
            <a:ext cx="3077739" cy="469424"/>
          </a:xfrm>
          <a:prstGeom prst="rect">
            <a:avLst/>
          </a:prstGeom>
        </p:spPr>
        <p:txBody>
          <a:bodyPr vert="horz" lIns="94229" tIns="47114" rIns="94229" bIns="47114" rtlCol="0" anchor="b"/>
          <a:lstStyle>
            <a:lvl1pPr algn="r">
              <a:defRPr sz="1200"/>
            </a:lvl1pPr>
          </a:lstStyle>
          <a:p>
            <a:fld id="{6B364ACA-2509-464B-9618-AB2EF2180706}" type="slidenum">
              <a:rPr lang="en-US" smtClean="0"/>
              <a:t>‹#›</a:t>
            </a:fld>
            <a:endParaRPr lang="en-US"/>
          </a:p>
        </p:txBody>
      </p:sp>
    </p:spTree>
    <p:extLst>
      <p:ext uri="{BB962C8B-B14F-4D97-AF65-F5344CB8AC3E}">
        <p14:creationId xmlns:p14="http://schemas.microsoft.com/office/powerpoint/2010/main" val="42350478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dirty="0"/>
              <a:t>POUR TOUTES QUESTIONS , ÉCRIVEZ À: question@studythecalendar.com// OU DIRIGEZ VOUS DIRECTEMENT SUT LE SITE INTERNET WWWSTUDYTHECALENDAR.COM</a:t>
            </a:r>
          </a:p>
        </p:txBody>
      </p:sp>
      <p:sp>
        <p:nvSpPr>
          <p:cNvPr id="4" name="Espace réservé du numéro de diapositive 3"/>
          <p:cNvSpPr>
            <a:spLocks noGrp="1"/>
          </p:cNvSpPr>
          <p:nvPr>
            <p:ph type="sldNum" sz="quarter" idx="5"/>
          </p:nvPr>
        </p:nvSpPr>
        <p:spPr/>
        <p:txBody>
          <a:bodyPr/>
          <a:lstStyle/>
          <a:p>
            <a:fld id="{6B364ACA-2509-464B-9618-AB2EF2180706}" type="slidenum">
              <a:rPr lang="en-US" smtClean="0"/>
              <a:t>2</a:t>
            </a:fld>
            <a:endParaRPr lang="en-US"/>
          </a:p>
        </p:txBody>
      </p:sp>
    </p:spTree>
    <p:extLst>
      <p:ext uri="{BB962C8B-B14F-4D97-AF65-F5344CB8AC3E}">
        <p14:creationId xmlns:p14="http://schemas.microsoft.com/office/powerpoint/2010/main" val="36569267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5"/>
          </p:nvPr>
        </p:nvSpPr>
        <p:spPr/>
        <p:txBody>
          <a:bodyPr/>
          <a:lstStyle/>
          <a:p>
            <a:fld id="{6B364ACA-2509-464B-9618-AB2EF2180706}" type="slidenum">
              <a:rPr lang="en-US" smtClean="0"/>
              <a:t>76</a:t>
            </a:fld>
            <a:endParaRPr lang="en-US"/>
          </a:p>
        </p:txBody>
      </p:sp>
    </p:spTree>
    <p:extLst>
      <p:ext uri="{BB962C8B-B14F-4D97-AF65-F5344CB8AC3E}">
        <p14:creationId xmlns:p14="http://schemas.microsoft.com/office/powerpoint/2010/main" val="23552843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dirty="0"/>
              <a:t>EST DEVENUE EST UNE PERIODE DE TRANSITION (graduel)</a:t>
            </a:r>
          </a:p>
        </p:txBody>
      </p:sp>
      <p:sp>
        <p:nvSpPr>
          <p:cNvPr id="4" name="Espace réservé du numéro de diapositive 3"/>
          <p:cNvSpPr>
            <a:spLocks noGrp="1"/>
          </p:cNvSpPr>
          <p:nvPr>
            <p:ph type="sldNum" sz="quarter" idx="5"/>
          </p:nvPr>
        </p:nvSpPr>
        <p:spPr/>
        <p:txBody>
          <a:bodyPr/>
          <a:lstStyle/>
          <a:p>
            <a:fld id="{6B364ACA-2509-464B-9618-AB2EF2180706}" type="slidenum">
              <a:rPr lang="en-US" smtClean="0"/>
              <a:t>78</a:t>
            </a:fld>
            <a:endParaRPr lang="en-US"/>
          </a:p>
        </p:txBody>
      </p:sp>
    </p:spTree>
    <p:extLst>
      <p:ext uri="{BB962C8B-B14F-4D97-AF65-F5344CB8AC3E}">
        <p14:creationId xmlns:p14="http://schemas.microsoft.com/office/powerpoint/2010/main" val="18594803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dirty="0"/>
              <a:t>Restore du couché du soleil au </a:t>
            </a:r>
            <a:r>
              <a:rPr lang="fr-CA" dirty="0" err="1"/>
              <a:t>debut</a:t>
            </a:r>
            <a:r>
              <a:rPr lang="fr-CA" dirty="0"/>
              <a:t> de </a:t>
            </a:r>
            <a:r>
              <a:rPr lang="fr-CA" dirty="0" err="1"/>
              <a:t>l’aude</a:t>
            </a:r>
            <a:r>
              <a:rPr lang="fr-CA" dirty="0"/>
              <a:t>  du marque l’arrivé du jour.</a:t>
            </a:r>
          </a:p>
        </p:txBody>
      </p:sp>
      <p:sp>
        <p:nvSpPr>
          <p:cNvPr id="4" name="Espace réservé du numéro de diapositive 3"/>
          <p:cNvSpPr>
            <a:spLocks noGrp="1"/>
          </p:cNvSpPr>
          <p:nvPr>
            <p:ph type="sldNum" sz="quarter" idx="5"/>
          </p:nvPr>
        </p:nvSpPr>
        <p:spPr/>
        <p:txBody>
          <a:bodyPr/>
          <a:lstStyle/>
          <a:p>
            <a:fld id="{6B364ACA-2509-464B-9618-AB2EF2180706}" type="slidenum">
              <a:rPr lang="en-US" smtClean="0"/>
              <a:t>92</a:t>
            </a:fld>
            <a:endParaRPr lang="en-US"/>
          </a:p>
        </p:txBody>
      </p:sp>
    </p:spTree>
    <p:extLst>
      <p:ext uri="{BB962C8B-B14F-4D97-AF65-F5344CB8AC3E}">
        <p14:creationId xmlns:p14="http://schemas.microsoft.com/office/powerpoint/2010/main" val="12408176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5"/>
          </p:nvPr>
        </p:nvSpPr>
        <p:spPr/>
        <p:txBody>
          <a:bodyPr/>
          <a:lstStyle/>
          <a:p>
            <a:fld id="{6B364ACA-2509-464B-9618-AB2EF2180706}" type="slidenum">
              <a:rPr lang="en-US" smtClean="0"/>
              <a:t>98</a:t>
            </a:fld>
            <a:endParaRPr lang="en-US"/>
          </a:p>
        </p:txBody>
      </p:sp>
    </p:spTree>
    <p:extLst>
      <p:ext uri="{BB962C8B-B14F-4D97-AF65-F5344CB8AC3E}">
        <p14:creationId xmlns:p14="http://schemas.microsoft.com/office/powerpoint/2010/main" val="28760186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dirty="0"/>
              <a:t>POUR TOUTES QUESTIONS , ÉCRIVEZ À: question@studythecalendar.com// OU DIRIGEZ VOUS DIRECTEMENT SUT LE SITE INTERNET WWWSTUDYTHECALENDAR.COM</a:t>
            </a:r>
          </a:p>
        </p:txBody>
      </p:sp>
      <p:sp>
        <p:nvSpPr>
          <p:cNvPr id="4" name="Espace réservé du numéro de diapositive 3"/>
          <p:cNvSpPr>
            <a:spLocks noGrp="1"/>
          </p:cNvSpPr>
          <p:nvPr>
            <p:ph type="sldNum" sz="quarter" idx="5"/>
          </p:nvPr>
        </p:nvSpPr>
        <p:spPr/>
        <p:txBody>
          <a:bodyPr/>
          <a:lstStyle/>
          <a:p>
            <a:fld id="{6B364ACA-2509-464B-9618-AB2EF2180706}" type="slidenum">
              <a:rPr lang="en-US" smtClean="0"/>
              <a:t>99</a:t>
            </a:fld>
            <a:endParaRPr lang="en-US"/>
          </a:p>
        </p:txBody>
      </p:sp>
    </p:spTree>
    <p:extLst>
      <p:ext uri="{BB962C8B-B14F-4D97-AF65-F5344CB8AC3E}">
        <p14:creationId xmlns:p14="http://schemas.microsoft.com/office/powerpoint/2010/main" val="11451019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5"/>
          </p:nvPr>
        </p:nvSpPr>
        <p:spPr/>
        <p:txBody>
          <a:bodyPr/>
          <a:lstStyle/>
          <a:p>
            <a:fld id="{6B364ACA-2509-464B-9618-AB2EF2180706}" type="slidenum">
              <a:rPr lang="en-US" smtClean="0"/>
              <a:t>20</a:t>
            </a:fld>
            <a:endParaRPr lang="en-US"/>
          </a:p>
        </p:txBody>
      </p:sp>
    </p:spTree>
    <p:extLst>
      <p:ext uri="{BB962C8B-B14F-4D97-AF65-F5344CB8AC3E}">
        <p14:creationId xmlns:p14="http://schemas.microsoft.com/office/powerpoint/2010/main" val="38927089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5"/>
          </p:nvPr>
        </p:nvSpPr>
        <p:spPr/>
        <p:txBody>
          <a:bodyPr/>
          <a:lstStyle/>
          <a:p>
            <a:fld id="{6B364ACA-2509-464B-9618-AB2EF2180706}" type="slidenum">
              <a:rPr lang="en-US" smtClean="0"/>
              <a:t>22</a:t>
            </a:fld>
            <a:endParaRPr lang="en-US"/>
          </a:p>
        </p:txBody>
      </p:sp>
    </p:spTree>
    <p:extLst>
      <p:ext uri="{BB962C8B-B14F-4D97-AF65-F5344CB8AC3E}">
        <p14:creationId xmlns:p14="http://schemas.microsoft.com/office/powerpoint/2010/main" val="37907189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B364ACA-2509-464B-9618-AB2EF2180706}" type="slidenum">
              <a:rPr lang="en-US" smtClean="0"/>
              <a:t>36</a:t>
            </a:fld>
            <a:endParaRPr lang="en-US" dirty="0"/>
          </a:p>
        </p:txBody>
      </p:sp>
    </p:spTree>
    <p:extLst>
      <p:ext uri="{BB962C8B-B14F-4D97-AF65-F5344CB8AC3E}">
        <p14:creationId xmlns:p14="http://schemas.microsoft.com/office/powerpoint/2010/main" val="3323943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B364ACA-2509-464B-9618-AB2EF2180706}" type="slidenum">
              <a:rPr lang="en-US" smtClean="0"/>
              <a:t>37</a:t>
            </a:fld>
            <a:endParaRPr lang="en-US" dirty="0"/>
          </a:p>
        </p:txBody>
      </p:sp>
    </p:spTree>
    <p:extLst>
      <p:ext uri="{BB962C8B-B14F-4D97-AF65-F5344CB8AC3E}">
        <p14:creationId xmlns:p14="http://schemas.microsoft.com/office/powerpoint/2010/main" val="3323943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B364ACA-2509-464B-9618-AB2EF2180706}" type="slidenum">
              <a:rPr lang="en-US" smtClean="0"/>
              <a:t>38</a:t>
            </a:fld>
            <a:endParaRPr lang="en-US" dirty="0"/>
          </a:p>
        </p:txBody>
      </p:sp>
    </p:spTree>
    <p:extLst>
      <p:ext uri="{BB962C8B-B14F-4D97-AF65-F5344CB8AC3E}">
        <p14:creationId xmlns:p14="http://schemas.microsoft.com/office/powerpoint/2010/main" val="3323943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B364ACA-2509-464B-9618-AB2EF2180706}" type="slidenum">
              <a:rPr lang="en-US" smtClean="0"/>
              <a:t>39</a:t>
            </a:fld>
            <a:endParaRPr lang="en-US" dirty="0"/>
          </a:p>
        </p:txBody>
      </p:sp>
    </p:spTree>
    <p:extLst>
      <p:ext uri="{BB962C8B-B14F-4D97-AF65-F5344CB8AC3E}">
        <p14:creationId xmlns:p14="http://schemas.microsoft.com/office/powerpoint/2010/main" val="3323943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5"/>
          </p:nvPr>
        </p:nvSpPr>
        <p:spPr/>
        <p:txBody>
          <a:bodyPr/>
          <a:lstStyle/>
          <a:p>
            <a:fld id="{6B364ACA-2509-464B-9618-AB2EF2180706}" type="slidenum">
              <a:rPr lang="en-US" smtClean="0"/>
              <a:t>57</a:t>
            </a:fld>
            <a:endParaRPr lang="en-US"/>
          </a:p>
        </p:txBody>
      </p:sp>
    </p:spTree>
    <p:extLst>
      <p:ext uri="{BB962C8B-B14F-4D97-AF65-F5344CB8AC3E}">
        <p14:creationId xmlns:p14="http://schemas.microsoft.com/office/powerpoint/2010/main" val="13845497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5"/>
          </p:nvPr>
        </p:nvSpPr>
        <p:spPr/>
        <p:txBody>
          <a:bodyPr/>
          <a:lstStyle/>
          <a:p>
            <a:fld id="{6B364ACA-2509-464B-9618-AB2EF2180706}" type="slidenum">
              <a:rPr lang="en-US" smtClean="0"/>
              <a:t>66</a:t>
            </a:fld>
            <a:endParaRPr lang="en-US"/>
          </a:p>
        </p:txBody>
      </p:sp>
    </p:spTree>
    <p:extLst>
      <p:ext uri="{BB962C8B-B14F-4D97-AF65-F5344CB8AC3E}">
        <p14:creationId xmlns:p14="http://schemas.microsoft.com/office/powerpoint/2010/main" val="30219922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61523465-FB75-4CEA-8DC0-BF0119EE2DBB}" type="datetime1">
              <a:rPr lang="en-US" smtClean="0"/>
              <a:t>5/30/2021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98DBE31-67BE-43CC-8D6C-2180D5FA01B3}" type="slidenum">
              <a:rPr lang="en-US" smtClean="0"/>
              <a:t>‹#›</a:t>
            </a:fld>
            <a:endParaRPr lang="en-US"/>
          </a:p>
        </p:txBody>
      </p:sp>
    </p:spTree>
    <p:extLst>
      <p:ext uri="{BB962C8B-B14F-4D97-AF65-F5344CB8AC3E}">
        <p14:creationId xmlns:p14="http://schemas.microsoft.com/office/powerpoint/2010/main" val="165444906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BF67844-FB85-487B-AEEE-A972D5FCE411}" type="datetime1">
              <a:rPr lang="en-US" smtClean="0"/>
              <a:t>5/30/2021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98DBE31-67BE-43CC-8D6C-2180D5FA01B3}" type="slidenum">
              <a:rPr lang="en-US" smtClean="0"/>
              <a:t>‹#›</a:t>
            </a:fld>
            <a:endParaRPr lang="en-US"/>
          </a:p>
        </p:txBody>
      </p:sp>
    </p:spTree>
    <p:extLst>
      <p:ext uri="{BB962C8B-B14F-4D97-AF65-F5344CB8AC3E}">
        <p14:creationId xmlns:p14="http://schemas.microsoft.com/office/powerpoint/2010/main" val="321746672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67BA3F8-9DF8-497C-BCC3-77A957EA1850}" type="datetime1">
              <a:rPr lang="en-US" smtClean="0"/>
              <a:t>5/30/2021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98DBE31-67BE-43CC-8D6C-2180D5FA01B3}" type="slidenum">
              <a:rPr lang="en-US" smtClean="0"/>
              <a:t>‹#›</a:t>
            </a:fld>
            <a:endParaRPr lang="en-US"/>
          </a:p>
        </p:txBody>
      </p:sp>
    </p:spTree>
    <p:extLst>
      <p:ext uri="{BB962C8B-B14F-4D97-AF65-F5344CB8AC3E}">
        <p14:creationId xmlns:p14="http://schemas.microsoft.com/office/powerpoint/2010/main" val="96566444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A721E66-99ED-4491-8A51-EA76EE9297B3}" type="datetime1">
              <a:rPr lang="en-US" smtClean="0"/>
              <a:t>5/30/2021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98DBE31-67BE-43CC-8D6C-2180D5FA01B3}" type="slidenum">
              <a:rPr lang="en-US" smtClean="0"/>
              <a:t>‹#›</a:t>
            </a:fld>
            <a:endParaRPr lang="en-US"/>
          </a:p>
        </p:txBody>
      </p:sp>
    </p:spTree>
    <p:extLst>
      <p:ext uri="{BB962C8B-B14F-4D97-AF65-F5344CB8AC3E}">
        <p14:creationId xmlns:p14="http://schemas.microsoft.com/office/powerpoint/2010/main" val="324816538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23A614C-2C07-4B1C-90E0-E1018D558867}" type="datetime1">
              <a:rPr lang="en-US" smtClean="0"/>
              <a:t>5/30/2021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98DBE31-67BE-43CC-8D6C-2180D5FA01B3}" type="slidenum">
              <a:rPr lang="en-US" smtClean="0"/>
              <a:t>‹#›</a:t>
            </a:fld>
            <a:endParaRPr lang="en-US"/>
          </a:p>
        </p:txBody>
      </p:sp>
    </p:spTree>
    <p:extLst>
      <p:ext uri="{BB962C8B-B14F-4D97-AF65-F5344CB8AC3E}">
        <p14:creationId xmlns:p14="http://schemas.microsoft.com/office/powerpoint/2010/main" val="52927184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66F1C6E-1E25-40A0-87AE-4AEBC23D366A}" type="datetime1">
              <a:rPr lang="en-US" smtClean="0"/>
              <a:t>5/30/2021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98DBE31-67BE-43CC-8D6C-2180D5FA01B3}" type="slidenum">
              <a:rPr lang="en-US" smtClean="0"/>
              <a:t>‹#›</a:t>
            </a:fld>
            <a:endParaRPr lang="en-US"/>
          </a:p>
        </p:txBody>
      </p:sp>
    </p:spTree>
    <p:extLst>
      <p:ext uri="{BB962C8B-B14F-4D97-AF65-F5344CB8AC3E}">
        <p14:creationId xmlns:p14="http://schemas.microsoft.com/office/powerpoint/2010/main" val="75202807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8AD4DD8-F8CC-4931-A188-254CA0074CDA}" type="datetime1">
              <a:rPr lang="en-US" smtClean="0"/>
              <a:t>5/30/2021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98DBE31-67BE-43CC-8D6C-2180D5FA01B3}" type="slidenum">
              <a:rPr lang="en-US" smtClean="0"/>
              <a:t>‹#›</a:t>
            </a:fld>
            <a:endParaRPr lang="en-US"/>
          </a:p>
        </p:txBody>
      </p:sp>
    </p:spTree>
    <p:extLst>
      <p:ext uri="{BB962C8B-B14F-4D97-AF65-F5344CB8AC3E}">
        <p14:creationId xmlns:p14="http://schemas.microsoft.com/office/powerpoint/2010/main" val="22628650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FE1E816-89A2-4EEB-B125-E2FCE3D370D0}" type="datetime1">
              <a:rPr lang="en-US" smtClean="0"/>
              <a:t>5/30/2021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98DBE31-67BE-43CC-8D6C-2180D5FA01B3}" type="slidenum">
              <a:rPr lang="en-US" smtClean="0"/>
              <a:t>‹#›</a:t>
            </a:fld>
            <a:endParaRPr lang="en-US"/>
          </a:p>
        </p:txBody>
      </p:sp>
    </p:spTree>
    <p:extLst>
      <p:ext uri="{BB962C8B-B14F-4D97-AF65-F5344CB8AC3E}">
        <p14:creationId xmlns:p14="http://schemas.microsoft.com/office/powerpoint/2010/main" val="62494087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2362200" y="6248400"/>
            <a:ext cx="2133600" cy="365125"/>
          </a:xfrm>
        </p:spPr>
        <p:txBody>
          <a:bodyPr/>
          <a:lstStyle/>
          <a:p>
            <a:fld id="{E149F27E-CB2E-4E81-91A9-6247659F81C5}" type="datetime1">
              <a:rPr lang="en-US" smtClean="0"/>
              <a:t>5/30/2021</a:t>
            </a:fld>
            <a:endParaRPr lang="en-US"/>
          </a:p>
        </p:txBody>
      </p:sp>
      <p:sp>
        <p:nvSpPr>
          <p:cNvPr id="4" name="Slide Number Placeholder 3"/>
          <p:cNvSpPr>
            <a:spLocks noGrp="1"/>
          </p:cNvSpPr>
          <p:nvPr>
            <p:ph type="sldNum" sz="quarter" idx="12"/>
          </p:nvPr>
        </p:nvSpPr>
        <p:spPr>
          <a:xfrm>
            <a:off x="8610600" y="6492875"/>
            <a:ext cx="533400" cy="365125"/>
          </a:xfrm>
        </p:spPr>
        <p:txBody>
          <a:bodyPr/>
          <a:lstStyle>
            <a:lvl1pPr algn="ctr">
              <a:defRPr sz="1400">
                <a:solidFill>
                  <a:srgbClr val="002060"/>
                </a:solidFill>
              </a:defRPr>
            </a:lvl1pPr>
          </a:lstStyle>
          <a:p>
            <a:fld id="{F98DBE31-67BE-43CC-8D6C-2180D5FA01B3}" type="slidenum">
              <a:rPr lang="en-US" smtClean="0"/>
              <a:pPr/>
              <a:t>‹#›</a:t>
            </a:fld>
            <a:endParaRPr lang="en-US" dirty="0"/>
          </a:p>
        </p:txBody>
      </p:sp>
    </p:spTree>
    <p:extLst>
      <p:ext uri="{BB962C8B-B14F-4D97-AF65-F5344CB8AC3E}">
        <p14:creationId xmlns:p14="http://schemas.microsoft.com/office/powerpoint/2010/main" val="189559659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35C2C7F-5D95-4B24-9959-C6E33A949952}" type="datetime1">
              <a:rPr lang="en-US" smtClean="0"/>
              <a:t>5/30/2021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98DBE31-67BE-43CC-8D6C-2180D5FA01B3}" type="slidenum">
              <a:rPr lang="en-US" smtClean="0"/>
              <a:t>‹#›</a:t>
            </a:fld>
            <a:endParaRPr lang="en-US"/>
          </a:p>
        </p:txBody>
      </p:sp>
    </p:spTree>
    <p:extLst>
      <p:ext uri="{BB962C8B-B14F-4D97-AF65-F5344CB8AC3E}">
        <p14:creationId xmlns:p14="http://schemas.microsoft.com/office/powerpoint/2010/main" val="122545827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A6ECDE2-E5A2-473E-9B26-CC5C534DF1B6}" type="datetime1">
              <a:rPr lang="en-US" smtClean="0"/>
              <a:t>5/30/2021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98DBE31-67BE-43CC-8D6C-2180D5FA01B3}" type="slidenum">
              <a:rPr lang="en-US" smtClean="0"/>
              <a:t>‹#›</a:t>
            </a:fld>
            <a:endParaRPr lang="en-US"/>
          </a:p>
        </p:txBody>
      </p:sp>
    </p:spTree>
    <p:extLst>
      <p:ext uri="{BB962C8B-B14F-4D97-AF65-F5344CB8AC3E}">
        <p14:creationId xmlns:p14="http://schemas.microsoft.com/office/powerpoint/2010/main" val="354318650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5228325-E3C4-4503-ADC6-CCDC7C4D71C3}" type="datetime1">
              <a:rPr lang="en-US" smtClean="0"/>
              <a:t>5/30/2021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98DBE31-67BE-43CC-8D6C-2180D5FA01B3}" type="slidenum">
              <a:rPr lang="en-US" smtClean="0"/>
              <a:t>‹#›</a:t>
            </a:fld>
            <a:endParaRPr lang="en-US"/>
          </a:p>
        </p:txBody>
      </p:sp>
    </p:spTree>
    <p:extLst>
      <p:ext uri="{BB962C8B-B14F-4D97-AF65-F5344CB8AC3E}">
        <p14:creationId xmlns:p14="http://schemas.microsoft.com/office/powerpoint/2010/main" val="425348485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0.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1.jpg"/><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1.jpg"/><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18.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jp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5.png"/><Relationship Id="rId5" Type="http://schemas.microsoft.com/office/2007/relationships/hdphoto" Target="../media/hdphoto2.wdp"/><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31.jpeg"/><Relationship Id="rId5" Type="http://schemas.openxmlformats.org/officeDocument/2006/relationships/image" Target="../media/image2.png"/><Relationship Id="rId4" Type="http://schemas.openxmlformats.org/officeDocument/2006/relationships/image" Target="../media/image30.png"/></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eg"/><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34.jpeg"/></Relationships>
</file>

<file path=ppt/slides/_rels/slide22.xml.rels><?xml version="1.0" encoding="UTF-8" standalone="yes"?>
<Relationships xmlns="http://schemas.openxmlformats.org/package/2006/relationships"><Relationship Id="rId3" Type="http://schemas.openxmlformats.org/officeDocument/2006/relationships/image" Target="../media/image32.jpeg"/><Relationship Id="rId7" Type="http://schemas.openxmlformats.org/officeDocument/2006/relationships/image" Target="../media/image37.jpe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36.jpeg"/><Relationship Id="rId4" Type="http://schemas.openxmlformats.org/officeDocument/2006/relationships/image" Target="../media/image35.png"/></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Layout" Target="../slideLayouts/slideLayout7.xml"/><Relationship Id="rId5" Type="http://schemas.openxmlformats.org/officeDocument/2006/relationships/image" Target="../media/image31.jpeg"/><Relationship Id="rId4" Type="http://schemas.openxmlformats.org/officeDocument/2006/relationships/image" Target="../media/image2.png"/></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1.png"/><Relationship Id="rId1" Type="http://schemas.openxmlformats.org/officeDocument/2006/relationships/slideLayout" Target="../slideLayouts/slideLayout7.xml"/><Relationship Id="rId4" Type="http://schemas.openxmlformats.org/officeDocument/2006/relationships/image" Target="../media/image42.jpeg"/></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3.jp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3.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3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3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14.jpg"/><Relationship Id="rId1" Type="http://schemas.openxmlformats.org/officeDocument/2006/relationships/slideLayout" Target="../slideLayouts/slideLayout7.xml"/><Relationship Id="rId6" Type="http://schemas.openxmlformats.org/officeDocument/2006/relationships/image" Target="../media/image47.jpeg"/><Relationship Id="rId5" Type="http://schemas.openxmlformats.org/officeDocument/2006/relationships/image" Target="../media/image46.jpeg"/><Relationship Id="rId4" Type="http://schemas.openxmlformats.org/officeDocument/2006/relationships/image" Target="../media/image2.png"/></Relationships>
</file>

<file path=ppt/slides/_rels/slide3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8.png"/><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49.jpeg"/></Relationships>
</file>

<file path=ppt/slides/_rels/slide3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8.png"/><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49.jpeg"/></Relationships>
</file>

<file path=ppt/slides/_rels/slide3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50.jpg"/><Relationship Id="rId1" Type="http://schemas.openxmlformats.org/officeDocument/2006/relationships/slideLayout" Target="../slideLayouts/slideLayout7.xml"/><Relationship Id="rId5" Type="http://schemas.openxmlformats.org/officeDocument/2006/relationships/image" Target="../media/image49.jpeg"/><Relationship Id="rId4" Type="http://schemas.openxmlformats.org/officeDocument/2006/relationships/image" Target="../media/image2.png"/></Relationships>
</file>

<file path=ppt/slides/_rels/slide36.xml.rels><?xml version="1.0" encoding="UTF-8" standalone="yes"?>
<Relationships xmlns="http://schemas.openxmlformats.org/package/2006/relationships"><Relationship Id="rId8" Type="http://schemas.openxmlformats.org/officeDocument/2006/relationships/image" Target="../media/image55.jpeg"/><Relationship Id="rId3" Type="http://schemas.openxmlformats.org/officeDocument/2006/relationships/image" Target="../media/image51.jpeg"/><Relationship Id="rId7" Type="http://schemas.openxmlformats.org/officeDocument/2006/relationships/image" Target="../media/image54.jpe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53.png"/><Relationship Id="rId4" Type="http://schemas.openxmlformats.org/officeDocument/2006/relationships/image" Target="../media/image52.jpeg"/></Relationships>
</file>

<file path=ppt/slides/_rels/slide37.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51.jpeg"/><Relationship Id="rId7" Type="http://schemas.openxmlformats.org/officeDocument/2006/relationships/image" Target="../media/image55.jpe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54.jpeg"/><Relationship Id="rId5" Type="http://schemas.openxmlformats.org/officeDocument/2006/relationships/image" Target="../media/image53.png"/><Relationship Id="rId4" Type="http://schemas.openxmlformats.org/officeDocument/2006/relationships/image" Target="../media/image52.jpeg"/></Relationships>
</file>

<file path=ppt/slides/_rels/slide38.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51.jpeg"/><Relationship Id="rId7" Type="http://schemas.openxmlformats.org/officeDocument/2006/relationships/image" Target="../media/image55.jpe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54.jpeg"/><Relationship Id="rId5" Type="http://schemas.openxmlformats.org/officeDocument/2006/relationships/image" Target="../media/image53.png"/><Relationship Id="rId4" Type="http://schemas.openxmlformats.org/officeDocument/2006/relationships/image" Target="../media/image52.jpeg"/></Relationships>
</file>

<file path=ppt/slides/_rels/slide39.xml.rels><?xml version="1.0" encoding="UTF-8" standalone="yes"?>
<Relationships xmlns="http://schemas.openxmlformats.org/package/2006/relationships"><Relationship Id="rId8" Type="http://schemas.openxmlformats.org/officeDocument/2006/relationships/image" Target="../media/image56.jpeg"/><Relationship Id="rId3" Type="http://schemas.openxmlformats.org/officeDocument/2006/relationships/image" Target="../media/image51.jpeg"/><Relationship Id="rId7" Type="http://schemas.openxmlformats.org/officeDocument/2006/relationships/image" Target="../media/image55.jpe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54.jpeg"/><Relationship Id="rId5" Type="http://schemas.openxmlformats.org/officeDocument/2006/relationships/image" Target="../media/image53.png"/><Relationship Id="rId10" Type="http://schemas.openxmlformats.org/officeDocument/2006/relationships/image" Target="../media/image45.jpeg"/><Relationship Id="rId4" Type="http://schemas.openxmlformats.org/officeDocument/2006/relationships/image" Target="../media/image52.jpeg"/><Relationship Id="rId9"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41.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9.jpeg"/><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60.jpeg"/></Relationships>
</file>

<file path=ppt/slides/_rels/slide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1.jp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1.jp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2.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3.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64.jp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4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5.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5.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6.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7.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8.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8.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9.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1.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2.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5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4.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jpe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jpe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6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77.jpe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6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8.jpe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5.jpe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6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0.jpe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1.jpe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83.jpeg"/><Relationship Id="rId4" Type="http://schemas.openxmlformats.org/officeDocument/2006/relationships/image" Target="../media/image2.png"/></Relationships>
</file>

<file path=ppt/slides/_rels/slide6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4.jpe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5.jp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8.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7.xml"/><Relationship Id="rId5" Type="http://schemas.openxmlformats.org/officeDocument/2006/relationships/image" Target="../media/image2.png"/><Relationship Id="rId4" Type="http://schemas.microsoft.com/office/2007/relationships/hdphoto" Target="../media/hdphoto3.wdp"/></Relationships>
</file>

<file path=ppt/slides/_rels/slide7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6.jpe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8.jpe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87.jpe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73.xml.rels><?xml version="1.0" encoding="UTF-8" standalone="yes"?>
<Relationships xmlns="http://schemas.openxmlformats.org/package/2006/relationships"><Relationship Id="rId3" Type="http://schemas.openxmlformats.org/officeDocument/2006/relationships/image" Target="../media/image89.jpg"/><Relationship Id="rId2" Type="http://schemas.openxmlformats.org/officeDocument/2006/relationships/image" Target="../media/image87.jpe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74.xml.rels><?xml version="1.0" encoding="UTF-8" standalone="yes"?>
<Relationships xmlns="http://schemas.openxmlformats.org/package/2006/relationships"><Relationship Id="rId3" Type="http://schemas.openxmlformats.org/officeDocument/2006/relationships/image" Target="../media/image91.gif"/><Relationship Id="rId2" Type="http://schemas.openxmlformats.org/officeDocument/2006/relationships/image" Target="../media/image90.jpeg"/><Relationship Id="rId1" Type="http://schemas.openxmlformats.org/officeDocument/2006/relationships/slideLayout" Target="../slideLayouts/slideLayout7.xml"/><Relationship Id="rId4" Type="http://schemas.openxmlformats.org/officeDocument/2006/relationships/image" Target="../media/image92.png"/></Relationships>
</file>

<file path=ppt/slides/_rels/slide7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3.jp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91.gif"/><Relationship Id="rId4" Type="http://schemas.openxmlformats.org/officeDocument/2006/relationships/image" Target="../media/image2.png"/></Relationships>
</file>

<file path=ppt/slides/_rels/slide7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5.jpe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22.png"/></Relationships>
</file>

<file path=ppt/slides/_rels/slide7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7.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8.jpg"/><Relationship Id="rId1" Type="http://schemas.openxmlformats.org/officeDocument/2006/relationships/slideLayout" Target="../slideLayouts/slideLayout7.xml"/><Relationship Id="rId4" Type="http://schemas.openxmlformats.org/officeDocument/2006/relationships/image" Target="../media/image99.jpg"/></Relationships>
</file>

<file path=ppt/slides/_rels/slide81.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jpe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8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2.pn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3.jpg"/><Relationship Id="rId1" Type="http://schemas.openxmlformats.org/officeDocument/2006/relationships/slideLayout" Target="../slideLayouts/slideLayout7.xml"/><Relationship Id="rId5" Type="http://schemas.openxmlformats.org/officeDocument/2006/relationships/image" Target="../media/image104.png"/><Relationship Id="rId4" Type="http://schemas.openxmlformats.org/officeDocument/2006/relationships/image" Target="../media/image18.jpg"/></Relationships>
</file>

<file path=ppt/slides/_rels/slide8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5.jpe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6.jp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7.jp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8.jpe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9.jpe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0.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1.jpe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2.jpe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3" Type="http://schemas.openxmlformats.org/officeDocument/2006/relationships/image" Target="../media/image113.jp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93.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image" Target="../media/image114.jpeg"/><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117.jpeg"/><Relationship Id="rId4" Type="http://schemas.openxmlformats.org/officeDocument/2006/relationships/image" Target="../media/image116.jpeg"/></Relationships>
</file>

<file path=ppt/slides/_rels/slide9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8.jp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9.jpe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9.jpeg"/><Relationship Id="rId1" Type="http://schemas.openxmlformats.org/officeDocument/2006/relationships/slideLayout" Target="../slideLayouts/slideLayout7.xml"/><Relationship Id="rId4" Type="http://schemas.openxmlformats.org/officeDocument/2006/relationships/image" Target="../media/image120.jpeg"/></Relationships>
</file>

<file path=ppt/slides/_rels/slide9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1.jpeg"/><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3" Type="http://schemas.openxmlformats.org/officeDocument/2006/relationships/image" Target="../media/image122.jp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99.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5.png"/><Relationship Id="rId5" Type="http://schemas.microsoft.com/office/2007/relationships/hdphoto" Target="../media/hdphoto2.wdp"/><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5" name="Picture 2" descr="C:\Users\Rae\Desktop\YCC Logo sm size.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077200" y="5791200"/>
            <a:ext cx="851525" cy="851525"/>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43774" y="457200"/>
            <a:ext cx="9067800" cy="6247864"/>
          </a:xfrm>
          <a:prstGeom prst="rect">
            <a:avLst/>
          </a:prstGeom>
        </p:spPr>
        <p:txBody>
          <a:bodyPr wrap="square">
            <a:spAutoFit/>
            <a:scene3d>
              <a:camera prst="orthographicFront"/>
              <a:lightRig rig="threePt" dir="t"/>
            </a:scene3d>
            <a:sp3d extrusionH="57150">
              <a:bevelT w="38100" h="38100"/>
            </a:sp3d>
          </a:bodyPr>
          <a:lstStyle/>
          <a:p>
            <a:pPr algn="ctr"/>
            <a:r>
              <a:rPr lang="en-US" sz="4400" b="1" dirty="0">
                <a:solidFill>
                  <a:schemeClr val="accent6">
                    <a:lumMod val="20000"/>
                    <a:lumOff val="80000"/>
                  </a:schemeClr>
                </a:solidFill>
                <a:effectLst>
                  <a:glow rad="520700">
                    <a:schemeClr val="accent2">
                      <a:alpha val="27000"/>
                    </a:schemeClr>
                  </a:glow>
                </a:effectLst>
                <a:latin typeface="Lucida Calligraphy" pitchFamily="66" charset="0"/>
              </a:rPr>
              <a:t>Quand commence la journée? </a:t>
            </a:r>
            <a:r>
              <a:rPr lang="en-US" sz="2800" b="1" dirty="0">
                <a:solidFill>
                  <a:schemeClr val="accent6">
                    <a:lumMod val="20000"/>
                    <a:lumOff val="80000"/>
                  </a:schemeClr>
                </a:solidFill>
                <a:effectLst>
                  <a:glow rad="520700">
                    <a:schemeClr val="accent2">
                      <a:alpha val="27000"/>
                    </a:schemeClr>
                  </a:glow>
                </a:effectLst>
                <a:latin typeface="Lucida Calligraphy" pitchFamily="66" charset="0"/>
              </a:rPr>
              <a:t/>
            </a:r>
            <a:br>
              <a:rPr lang="en-US" sz="2800" b="1" dirty="0">
                <a:solidFill>
                  <a:schemeClr val="accent6">
                    <a:lumMod val="20000"/>
                    <a:lumOff val="80000"/>
                  </a:schemeClr>
                </a:solidFill>
                <a:effectLst>
                  <a:glow rad="520700">
                    <a:schemeClr val="accent2">
                      <a:alpha val="27000"/>
                    </a:schemeClr>
                  </a:glow>
                </a:effectLst>
                <a:latin typeface="Lucida Calligraphy" pitchFamily="66" charset="0"/>
              </a:rPr>
            </a:br>
            <a:r>
              <a:rPr lang="en-US" sz="2800" b="1" dirty="0">
                <a:solidFill>
                  <a:schemeClr val="accent6">
                    <a:lumMod val="20000"/>
                    <a:lumOff val="80000"/>
                  </a:schemeClr>
                </a:solidFill>
                <a:effectLst>
                  <a:glow rad="520700">
                    <a:schemeClr val="accent2">
                      <a:alpha val="27000"/>
                    </a:schemeClr>
                  </a:glow>
                </a:effectLst>
                <a:latin typeface="Lucida Calligraphy" pitchFamily="66" charset="0"/>
              </a:rPr>
              <a:t>(1er Partie)</a:t>
            </a:r>
          </a:p>
          <a:p>
            <a:pPr algn="ctr"/>
            <a:r>
              <a:rPr lang="en-US" sz="6600" b="1" dirty="0">
                <a:solidFill>
                  <a:schemeClr val="accent6">
                    <a:lumMod val="20000"/>
                    <a:lumOff val="80000"/>
                  </a:schemeClr>
                </a:solidFill>
                <a:effectLst>
                  <a:glow rad="520700">
                    <a:schemeClr val="accent2">
                      <a:alpha val="27000"/>
                    </a:schemeClr>
                  </a:glow>
                </a:effectLst>
                <a:latin typeface="Lucida Calligraphy" pitchFamily="66" charset="0"/>
              </a:rPr>
              <a:t/>
            </a:r>
            <a:br>
              <a:rPr lang="en-US" sz="6600" b="1" dirty="0">
                <a:solidFill>
                  <a:schemeClr val="accent6">
                    <a:lumMod val="20000"/>
                    <a:lumOff val="80000"/>
                  </a:schemeClr>
                </a:solidFill>
                <a:effectLst>
                  <a:glow rad="520700">
                    <a:schemeClr val="accent2">
                      <a:alpha val="27000"/>
                    </a:schemeClr>
                  </a:glow>
                </a:effectLst>
                <a:latin typeface="Lucida Calligraphy" pitchFamily="66" charset="0"/>
              </a:rPr>
            </a:br>
            <a:r>
              <a:rPr lang="en-US" sz="4000" b="1" dirty="0">
                <a:solidFill>
                  <a:schemeClr val="accent6">
                    <a:lumMod val="20000"/>
                    <a:lumOff val="80000"/>
                  </a:schemeClr>
                </a:solidFill>
                <a:effectLst>
                  <a:glow rad="520700">
                    <a:schemeClr val="accent2">
                      <a:alpha val="27000"/>
                    </a:schemeClr>
                  </a:glow>
                </a:effectLst>
                <a:latin typeface="Lucida Calligraphy" pitchFamily="66" charset="0"/>
              </a:rPr>
              <a:t/>
            </a:r>
            <a:br>
              <a:rPr lang="en-US" sz="4000" b="1" dirty="0">
                <a:solidFill>
                  <a:schemeClr val="accent6">
                    <a:lumMod val="20000"/>
                    <a:lumOff val="80000"/>
                  </a:schemeClr>
                </a:solidFill>
                <a:effectLst>
                  <a:glow rad="520700">
                    <a:schemeClr val="accent2">
                      <a:alpha val="27000"/>
                    </a:schemeClr>
                  </a:glow>
                </a:effectLst>
                <a:latin typeface="Lucida Calligraphy" pitchFamily="66" charset="0"/>
              </a:rPr>
            </a:br>
            <a:r>
              <a:rPr lang="en-US" sz="4000" b="1" dirty="0">
                <a:solidFill>
                  <a:schemeClr val="accent6">
                    <a:lumMod val="20000"/>
                    <a:lumOff val="80000"/>
                  </a:schemeClr>
                </a:solidFill>
                <a:effectLst>
                  <a:glow rad="520700">
                    <a:schemeClr val="accent2">
                      <a:alpha val="27000"/>
                    </a:schemeClr>
                  </a:glow>
                </a:effectLst>
                <a:latin typeface="Lucida Calligraphy" pitchFamily="66" charset="0"/>
              </a:rPr>
              <a:t/>
            </a:r>
            <a:br>
              <a:rPr lang="en-US" sz="4000" b="1" dirty="0">
                <a:solidFill>
                  <a:schemeClr val="accent6">
                    <a:lumMod val="20000"/>
                    <a:lumOff val="80000"/>
                  </a:schemeClr>
                </a:solidFill>
                <a:effectLst>
                  <a:glow rad="520700">
                    <a:schemeClr val="accent2">
                      <a:alpha val="27000"/>
                    </a:schemeClr>
                  </a:glow>
                </a:effectLst>
                <a:latin typeface="Lucida Calligraphy" pitchFamily="66" charset="0"/>
              </a:rPr>
            </a:br>
            <a:r>
              <a:rPr lang="en-US" sz="4000" b="1" dirty="0">
                <a:solidFill>
                  <a:schemeClr val="accent6">
                    <a:lumMod val="20000"/>
                    <a:lumOff val="80000"/>
                  </a:schemeClr>
                </a:solidFill>
                <a:effectLst>
                  <a:glow rad="520700">
                    <a:schemeClr val="accent2">
                      <a:alpha val="27000"/>
                    </a:schemeClr>
                  </a:glow>
                </a:effectLst>
                <a:latin typeface="Lucida Calligraphy" pitchFamily="66" charset="0"/>
              </a:rPr>
              <a:t/>
            </a:r>
            <a:br>
              <a:rPr lang="en-US" sz="4000" b="1" dirty="0">
                <a:solidFill>
                  <a:schemeClr val="accent6">
                    <a:lumMod val="20000"/>
                    <a:lumOff val="80000"/>
                  </a:schemeClr>
                </a:solidFill>
                <a:effectLst>
                  <a:glow rad="520700">
                    <a:schemeClr val="accent2">
                      <a:alpha val="27000"/>
                    </a:schemeClr>
                  </a:glow>
                </a:effectLst>
                <a:latin typeface="Lucida Calligraphy" pitchFamily="66" charset="0"/>
              </a:rPr>
            </a:br>
            <a:r>
              <a:rPr lang="en-US" sz="4000" b="1" dirty="0">
                <a:solidFill>
                  <a:schemeClr val="accent6">
                    <a:lumMod val="20000"/>
                    <a:lumOff val="80000"/>
                  </a:schemeClr>
                </a:solidFill>
                <a:effectLst>
                  <a:glow rad="520700">
                    <a:schemeClr val="accent2">
                      <a:alpha val="27000"/>
                    </a:schemeClr>
                  </a:glow>
                </a:effectLst>
                <a:latin typeface="Lucida Calligraphy" pitchFamily="66" charset="0"/>
              </a:rPr>
              <a:t/>
            </a:r>
            <a:br>
              <a:rPr lang="en-US" sz="4000" b="1" dirty="0">
                <a:solidFill>
                  <a:schemeClr val="accent6">
                    <a:lumMod val="20000"/>
                    <a:lumOff val="80000"/>
                  </a:schemeClr>
                </a:solidFill>
                <a:effectLst>
                  <a:glow rad="520700">
                    <a:schemeClr val="accent2">
                      <a:alpha val="27000"/>
                    </a:schemeClr>
                  </a:glow>
                </a:effectLst>
                <a:latin typeface="Lucida Calligraphy" pitchFamily="66" charset="0"/>
              </a:rPr>
            </a:br>
            <a:r>
              <a:rPr lang="en-US" sz="3200" b="1" dirty="0">
                <a:solidFill>
                  <a:schemeClr val="accent6">
                    <a:lumMod val="20000"/>
                    <a:lumOff val="80000"/>
                  </a:schemeClr>
                </a:solidFill>
                <a:effectLst>
                  <a:glow rad="520700">
                    <a:schemeClr val="accent2">
                      <a:alpha val="27000"/>
                    </a:schemeClr>
                  </a:glow>
                </a:effectLst>
                <a:latin typeface="Lucida Calligraphy" pitchFamily="66" charset="0"/>
              </a:rPr>
              <a:t/>
            </a:r>
            <a:br>
              <a:rPr lang="en-US" sz="3200" b="1" dirty="0">
                <a:solidFill>
                  <a:schemeClr val="accent6">
                    <a:lumMod val="20000"/>
                    <a:lumOff val="80000"/>
                  </a:schemeClr>
                </a:solidFill>
                <a:effectLst>
                  <a:glow rad="520700">
                    <a:schemeClr val="accent2">
                      <a:alpha val="27000"/>
                    </a:schemeClr>
                  </a:glow>
                </a:effectLst>
                <a:latin typeface="Lucida Calligraphy" pitchFamily="66" charset="0"/>
              </a:rPr>
            </a:br>
            <a:endParaRPr lang="en-US" sz="1600" b="1" dirty="0">
              <a:solidFill>
                <a:schemeClr val="accent6">
                  <a:lumMod val="20000"/>
                  <a:lumOff val="80000"/>
                </a:schemeClr>
              </a:solidFill>
              <a:effectLst>
                <a:glow rad="520700">
                  <a:schemeClr val="accent2">
                    <a:alpha val="27000"/>
                  </a:schemeClr>
                </a:glow>
              </a:effectLst>
              <a:latin typeface="Lucida Calligraphy" pitchFamily="66" charset="0"/>
            </a:endParaRPr>
          </a:p>
          <a:p>
            <a:r>
              <a:rPr lang="en-US" sz="5400" b="1" dirty="0">
                <a:solidFill>
                  <a:schemeClr val="accent6">
                    <a:lumMod val="20000"/>
                    <a:lumOff val="80000"/>
                  </a:schemeClr>
                </a:solidFill>
                <a:effectLst>
                  <a:glow rad="520700">
                    <a:schemeClr val="accent2">
                      <a:alpha val="27000"/>
                    </a:schemeClr>
                  </a:glow>
                </a:effectLst>
                <a:latin typeface="Lucida Calligraphy" pitchFamily="66" charset="0"/>
              </a:rPr>
              <a:t>     </a:t>
            </a:r>
            <a:r>
              <a:rPr lang="en-US" sz="3600" b="1" dirty="0">
                <a:solidFill>
                  <a:schemeClr val="accent6">
                    <a:lumMod val="20000"/>
                    <a:lumOff val="80000"/>
                  </a:schemeClr>
                </a:solidFill>
                <a:effectLst>
                  <a:glow rad="520700">
                    <a:schemeClr val="accent2">
                      <a:alpha val="27000"/>
                    </a:schemeClr>
                  </a:glow>
                </a:effectLst>
                <a:latin typeface="Lucida Calligraphy" pitchFamily="66" charset="0"/>
              </a:rPr>
              <a:t>(</a:t>
            </a:r>
            <a:r>
              <a:rPr lang="en-US" sz="3600" b="1" dirty="0">
                <a:solidFill>
                  <a:srgbClr val="F79646">
                    <a:lumMod val="20000"/>
                    <a:lumOff val="80000"/>
                  </a:srgbClr>
                </a:solidFill>
                <a:effectLst>
                  <a:glow rad="520700">
                    <a:srgbClr val="C0504D">
                      <a:alpha val="27000"/>
                    </a:srgbClr>
                  </a:glow>
                </a:effectLst>
                <a:latin typeface="Lucida Calligraphy" pitchFamily="66" charset="0"/>
              </a:rPr>
              <a:t>Selon ce que dit</a:t>
            </a:r>
            <a:r>
              <a:rPr kumimoji="0" lang="en-US" sz="3600" b="1" i="0" u="none" strike="noStrike" kern="1200" cap="none" spc="0" normalizeH="0" baseline="0" noProof="0" dirty="0">
                <a:ln>
                  <a:noFill/>
                </a:ln>
                <a:solidFill>
                  <a:srgbClr val="F79646">
                    <a:lumMod val="20000"/>
                    <a:lumOff val="80000"/>
                  </a:srgbClr>
                </a:solidFill>
                <a:effectLst>
                  <a:glow rad="520700">
                    <a:srgbClr val="C0504D">
                      <a:alpha val="27000"/>
                    </a:srgbClr>
                  </a:glow>
                </a:effectLst>
                <a:uLnTx/>
                <a:uFillTx/>
                <a:latin typeface="Lucida Calligraphy" pitchFamily="66" charset="0"/>
                <a:ea typeface="+mn-ea"/>
                <a:cs typeface="+mn-cs"/>
              </a:rPr>
              <a:t> Torah</a:t>
            </a:r>
            <a:r>
              <a:rPr lang="en-US" sz="3600" b="1" dirty="0">
                <a:solidFill>
                  <a:schemeClr val="accent6">
                    <a:lumMod val="20000"/>
                    <a:lumOff val="80000"/>
                  </a:schemeClr>
                </a:solidFill>
                <a:effectLst>
                  <a:glow rad="520700">
                    <a:schemeClr val="accent2">
                      <a:alpha val="27000"/>
                    </a:schemeClr>
                  </a:glow>
                </a:effectLst>
                <a:latin typeface="Lucida Calligraphy" pitchFamily="66" charset="0"/>
              </a:rPr>
              <a:t>)</a:t>
            </a:r>
          </a:p>
        </p:txBody>
      </p:sp>
      <p:pic>
        <p:nvPicPr>
          <p:cNvPr id="4" name="Image 3">
            <a:extLst>
              <a:ext uri="{FF2B5EF4-FFF2-40B4-BE49-F238E27FC236}">
                <a16:creationId xmlns:a16="http://schemas.microsoft.com/office/drawing/2014/main" xmlns="" id="{2778CA8A-E72D-4329-B0F3-21215D3B2D7D}"/>
              </a:ext>
            </a:extLst>
          </p:cNvPr>
          <p:cNvPicPr>
            <a:picLocks noChangeAspect="1"/>
          </p:cNvPicPr>
          <p:nvPr/>
        </p:nvPicPr>
        <p:blipFill>
          <a:blip r:embed="rId4" cstate="email">
            <a:extLst>
              <a:ext uri="{BEBA8EAE-BF5A-486C-A8C5-ECC9F3942E4B}">
                <a14:imgProps xmlns:a14="http://schemas.microsoft.com/office/drawing/2010/main">
                  <a14:imgLayer r:embed="rId5">
                    <a14:imgEffect>
                      <a14:brightnessContrast bright="40000"/>
                    </a14:imgEffect>
                  </a14:imgLayer>
                </a14:imgProps>
              </a:ext>
              <a:ext uri="{28A0092B-C50C-407E-A947-70E740481C1C}">
                <a14:useLocalDpi xmlns:a14="http://schemas.microsoft.com/office/drawing/2010/main"/>
              </a:ext>
            </a:extLst>
          </a:blip>
          <a:stretch>
            <a:fillRect/>
          </a:stretch>
        </p:blipFill>
        <p:spPr>
          <a:xfrm rot="2309041">
            <a:off x="1135634" y="3519604"/>
            <a:ext cx="2981629" cy="2731385"/>
          </a:xfrm>
          <a:prstGeom prst="rect">
            <a:avLst/>
          </a:prstGeom>
        </p:spPr>
      </p:pic>
      <p:sp>
        <p:nvSpPr>
          <p:cNvPr id="6" name="Rectangle 5"/>
          <p:cNvSpPr/>
          <p:nvPr/>
        </p:nvSpPr>
        <p:spPr>
          <a:xfrm>
            <a:off x="-1295401" y="2057400"/>
            <a:ext cx="1282815" cy="861774"/>
          </a:xfrm>
          <a:prstGeom prst="rect">
            <a:avLst/>
          </a:prstGeom>
        </p:spPr>
        <p:txBody>
          <a:bodyPr wrap="square">
            <a:spAutoFit/>
            <a:scene3d>
              <a:camera prst="orthographicFront"/>
              <a:lightRig rig="threePt" dir="t"/>
            </a:scene3d>
            <a:sp3d extrusionH="57150">
              <a:bevelT w="38100" h="38100"/>
            </a:sp3d>
          </a:bodyPr>
          <a:lstStyle/>
          <a:p>
            <a:pPr algn="ctr"/>
            <a:r>
              <a:rPr lang="en-US" sz="3200" dirty="0" smtClean="0">
                <a:solidFill>
                  <a:schemeClr val="accent6">
                    <a:lumMod val="20000"/>
                    <a:lumOff val="80000"/>
                  </a:schemeClr>
                </a:solidFill>
                <a:effectLst>
                  <a:glow rad="228600">
                    <a:srgbClr val="002060">
                      <a:alpha val="68000"/>
                    </a:srgbClr>
                  </a:glow>
                </a:effectLst>
                <a:latin typeface="Arial Rounded MT Bold" pitchFamily="34" charset="0"/>
              </a:rPr>
              <a:t>“ </a:t>
            </a:r>
            <a:r>
              <a:rPr lang="en-US" sz="3200" dirty="0" smtClean="0">
                <a:solidFill>
                  <a:schemeClr val="accent6">
                    <a:lumMod val="20000"/>
                    <a:lumOff val="80000"/>
                  </a:schemeClr>
                </a:solidFill>
                <a:effectLst>
                  <a:glow rad="228600">
                    <a:srgbClr val="002060">
                      <a:alpha val="68000"/>
                    </a:srgbClr>
                  </a:glow>
                </a:effectLst>
                <a:latin typeface="Arial Rounded MT Bold" pitchFamily="34" charset="0"/>
              </a:rPr>
              <a:t>”  </a:t>
            </a:r>
            <a:r>
              <a:rPr lang="en-US" sz="3200" dirty="0">
                <a:solidFill>
                  <a:schemeClr val="accent6">
                    <a:lumMod val="20000"/>
                    <a:lumOff val="80000"/>
                  </a:schemeClr>
                </a:solidFill>
                <a:effectLst>
                  <a:glow rad="228600">
                    <a:srgbClr val="002060">
                      <a:alpha val="68000"/>
                    </a:srgbClr>
                  </a:glow>
                </a:effectLst>
                <a:latin typeface="Arial Rounded MT Bold" pitchFamily="34" charset="0"/>
              </a:rPr>
              <a:t/>
            </a:r>
            <a:br>
              <a:rPr lang="en-US" sz="3200" dirty="0">
                <a:solidFill>
                  <a:schemeClr val="accent6">
                    <a:lumMod val="20000"/>
                    <a:lumOff val="80000"/>
                  </a:schemeClr>
                </a:solidFill>
                <a:effectLst>
                  <a:glow rad="228600">
                    <a:srgbClr val="002060">
                      <a:alpha val="68000"/>
                    </a:srgbClr>
                  </a:glow>
                </a:effectLst>
                <a:latin typeface="Arial Rounded MT Bold" pitchFamily="34" charset="0"/>
              </a:rPr>
            </a:br>
            <a:endParaRPr lang="en-US" dirty="0">
              <a:solidFill>
                <a:schemeClr val="accent6">
                  <a:lumMod val="20000"/>
                  <a:lumOff val="80000"/>
                </a:schemeClr>
              </a:solidFill>
              <a:effectLst>
                <a:glow rad="228600">
                  <a:srgbClr val="002060">
                    <a:alpha val="68000"/>
                  </a:srgbClr>
                </a:glow>
              </a:effectLst>
              <a:latin typeface="Arial Rounded MT Bold" pitchFamily="34" charset="0"/>
            </a:endParaRPr>
          </a:p>
        </p:txBody>
      </p:sp>
    </p:spTree>
    <p:extLst>
      <p:ext uri="{BB962C8B-B14F-4D97-AF65-F5344CB8AC3E}">
        <p14:creationId xmlns:p14="http://schemas.microsoft.com/office/powerpoint/2010/main" val="9842739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Rectangle 6"/>
          <p:cNvSpPr/>
          <p:nvPr/>
        </p:nvSpPr>
        <p:spPr>
          <a:xfrm>
            <a:off x="304800" y="304800"/>
            <a:ext cx="8630410" cy="3785652"/>
          </a:xfrm>
          <a:prstGeom prst="rect">
            <a:avLst/>
          </a:prstGeom>
        </p:spPr>
        <p:txBody>
          <a:bodyPr wrap="square">
            <a:spAutoFit/>
            <a:scene3d>
              <a:camera prst="orthographicFront"/>
              <a:lightRig rig="threePt" dir="t"/>
            </a:scene3d>
            <a:sp3d extrusionH="57150">
              <a:bevelT w="38100" h="38100"/>
            </a:sp3d>
          </a:bodyPr>
          <a:lstStyle/>
          <a:p>
            <a:pPr algn="ctr"/>
            <a:r>
              <a:rPr lang="fr-CA" sz="4400" dirty="0">
                <a:solidFill>
                  <a:schemeClr val="accent6">
                    <a:lumMod val="20000"/>
                    <a:lumOff val="80000"/>
                  </a:schemeClr>
                </a:solidFill>
                <a:effectLst>
                  <a:glow rad="304800">
                    <a:schemeClr val="tx1"/>
                  </a:glow>
                </a:effectLst>
                <a:latin typeface="Arial Rounded MT Bold" pitchFamily="34" charset="0"/>
              </a:rPr>
              <a:t>La restauration de la création a commencé après que la terre soit devenue vide, sans forme et sombre.</a:t>
            </a:r>
            <a:r>
              <a:rPr lang="en-US" sz="4400" dirty="0">
                <a:solidFill>
                  <a:schemeClr val="accent6">
                    <a:lumMod val="20000"/>
                    <a:lumOff val="80000"/>
                  </a:schemeClr>
                </a:solidFill>
                <a:effectLst>
                  <a:glow rad="304800">
                    <a:schemeClr val="tx1"/>
                  </a:glow>
                </a:effectLst>
                <a:latin typeface="Arial Rounded MT Bold" pitchFamily="34" charset="0"/>
              </a:rPr>
              <a:t> </a:t>
            </a:r>
          </a:p>
          <a:p>
            <a:pPr algn="ctr"/>
            <a:endParaRPr lang="en-US" sz="2800" dirty="0">
              <a:solidFill>
                <a:schemeClr val="accent6">
                  <a:lumMod val="20000"/>
                  <a:lumOff val="80000"/>
                </a:schemeClr>
              </a:solidFill>
              <a:effectLst>
                <a:glow rad="304800">
                  <a:schemeClr val="tx1"/>
                </a:glow>
              </a:effectLst>
              <a:latin typeface="Arial Rounded MT Bold" pitchFamily="34" charset="0"/>
            </a:endParaRPr>
          </a:p>
          <a:p>
            <a:pPr algn="ctr"/>
            <a:r>
              <a:rPr lang="en-US" sz="3600" dirty="0">
                <a:solidFill>
                  <a:schemeClr val="accent6">
                    <a:lumMod val="20000"/>
                    <a:lumOff val="80000"/>
                  </a:schemeClr>
                </a:solidFill>
                <a:effectLst>
                  <a:glow rad="304800">
                    <a:schemeClr val="tx1"/>
                  </a:glow>
                </a:effectLst>
                <a:latin typeface="Arial Rounded MT Bold" pitchFamily="34" charset="0"/>
              </a:rPr>
              <a:t>(Gen 1:2a)</a:t>
            </a:r>
          </a:p>
        </p:txBody>
      </p:sp>
      <p:pic>
        <p:nvPicPr>
          <p:cNvPr id="4" name="Picture 2" descr="C:\Users\Rae\Desktop\YCC Logo sm size.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001000" y="5715000"/>
            <a:ext cx="851525" cy="851525"/>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p:txBody>
          <a:bodyPr/>
          <a:lstStyle/>
          <a:p>
            <a:fld id="{F98DBE31-67BE-43CC-8D6C-2180D5FA01B3}" type="slidenum">
              <a:rPr lang="en-US" b="1" smtClean="0">
                <a:solidFill>
                  <a:schemeClr val="bg1"/>
                </a:solidFill>
              </a:rPr>
              <a:t>10</a:t>
            </a:fld>
            <a:endParaRPr lang="en-US" b="1" dirty="0">
              <a:solidFill>
                <a:schemeClr val="bg1"/>
              </a:solidFill>
            </a:endParaRPr>
          </a:p>
        </p:txBody>
      </p:sp>
    </p:spTree>
    <p:extLst>
      <p:ext uri="{BB962C8B-B14F-4D97-AF65-F5344CB8AC3E}">
        <p14:creationId xmlns:p14="http://schemas.microsoft.com/office/powerpoint/2010/main" val="19213253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2000" fill="hold"/>
                                        <p:tgtEl>
                                          <p:spTgt spid="7"/>
                                        </p:tgtEl>
                                        <p:attrNameLst>
                                          <p:attrName>ppt_w</p:attrName>
                                        </p:attrNameLst>
                                      </p:cBhvr>
                                      <p:tavLst>
                                        <p:tav tm="0">
                                          <p:val>
                                            <p:fltVal val="0"/>
                                          </p:val>
                                        </p:tav>
                                        <p:tav tm="100000">
                                          <p:val>
                                            <p:strVal val="#ppt_w"/>
                                          </p:val>
                                        </p:tav>
                                      </p:tavLst>
                                    </p:anim>
                                    <p:anim calcmode="lin" valueType="num">
                                      <p:cBhvr>
                                        <p:cTn id="8" dur="2000" fill="hold"/>
                                        <p:tgtEl>
                                          <p:spTgt spid="7"/>
                                        </p:tgtEl>
                                        <p:attrNameLst>
                                          <p:attrName>ppt_h</p:attrName>
                                        </p:attrNameLst>
                                      </p:cBhvr>
                                      <p:tavLst>
                                        <p:tav tm="0">
                                          <p:val>
                                            <p:fltVal val="0"/>
                                          </p:val>
                                        </p:tav>
                                        <p:tav tm="100000">
                                          <p:val>
                                            <p:strVal val="#ppt_h"/>
                                          </p:val>
                                        </p:tav>
                                      </p:tavLst>
                                    </p:anim>
                                    <p:animEffect transition="in" filter="fade">
                                      <p:cBhvr>
                                        <p:cTn id="9"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ight Triangle 4"/>
          <p:cNvSpPr/>
          <p:nvPr/>
        </p:nvSpPr>
        <p:spPr>
          <a:xfrm rot="10800000" flipV="1">
            <a:off x="0" y="0"/>
            <a:ext cx="9144000" cy="6858000"/>
          </a:xfrm>
          <a:prstGeom prst="rtTriangle">
            <a:avLst/>
          </a:prstGeom>
          <a:blipFill dpi="0" rotWithShape="1">
            <a:blip r:embed="rId2">
              <a:extLst>
                <a:ext uri="{28A0092B-C50C-407E-A947-70E740481C1C}">
                  <a14:useLocalDpi xmlns:a14="http://schemas.microsoft.com/office/drawing/2010/main"/>
                </a:ext>
              </a:extLst>
            </a:blip>
            <a:srcRect/>
            <a:stretch>
              <a:fillRect/>
            </a:stretch>
          </a:blip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Right Triangle 1"/>
          <p:cNvSpPr/>
          <p:nvPr/>
        </p:nvSpPr>
        <p:spPr>
          <a:xfrm rot="5400000">
            <a:off x="1142999" y="-1142999"/>
            <a:ext cx="6858001" cy="9144000"/>
          </a:xfrm>
          <a:prstGeom prst="rtTriangle">
            <a:avLst/>
          </a:prstGeom>
          <a:blipFill dpi="0" rotWithShape="1">
            <a:blip r:embed="rId3">
              <a:extLst>
                <a:ext uri="{28A0092B-C50C-407E-A947-70E740481C1C}">
                  <a14:useLocalDpi xmlns:a14="http://schemas.microsoft.com/office/drawing/2010/main"/>
                </a:ext>
              </a:extLst>
            </a:blip>
            <a:srcRect/>
            <a:stretch>
              <a:fillRect/>
            </a:stretch>
          </a:blip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p:cNvSpPr/>
          <p:nvPr/>
        </p:nvSpPr>
        <p:spPr>
          <a:xfrm>
            <a:off x="3429000" y="4265439"/>
            <a:ext cx="6192010" cy="1631216"/>
          </a:xfrm>
          <a:prstGeom prst="rect">
            <a:avLst/>
          </a:prstGeom>
        </p:spPr>
        <p:txBody>
          <a:bodyPr wrap="square">
            <a:spAutoFit/>
            <a:scene3d>
              <a:camera prst="isometricOffAxis2Left"/>
              <a:lightRig rig="threePt" dir="t"/>
            </a:scene3d>
            <a:sp3d extrusionH="57150">
              <a:bevelT w="38100" h="38100"/>
            </a:sp3d>
          </a:bodyPr>
          <a:lstStyle/>
          <a:p>
            <a:pPr algn="ctr"/>
            <a:r>
              <a:rPr lang="en-US" sz="4400" dirty="0">
                <a:solidFill>
                  <a:schemeClr val="accent6">
                    <a:lumMod val="20000"/>
                    <a:lumOff val="80000"/>
                  </a:schemeClr>
                </a:solidFill>
                <a:effectLst>
                  <a:glow rad="304800">
                    <a:schemeClr val="tx1"/>
                  </a:glow>
                </a:effectLst>
                <a:latin typeface="Arial Rounded MT Bold" pitchFamily="34" charset="0"/>
              </a:rPr>
              <a:t>“Et la lumière fût.”  </a:t>
            </a:r>
            <a:r>
              <a:rPr lang="en-US" sz="2800" dirty="0">
                <a:solidFill>
                  <a:schemeClr val="accent6">
                    <a:lumMod val="20000"/>
                    <a:lumOff val="80000"/>
                  </a:schemeClr>
                </a:solidFill>
                <a:effectLst>
                  <a:glow rad="304800">
                    <a:schemeClr val="tx1"/>
                  </a:glow>
                </a:effectLst>
                <a:latin typeface="Arial Rounded MT Bold" pitchFamily="34" charset="0"/>
              </a:rPr>
              <a:t/>
            </a:r>
            <a:br>
              <a:rPr lang="en-US" sz="2800" dirty="0">
                <a:solidFill>
                  <a:schemeClr val="accent6">
                    <a:lumMod val="20000"/>
                    <a:lumOff val="80000"/>
                  </a:schemeClr>
                </a:solidFill>
                <a:effectLst>
                  <a:glow rad="304800">
                    <a:schemeClr val="tx1"/>
                  </a:glow>
                </a:effectLst>
                <a:latin typeface="Arial Rounded MT Bold" pitchFamily="34" charset="0"/>
              </a:rPr>
            </a:br>
            <a:r>
              <a:rPr lang="en-US" sz="2800" dirty="0">
                <a:solidFill>
                  <a:schemeClr val="accent6">
                    <a:lumMod val="20000"/>
                    <a:lumOff val="80000"/>
                  </a:schemeClr>
                </a:solidFill>
                <a:effectLst>
                  <a:glow rad="304800">
                    <a:schemeClr val="tx1"/>
                  </a:glow>
                </a:effectLst>
                <a:latin typeface="Arial Rounded MT Bold" pitchFamily="34" charset="0"/>
              </a:rPr>
              <a:t/>
            </a:r>
            <a:br>
              <a:rPr lang="en-US" sz="2800" dirty="0">
                <a:solidFill>
                  <a:schemeClr val="accent6">
                    <a:lumMod val="20000"/>
                    <a:lumOff val="80000"/>
                  </a:schemeClr>
                </a:solidFill>
                <a:effectLst>
                  <a:glow rad="304800">
                    <a:schemeClr val="tx1"/>
                  </a:glow>
                </a:effectLst>
                <a:latin typeface="Arial Rounded MT Bold" pitchFamily="34" charset="0"/>
              </a:rPr>
            </a:br>
            <a:r>
              <a:rPr lang="en-US" sz="2800" dirty="0">
                <a:solidFill>
                  <a:schemeClr val="accent6">
                    <a:lumMod val="20000"/>
                    <a:lumOff val="80000"/>
                  </a:schemeClr>
                </a:solidFill>
                <a:effectLst>
                  <a:glow rad="304800">
                    <a:schemeClr val="tx1"/>
                  </a:glow>
                </a:effectLst>
                <a:latin typeface="Arial Rounded MT Bold" pitchFamily="34" charset="0"/>
              </a:rPr>
              <a:t>(Gen 1:3b)</a:t>
            </a:r>
            <a:endParaRPr lang="en-US" sz="3200" dirty="0">
              <a:solidFill>
                <a:schemeClr val="accent6">
                  <a:lumMod val="20000"/>
                  <a:lumOff val="80000"/>
                </a:schemeClr>
              </a:solidFill>
              <a:effectLst>
                <a:glow rad="304800">
                  <a:schemeClr val="tx1"/>
                </a:glow>
              </a:effectLst>
              <a:latin typeface="Arial Rounded MT Bold" pitchFamily="34" charset="0"/>
            </a:endParaRPr>
          </a:p>
        </p:txBody>
      </p:sp>
      <p:sp>
        <p:nvSpPr>
          <p:cNvPr id="8" name="Rectangle 7"/>
          <p:cNvSpPr/>
          <p:nvPr/>
        </p:nvSpPr>
        <p:spPr>
          <a:xfrm>
            <a:off x="33867" y="576269"/>
            <a:ext cx="5638802" cy="2985433"/>
          </a:xfrm>
          <a:prstGeom prst="rect">
            <a:avLst/>
          </a:prstGeom>
        </p:spPr>
        <p:txBody>
          <a:bodyPr wrap="square">
            <a:spAutoFit/>
            <a:scene3d>
              <a:camera prst="isometricOffAxis1Right"/>
              <a:lightRig rig="threePt" dir="t"/>
            </a:scene3d>
            <a:sp3d extrusionH="57150">
              <a:bevelT w="38100" h="38100"/>
            </a:sp3d>
          </a:bodyPr>
          <a:lstStyle/>
          <a:p>
            <a:pPr algn="ctr"/>
            <a:r>
              <a:rPr lang="en-US" sz="4400" dirty="0">
                <a:solidFill>
                  <a:schemeClr val="accent6">
                    <a:lumMod val="20000"/>
                    <a:lumOff val="80000"/>
                  </a:schemeClr>
                </a:solidFill>
                <a:effectLst>
                  <a:glow rad="304800">
                    <a:schemeClr val="tx1"/>
                  </a:glow>
                </a:effectLst>
                <a:latin typeface="Arial Rounded MT Bold" pitchFamily="34" charset="0"/>
              </a:rPr>
              <a:t>“</a:t>
            </a:r>
            <a:r>
              <a:rPr lang="fr-CA" sz="4400" dirty="0">
                <a:solidFill>
                  <a:schemeClr val="accent6">
                    <a:lumMod val="20000"/>
                    <a:lumOff val="80000"/>
                  </a:schemeClr>
                </a:solidFill>
                <a:effectLst>
                  <a:glow rad="304800">
                    <a:schemeClr val="tx1"/>
                  </a:glow>
                </a:effectLst>
                <a:latin typeface="Arial Rounded MT Bold" pitchFamily="34" charset="0"/>
              </a:rPr>
              <a:t>Et le Ruach se mouvait sur la face des eaux</a:t>
            </a:r>
            <a:r>
              <a:rPr lang="en-US" sz="4400" dirty="0">
                <a:solidFill>
                  <a:schemeClr val="accent6">
                    <a:lumMod val="20000"/>
                    <a:lumOff val="80000"/>
                  </a:schemeClr>
                </a:solidFill>
                <a:effectLst>
                  <a:glow rad="304800">
                    <a:schemeClr val="tx1"/>
                  </a:glow>
                </a:effectLst>
                <a:latin typeface="Arial Rounded MT Bold" pitchFamily="34" charset="0"/>
              </a:rPr>
              <a:t>.”</a:t>
            </a:r>
            <a:r>
              <a:rPr lang="en-US" sz="2800" dirty="0">
                <a:solidFill>
                  <a:schemeClr val="accent6">
                    <a:lumMod val="20000"/>
                    <a:lumOff val="80000"/>
                  </a:schemeClr>
                </a:solidFill>
                <a:effectLst>
                  <a:glow rad="304800">
                    <a:schemeClr val="tx1"/>
                  </a:glow>
                </a:effectLst>
                <a:latin typeface="Arial Rounded MT Bold" pitchFamily="34" charset="0"/>
              </a:rPr>
              <a:t/>
            </a:r>
            <a:br>
              <a:rPr lang="en-US" sz="2800" dirty="0">
                <a:solidFill>
                  <a:schemeClr val="accent6">
                    <a:lumMod val="20000"/>
                    <a:lumOff val="80000"/>
                  </a:schemeClr>
                </a:solidFill>
                <a:effectLst>
                  <a:glow rad="304800">
                    <a:schemeClr val="tx1"/>
                  </a:glow>
                </a:effectLst>
                <a:latin typeface="Arial Rounded MT Bold" pitchFamily="34" charset="0"/>
              </a:rPr>
            </a:br>
            <a:endParaRPr lang="en-US" sz="2800" dirty="0">
              <a:solidFill>
                <a:schemeClr val="accent6">
                  <a:lumMod val="20000"/>
                  <a:lumOff val="80000"/>
                </a:schemeClr>
              </a:solidFill>
              <a:effectLst>
                <a:glow rad="304800">
                  <a:schemeClr val="tx1"/>
                </a:glow>
              </a:effectLst>
              <a:latin typeface="Arial Rounded MT Bold" pitchFamily="34" charset="0"/>
            </a:endParaRPr>
          </a:p>
          <a:p>
            <a:pPr algn="ctr"/>
            <a:r>
              <a:rPr lang="en-US" sz="2800" dirty="0">
                <a:solidFill>
                  <a:schemeClr val="accent6">
                    <a:lumMod val="20000"/>
                    <a:lumOff val="80000"/>
                  </a:schemeClr>
                </a:solidFill>
                <a:effectLst>
                  <a:glow rad="304800">
                    <a:schemeClr val="tx1"/>
                  </a:glow>
                </a:effectLst>
                <a:latin typeface="Arial Rounded MT Bold" pitchFamily="34" charset="0"/>
              </a:rPr>
              <a:t>(Gen 1:2b)</a:t>
            </a:r>
            <a:endParaRPr lang="en-US" sz="3200" dirty="0">
              <a:solidFill>
                <a:schemeClr val="accent6">
                  <a:lumMod val="20000"/>
                  <a:lumOff val="80000"/>
                </a:schemeClr>
              </a:solidFill>
              <a:effectLst>
                <a:glow rad="304800">
                  <a:schemeClr val="tx1"/>
                </a:glow>
              </a:effectLst>
              <a:latin typeface="Arial Rounded MT Bold" pitchFamily="34" charset="0"/>
            </a:endParaRPr>
          </a:p>
        </p:txBody>
      </p:sp>
      <p:pic>
        <p:nvPicPr>
          <p:cNvPr id="9" name="Picture 2" descr="C:\Users\Rae\Desktop\YCC Logo sm size.pn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8001000" y="5715000"/>
            <a:ext cx="851525" cy="851525"/>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Lst>
        </p:spPr>
      </p:pic>
      <p:sp>
        <p:nvSpPr>
          <p:cNvPr id="3" name="Slide Number Placeholder 2"/>
          <p:cNvSpPr>
            <a:spLocks noGrp="1"/>
          </p:cNvSpPr>
          <p:nvPr>
            <p:ph type="sldNum" sz="quarter" idx="12"/>
          </p:nvPr>
        </p:nvSpPr>
        <p:spPr/>
        <p:txBody>
          <a:bodyPr/>
          <a:lstStyle/>
          <a:p>
            <a:fld id="{F98DBE31-67BE-43CC-8D6C-2180D5FA01B3}" type="slidenum">
              <a:rPr lang="en-US" b="1" smtClean="0"/>
              <a:t>11</a:t>
            </a:fld>
            <a:endParaRPr lang="en-US" b="1" dirty="0"/>
          </a:p>
        </p:txBody>
      </p:sp>
    </p:spTree>
    <p:extLst>
      <p:ext uri="{BB962C8B-B14F-4D97-AF65-F5344CB8AC3E}">
        <p14:creationId xmlns:p14="http://schemas.microsoft.com/office/powerpoint/2010/main" val="185473833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3000"/>
                                  </p:stCondLst>
                                  <p:childTnLst>
                                    <p:set>
                                      <p:cBhvr>
                                        <p:cTn id="6" dur="1" fill="hold">
                                          <p:stCondLst>
                                            <p:cond delay="0"/>
                                          </p:stCondLst>
                                        </p:cTn>
                                        <p:tgtEl>
                                          <p:spTgt spid="7"/>
                                        </p:tgtEl>
                                        <p:attrNameLst>
                                          <p:attrName>style.visibility</p:attrName>
                                        </p:attrNameLst>
                                      </p:cBhvr>
                                      <p:to>
                                        <p:strVal val="visible"/>
                                      </p:to>
                                    </p:set>
                                    <p:anim calcmode="lin" valueType="num">
                                      <p:cBhvr>
                                        <p:cTn id="7" dur="2250" fill="hold"/>
                                        <p:tgtEl>
                                          <p:spTgt spid="7"/>
                                        </p:tgtEl>
                                        <p:attrNameLst>
                                          <p:attrName>ppt_w</p:attrName>
                                        </p:attrNameLst>
                                      </p:cBhvr>
                                      <p:tavLst>
                                        <p:tav tm="0">
                                          <p:val>
                                            <p:fltVal val="0"/>
                                          </p:val>
                                        </p:tav>
                                        <p:tav tm="100000">
                                          <p:val>
                                            <p:strVal val="#ppt_w"/>
                                          </p:val>
                                        </p:tav>
                                      </p:tavLst>
                                    </p:anim>
                                    <p:anim calcmode="lin" valueType="num">
                                      <p:cBhvr>
                                        <p:cTn id="8" dur="2250" fill="hold"/>
                                        <p:tgtEl>
                                          <p:spTgt spid="7"/>
                                        </p:tgtEl>
                                        <p:attrNameLst>
                                          <p:attrName>ppt_h</p:attrName>
                                        </p:attrNameLst>
                                      </p:cBhvr>
                                      <p:tavLst>
                                        <p:tav tm="0">
                                          <p:val>
                                            <p:fltVal val="0"/>
                                          </p:val>
                                        </p:tav>
                                        <p:tav tm="100000">
                                          <p:val>
                                            <p:strVal val="#ppt_h"/>
                                          </p:val>
                                        </p:tav>
                                      </p:tavLst>
                                    </p:anim>
                                    <p:animEffect transition="in" filter="fade">
                                      <p:cBhvr>
                                        <p:cTn id="9" dur="22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Rectangle 5"/>
          <p:cNvSpPr/>
          <p:nvPr/>
        </p:nvSpPr>
        <p:spPr>
          <a:xfrm>
            <a:off x="284990" y="610136"/>
            <a:ext cx="8630410" cy="6494085"/>
          </a:xfrm>
          <a:prstGeom prst="rect">
            <a:avLst/>
          </a:prstGeom>
        </p:spPr>
        <p:txBody>
          <a:bodyPr wrap="square">
            <a:spAutoFit/>
            <a:scene3d>
              <a:camera prst="orthographicFront"/>
              <a:lightRig rig="threePt" dir="t"/>
            </a:scene3d>
            <a:sp3d extrusionH="57150">
              <a:bevelT w="38100" h="38100"/>
            </a:sp3d>
          </a:bodyPr>
          <a:lstStyle/>
          <a:p>
            <a:pPr algn="ctr"/>
            <a:r>
              <a:rPr lang="fr-CA" sz="4400" dirty="0">
                <a:solidFill>
                  <a:schemeClr val="accent6">
                    <a:lumMod val="20000"/>
                    <a:lumOff val="80000"/>
                  </a:schemeClr>
                </a:solidFill>
                <a:effectLst>
                  <a:glow rad="304800">
                    <a:schemeClr val="tx1"/>
                  </a:glow>
                </a:effectLst>
                <a:latin typeface="Arial Rounded MT Bold" pitchFamily="34" charset="0"/>
              </a:rPr>
              <a:t>La restauration * de La semaine de la création a commencé lorsque le Créateur a </a:t>
            </a:r>
            <a:r>
              <a:rPr lang="fr-CA" sz="4400" dirty="0" smtClean="0">
                <a:solidFill>
                  <a:schemeClr val="accent6">
                    <a:lumMod val="20000"/>
                    <a:lumOff val="80000"/>
                  </a:schemeClr>
                </a:solidFill>
                <a:effectLst>
                  <a:glow rad="304800">
                    <a:schemeClr val="tx1"/>
                  </a:glow>
                </a:effectLst>
                <a:latin typeface="Arial Rounded MT Bold" pitchFamily="34" charset="0"/>
              </a:rPr>
              <a:t>dit:  </a:t>
            </a:r>
            <a:r>
              <a:rPr lang="en-US" sz="4400" dirty="0" smtClean="0">
                <a:solidFill>
                  <a:schemeClr val="accent6">
                    <a:lumMod val="20000"/>
                    <a:lumOff val="80000"/>
                  </a:schemeClr>
                </a:solidFill>
                <a:effectLst>
                  <a:glow rad="304800">
                    <a:schemeClr val="tx1"/>
                  </a:glow>
                </a:effectLst>
                <a:latin typeface="Arial Rounded MT Bold" pitchFamily="34" charset="0"/>
              </a:rPr>
              <a:t>“</a:t>
            </a:r>
            <a:r>
              <a:rPr lang="fr-CA" sz="4400" dirty="0" smtClean="0">
                <a:solidFill>
                  <a:schemeClr val="accent6">
                    <a:lumMod val="20000"/>
                    <a:lumOff val="80000"/>
                  </a:schemeClr>
                </a:solidFill>
                <a:effectLst>
                  <a:glow rad="304800">
                    <a:schemeClr val="tx1"/>
                  </a:glow>
                </a:effectLst>
                <a:latin typeface="Arial Rounded MT Bold" pitchFamily="34" charset="0"/>
              </a:rPr>
              <a:t>Que </a:t>
            </a:r>
            <a:r>
              <a:rPr lang="fr-CA" sz="4400" dirty="0">
                <a:solidFill>
                  <a:schemeClr val="accent6">
                    <a:lumMod val="20000"/>
                    <a:lumOff val="80000"/>
                  </a:schemeClr>
                </a:solidFill>
                <a:effectLst>
                  <a:glow rad="304800">
                    <a:schemeClr val="tx1"/>
                  </a:glow>
                </a:effectLst>
                <a:latin typeface="Arial Rounded MT Bold" pitchFamily="34" charset="0"/>
              </a:rPr>
              <a:t>la lumière soit</a:t>
            </a:r>
            <a:r>
              <a:rPr lang="en-US" sz="4400" dirty="0">
                <a:solidFill>
                  <a:schemeClr val="accent6">
                    <a:lumMod val="20000"/>
                    <a:lumOff val="80000"/>
                  </a:schemeClr>
                </a:solidFill>
                <a:effectLst>
                  <a:glow rad="304800">
                    <a:schemeClr val="tx1"/>
                  </a:glow>
                </a:effectLst>
                <a:latin typeface="Arial Rounded MT Bold" pitchFamily="34" charset="0"/>
              </a:rPr>
              <a:t>.”</a:t>
            </a:r>
          </a:p>
          <a:p>
            <a:pPr algn="ctr"/>
            <a:endParaRPr lang="en-US" sz="4400" dirty="0">
              <a:solidFill>
                <a:schemeClr val="accent6">
                  <a:lumMod val="20000"/>
                  <a:lumOff val="80000"/>
                </a:schemeClr>
              </a:solidFill>
              <a:effectLst>
                <a:glow rad="304800">
                  <a:schemeClr val="tx1"/>
                </a:glow>
              </a:effectLst>
              <a:latin typeface="Arial Rounded MT Bold" pitchFamily="34" charset="0"/>
            </a:endParaRPr>
          </a:p>
          <a:p>
            <a:pPr algn="ctr"/>
            <a:r>
              <a:rPr lang="fr-CA" sz="4400" dirty="0">
                <a:solidFill>
                  <a:schemeClr val="accent6">
                    <a:lumMod val="20000"/>
                    <a:lumOff val="80000"/>
                  </a:schemeClr>
                </a:solidFill>
                <a:effectLst>
                  <a:glow rad="304800">
                    <a:schemeClr val="tx1"/>
                  </a:glow>
                </a:effectLst>
                <a:latin typeface="Arial Rounded MT Bold" pitchFamily="34" charset="0"/>
              </a:rPr>
              <a:t>Rien n'a commencé avec l'obscurité</a:t>
            </a:r>
            <a:r>
              <a:rPr lang="en-US" sz="4400" dirty="0">
                <a:solidFill>
                  <a:schemeClr val="accent6">
                    <a:lumMod val="20000"/>
                    <a:lumOff val="80000"/>
                  </a:schemeClr>
                </a:solidFill>
                <a:effectLst>
                  <a:glow rad="304800">
                    <a:schemeClr val="tx1"/>
                  </a:glow>
                </a:effectLst>
                <a:latin typeface="Arial Rounded MT Bold" pitchFamily="34" charset="0"/>
              </a:rPr>
              <a:t>!</a:t>
            </a:r>
          </a:p>
          <a:p>
            <a:pPr algn="ctr"/>
            <a:endParaRPr lang="en-US" sz="1600" dirty="0">
              <a:solidFill>
                <a:schemeClr val="accent6">
                  <a:lumMod val="20000"/>
                  <a:lumOff val="80000"/>
                </a:schemeClr>
              </a:solidFill>
              <a:effectLst>
                <a:glow rad="304800">
                  <a:schemeClr val="tx1"/>
                </a:glow>
              </a:effectLst>
              <a:latin typeface="Arial Rounded MT Bold" pitchFamily="34" charset="0"/>
            </a:endParaRPr>
          </a:p>
          <a:p>
            <a:pPr algn="ctr">
              <a:lnSpc>
                <a:spcPct val="150000"/>
              </a:lnSpc>
            </a:pPr>
            <a:r>
              <a:rPr lang="en-US" sz="1600" dirty="0">
                <a:solidFill>
                  <a:schemeClr val="accent2">
                    <a:lumMod val="20000"/>
                    <a:lumOff val="80000"/>
                  </a:schemeClr>
                </a:solidFill>
                <a:effectLst>
                  <a:glow rad="304800">
                    <a:srgbClr val="002060"/>
                  </a:glow>
                </a:effectLst>
                <a:latin typeface="Arial Rounded MT Bold" pitchFamily="34" charset="0"/>
              </a:rPr>
              <a:t>*Ps 104:30  </a:t>
            </a:r>
            <a:r>
              <a:rPr lang="fr-CA" sz="1600" dirty="0">
                <a:solidFill>
                  <a:schemeClr val="accent2">
                    <a:lumMod val="20000"/>
                    <a:lumOff val="80000"/>
                  </a:schemeClr>
                </a:solidFill>
                <a:effectLst>
                  <a:glow rad="304800">
                    <a:srgbClr val="002060"/>
                  </a:glow>
                </a:effectLst>
                <a:latin typeface="Arial Rounded MT Bold" pitchFamily="34" charset="0"/>
              </a:rPr>
              <a:t>Tu envoies ton esprit, ils sont créés:</a:t>
            </a:r>
          </a:p>
          <a:p>
            <a:pPr algn="ctr">
              <a:lnSpc>
                <a:spcPct val="150000"/>
              </a:lnSpc>
            </a:pPr>
            <a:r>
              <a:rPr lang="fr-CA" sz="1600" dirty="0">
                <a:solidFill>
                  <a:schemeClr val="accent2">
                    <a:lumMod val="20000"/>
                    <a:lumOff val="80000"/>
                  </a:schemeClr>
                </a:solidFill>
                <a:effectLst>
                  <a:glow rad="304800">
                    <a:srgbClr val="002060"/>
                  </a:glow>
                </a:effectLst>
                <a:latin typeface="Arial Rounded MT Bold" pitchFamily="34" charset="0"/>
              </a:rPr>
              <a:t>et tu renouvelles la face de la terre</a:t>
            </a:r>
            <a:r>
              <a:rPr lang="fr-CA" sz="1600" dirty="0" smtClean="0">
                <a:solidFill>
                  <a:schemeClr val="accent2">
                    <a:lumMod val="20000"/>
                    <a:lumOff val="80000"/>
                  </a:schemeClr>
                </a:solidFill>
                <a:effectLst>
                  <a:glow rad="304800">
                    <a:srgbClr val="002060"/>
                  </a:glow>
                </a:effectLst>
                <a:latin typeface="Arial Rounded MT Bold" pitchFamily="34" charset="0"/>
              </a:rPr>
              <a:t>.  </a:t>
            </a:r>
            <a:r>
              <a:rPr lang="en-US" sz="1200" i="1" dirty="0" smtClean="0">
                <a:solidFill>
                  <a:schemeClr val="accent6">
                    <a:lumMod val="20000"/>
                    <a:lumOff val="80000"/>
                  </a:schemeClr>
                </a:solidFill>
                <a:effectLst>
                  <a:glow rad="304800">
                    <a:schemeClr val="tx1"/>
                  </a:glow>
                </a:effectLst>
                <a:latin typeface="Arial Rounded MT Bold" pitchFamily="34" charset="0"/>
              </a:rPr>
              <a:t>KJV</a:t>
            </a:r>
            <a:endParaRPr lang="en-US" sz="1600" i="1" dirty="0">
              <a:solidFill>
                <a:schemeClr val="accent6">
                  <a:lumMod val="20000"/>
                  <a:lumOff val="80000"/>
                </a:schemeClr>
              </a:solidFill>
              <a:effectLst>
                <a:glow rad="304800">
                  <a:schemeClr val="tx1"/>
                </a:glow>
              </a:effectLst>
              <a:latin typeface="Arial Rounded MT Bold" pitchFamily="34" charset="0"/>
            </a:endParaRPr>
          </a:p>
          <a:p>
            <a:pPr algn="ctr"/>
            <a:endParaRPr lang="en-US" sz="4400" dirty="0">
              <a:solidFill>
                <a:schemeClr val="accent6">
                  <a:lumMod val="20000"/>
                  <a:lumOff val="80000"/>
                </a:schemeClr>
              </a:solidFill>
              <a:effectLst>
                <a:glow rad="304800">
                  <a:schemeClr val="tx1"/>
                </a:glow>
              </a:effectLst>
              <a:latin typeface="Arial Rounded MT Bold" pitchFamily="34" charset="0"/>
            </a:endParaRPr>
          </a:p>
        </p:txBody>
      </p:sp>
      <p:pic>
        <p:nvPicPr>
          <p:cNvPr id="7" name="Picture 2" descr="C:\Users\Rae\Desktop\YCC Logo sm size.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001000" y="5715000"/>
            <a:ext cx="851525" cy="851525"/>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p:txBody>
          <a:bodyPr/>
          <a:lstStyle/>
          <a:p>
            <a:fld id="{F98DBE31-67BE-43CC-8D6C-2180D5FA01B3}" type="slidenum">
              <a:rPr lang="en-US" b="1" smtClean="0"/>
              <a:t>12</a:t>
            </a:fld>
            <a:endParaRPr lang="en-US" b="1" dirty="0"/>
          </a:p>
        </p:txBody>
      </p:sp>
    </p:spTree>
    <p:extLst>
      <p:ext uri="{BB962C8B-B14F-4D97-AF65-F5344CB8AC3E}">
        <p14:creationId xmlns:p14="http://schemas.microsoft.com/office/powerpoint/2010/main" val="36549326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2250" fill="hold"/>
                                        <p:tgtEl>
                                          <p:spTgt spid="6"/>
                                        </p:tgtEl>
                                        <p:attrNameLst>
                                          <p:attrName>ppt_w</p:attrName>
                                        </p:attrNameLst>
                                      </p:cBhvr>
                                      <p:tavLst>
                                        <p:tav tm="0">
                                          <p:val>
                                            <p:fltVal val="0"/>
                                          </p:val>
                                        </p:tav>
                                        <p:tav tm="100000">
                                          <p:val>
                                            <p:strVal val="#ppt_w"/>
                                          </p:val>
                                        </p:tav>
                                      </p:tavLst>
                                    </p:anim>
                                    <p:anim calcmode="lin" valueType="num">
                                      <p:cBhvr>
                                        <p:cTn id="8" dur="2250" fill="hold"/>
                                        <p:tgtEl>
                                          <p:spTgt spid="6"/>
                                        </p:tgtEl>
                                        <p:attrNameLst>
                                          <p:attrName>ppt_h</p:attrName>
                                        </p:attrNameLst>
                                      </p:cBhvr>
                                      <p:tavLst>
                                        <p:tav tm="0">
                                          <p:val>
                                            <p:fltVal val="0"/>
                                          </p:val>
                                        </p:tav>
                                        <p:tav tm="100000">
                                          <p:val>
                                            <p:strVal val="#ppt_h"/>
                                          </p:val>
                                        </p:tav>
                                      </p:tavLst>
                                    </p:anim>
                                    <p:animEffect transition="in" filter="fade">
                                      <p:cBhvr>
                                        <p:cTn id="9" dur="22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7" name="Rectangle 6"/>
          <p:cNvSpPr/>
          <p:nvPr/>
        </p:nvSpPr>
        <p:spPr>
          <a:xfrm>
            <a:off x="314528" y="914400"/>
            <a:ext cx="8630410" cy="2800767"/>
          </a:xfrm>
          <a:prstGeom prst="rect">
            <a:avLst/>
          </a:prstGeom>
        </p:spPr>
        <p:txBody>
          <a:bodyPr wrap="square">
            <a:spAutoFit/>
            <a:scene3d>
              <a:camera prst="orthographicFront"/>
              <a:lightRig rig="threePt" dir="t"/>
            </a:scene3d>
            <a:sp3d extrusionH="57150">
              <a:bevelT w="38100" h="38100"/>
            </a:sp3d>
          </a:bodyPr>
          <a:lstStyle/>
          <a:p>
            <a:pPr algn="ctr"/>
            <a:r>
              <a:rPr lang="en-US" sz="4400" dirty="0">
                <a:solidFill>
                  <a:schemeClr val="accent6">
                    <a:lumMod val="20000"/>
                    <a:lumOff val="80000"/>
                  </a:schemeClr>
                </a:solidFill>
                <a:effectLst>
                  <a:glow rad="304800">
                    <a:schemeClr val="tx1"/>
                  </a:glow>
                </a:effectLst>
                <a:latin typeface="Arial Rounded MT Bold" pitchFamily="34" charset="0"/>
              </a:rPr>
              <a:t>L</a:t>
            </a:r>
            <a:r>
              <a:rPr lang="fr-CA" sz="4400" dirty="0">
                <a:solidFill>
                  <a:schemeClr val="accent6">
                    <a:lumMod val="20000"/>
                    <a:lumOff val="80000"/>
                  </a:schemeClr>
                </a:solidFill>
                <a:effectLst>
                  <a:glow rad="304800">
                    <a:schemeClr val="tx1"/>
                  </a:glow>
                </a:effectLst>
                <a:latin typeface="Arial Rounded MT Bold" pitchFamily="34" charset="0"/>
              </a:rPr>
              <a:t>e premier jour de la première semaine ne pouvait PAS commencer par l'obscurité, </a:t>
            </a:r>
            <a:r>
              <a:rPr lang="fr-CA" sz="4400" dirty="0" smtClean="0">
                <a:solidFill>
                  <a:schemeClr val="accent6">
                    <a:lumMod val="20000"/>
                    <a:lumOff val="80000"/>
                  </a:schemeClr>
                </a:solidFill>
                <a:effectLst>
                  <a:glow rad="304800">
                    <a:schemeClr val="tx1"/>
                  </a:glow>
                </a:effectLst>
                <a:latin typeface="Arial Rounded MT Bold" pitchFamily="34" charset="0"/>
              </a:rPr>
              <a:t/>
            </a:r>
            <a:br>
              <a:rPr lang="fr-CA" sz="4400" dirty="0" smtClean="0">
                <a:solidFill>
                  <a:schemeClr val="accent6">
                    <a:lumMod val="20000"/>
                    <a:lumOff val="80000"/>
                  </a:schemeClr>
                </a:solidFill>
                <a:effectLst>
                  <a:glow rad="304800">
                    <a:schemeClr val="tx1"/>
                  </a:glow>
                </a:effectLst>
                <a:latin typeface="Arial Rounded MT Bold" pitchFamily="34" charset="0"/>
              </a:rPr>
            </a:br>
            <a:r>
              <a:rPr lang="fr-CA" sz="4400" dirty="0" smtClean="0">
                <a:solidFill>
                  <a:schemeClr val="accent6">
                    <a:lumMod val="20000"/>
                    <a:lumOff val="80000"/>
                  </a:schemeClr>
                </a:solidFill>
                <a:effectLst>
                  <a:glow rad="304800">
                    <a:schemeClr val="tx1"/>
                  </a:glow>
                </a:effectLst>
                <a:latin typeface="Arial Rounded MT Bold" pitchFamily="34" charset="0"/>
              </a:rPr>
              <a:t>ni </a:t>
            </a:r>
            <a:r>
              <a:rPr lang="fr-CA" sz="4400" dirty="0">
                <a:solidFill>
                  <a:schemeClr val="accent6">
                    <a:lumMod val="20000"/>
                    <a:lumOff val="80000"/>
                  </a:schemeClr>
                </a:solidFill>
                <a:effectLst>
                  <a:glow rad="304800">
                    <a:schemeClr val="tx1"/>
                  </a:glow>
                </a:effectLst>
                <a:latin typeface="Arial Rounded MT Bold" pitchFamily="34" charset="0"/>
              </a:rPr>
              <a:t>par le </a:t>
            </a:r>
            <a:r>
              <a:rPr lang="fr-CA" sz="4400" dirty="0" smtClean="0">
                <a:solidFill>
                  <a:schemeClr val="accent6">
                    <a:lumMod val="20000"/>
                    <a:lumOff val="80000"/>
                  </a:schemeClr>
                </a:solidFill>
                <a:effectLst>
                  <a:glow rad="304800">
                    <a:schemeClr val="tx1"/>
                  </a:glow>
                </a:effectLst>
                <a:latin typeface="Arial Rounded MT Bold" pitchFamily="34" charset="0"/>
              </a:rPr>
              <a:t>soir.</a:t>
            </a:r>
            <a:endParaRPr lang="en-US" sz="4400" dirty="0">
              <a:solidFill>
                <a:schemeClr val="accent6">
                  <a:lumMod val="20000"/>
                  <a:lumOff val="80000"/>
                </a:schemeClr>
              </a:solidFill>
              <a:effectLst>
                <a:glow rad="304800">
                  <a:schemeClr val="tx1"/>
                </a:glow>
              </a:effectLst>
              <a:latin typeface="Arial Rounded MT Bold" pitchFamily="34" charset="0"/>
            </a:endParaRPr>
          </a:p>
        </p:txBody>
      </p:sp>
      <p:pic>
        <p:nvPicPr>
          <p:cNvPr id="5" name="Picture 2" descr="C:\Users\Rae\Desktop\YCC Logo sm size.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001000" y="5715000"/>
            <a:ext cx="851525" cy="851525"/>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p:txBody>
          <a:bodyPr/>
          <a:lstStyle/>
          <a:p>
            <a:fld id="{F98DBE31-67BE-43CC-8D6C-2180D5FA01B3}" type="slidenum">
              <a:rPr lang="en-US" b="1" smtClean="0">
                <a:solidFill>
                  <a:schemeClr val="bg1"/>
                </a:solidFill>
              </a:rPr>
              <a:t>13</a:t>
            </a:fld>
            <a:endParaRPr lang="en-US" b="1" dirty="0">
              <a:solidFill>
                <a:schemeClr val="bg1"/>
              </a:solidFill>
            </a:endParaRPr>
          </a:p>
        </p:txBody>
      </p:sp>
    </p:spTree>
    <p:extLst>
      <p:ext uri="{BB962C8B-B14F-4D97-AF65-F5344CB8AC3E}">
        <p14:creationId xmlns:p14="http://schemas.microsoft.com/office/powerpoint/2010/main" val="410450023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2500" fill="hold"/>
                                        <p:tgtEl>
                                          <p:spTgt spid="7"/>
                                        </p:tgtEl>
                                        <p:attrNameLst>
                                          <p:attrName>ppt_w</p:attrName>
                                        </p:attrNameLst>
                                      </p:cBhvr>
                                      <p:tavLst>
                                        <p:tav tm="0">
                                          <p:val>
                                            <p:fltVal val="0"/>
                                          </p:val>
                                        </p:tav>
                                        <p:tav tm="100000">
                                          <p:val>
                                            <p:strVal val="#ppt_w"/>
                                          </p:val>
                                        </p:tav>
                                      </p:tavLst>
                                    </p:anim>
                                    <p:anim calcmode="lin" valueType="num">
                                      <p:cBhvr>
                                        <p:cTn id="8" dur="2500" fill="hold"/>
                                        <p:tgtEl>
                                          <p:spTgt spid="7"/>
                                        </p:tgtEl>
                                        <p:attrNameLst>
                                          <p:attrName>ppt_h</p:attrName>
                                        </p:attrNameLst>
                                      </p:cBhvr>
                                      <p:tavLst>
                                        <p:tav tm="0">
                                          <p:val>
                                            <p:fltVal val="0"/>
                                          </p:val>
                                        </p:tav>
                                        <p:tav tm="100000">
                                          <p:val>
                                            <p:strVal val="#ppt_h"/>
                                          </p:val>
                                        </p:tav>
                                      </p:tavLst>
                                    </p:anim>
                                    <p:animEffect transition="in" filter="fade">
                                      <p:cBhvr>
                                        <p:cTn id="9" dur="2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5" name="Picture 2" descr="C:\Users\Rae\Desktop\YCC Logo sm size.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001000" y="5715000"/>
            <a:ext cx="851525" cy="851525"/>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295440" y="228600"/>
            <a:ext cx="8630410" cy="6370975"/>
          </a:xfrm>
          <a:prstGeom prst="rect">
            <a:avLst/>
          </a:prstGeom>
        </p:spPr>
        <p:txBody>
          <a:bodyPr wrap="square">
            <a:spAutoFit/>
            <a:scene3d>
              <a:camera prst="orthographicFront"/>
              <a:lightRig rig="threePt" dir="t"/>
            </a:scene3d>
            <a:sp3d extrusionH="57150">
              <a:bevelT w="38100" h="38100"/>
            </a:sp3d>
          </a:bodyPr>
          <a:lstStyle/>
          <a:p>
            <a:pPr algn="ctr"/>
            <a:r>
              <a:rPr lang="en-US" sz="4400" dirty="0">
                <a:solidFill>
                  <a:schemeClr val="accent6">
                    <a:lumMod val="20000"/>
                    <a:lumOff val="80000"/>
                  </a:schemeClr>
                </a:solidFill>
                <a:effectLst>
                  <a:glow rad="304800">
                    <a:schemeClr val="tx1"/>
                  </a:glow>
                </a:effectLst>
                <a:latin typeface="Arial Rounded MT Bold" pitchFamily="34" charset="0"/>
              </a:rPr>
              <a:t>“Et … Yahuah </a:t>
            </a:r>
            <a:r>
              <a:rPr lang="fr-CA" sz="4400" dirty="0">
                <a:solidFill>
                  <a:schemeClr val="accent6">
                    <a:lumMod val="20000"/>
                    <a:lumOff val="80000"/>
                  </a:schemeClr>
                </a:solidFill>
                <a:effectLst>
                  <a:glow rad="304800">
                    <a:schemeClr val="tx1"/>
                  </a:glow>
                </a:effectLst>
                <a:latin typeface="Arial Rounded MT Bold" pitchFamily="34" charset="0"/>
              </a:rPr>
              <a:t>a séparé la lumière des ténèbres</a:t>
            </a:r>
            <a:r>
              <a:rPr lang="en-US" sz="4400" dirty="0">
                <a:solidFill>
                  <a:schemeClr val="accent6">
                    <a:lumMod val="20000"/>
                    <a:lumOff val="80000"/>
                  </a:schemeClr>
                </a:solidFill>
                <a:effectLst>
                  <a:glow rad="304800">
                    <a:schemeClr val="tx1"/>
                  </a:glow>
                </a:effectLst>
                <a:latin typeface="Arial Rounded MT Bold" pitchFamily="34" charset="0"/>
              </a:rPr>
              <a:t>.”</a:t>
            </a:r>
          </a:p>
          <a:p>
            <a:pPr algn="ctr"/>
            <a:endParaRPr lang="en-US" sz="2800" dirty="0">
              <a:solidFill>
                <a:schemeClr val="accent6">
                  <a:lumMod val="20000"/>
                  <a:lumOff val="80000"/>
                </a:schemeClr>
              </a:solidFill>
              <a:effectLst>
                <a:glow rad="304800">
                  <a:schemeClr val="tx1"/>
                </a:glow>
              </a:effectLst>
              <a:latin typeface="Arial Rounded MT Bold" pitchFamily="34" charset="0"/>
            </a:endParaRPr>
          </a:p>
          <a:p>
            <a:pPr algn="ctr"/>
            <a:endParaRPr lang="en-US" sz="2800" dirty="0">
              <a:solidFill>
                <a:schemeClr val="accent6">
                  <a:lumMod val="20000"/>
                  <a:lumOff val="80000"/>
                </a:schemeClr>
              </a:solidFill>
              <a:effectLst>
                <a:glow rad="304800">
                  <a:schemeClr val="tx1"/>
                </a:glow>
              </a:effectLst>
              <a:latin typeface="Arial Rounded MT Bold" pitchFamily="34" charset="0"/>
            </a:endParaRPr>
          </a:p>
          <a:p>
            <a:pPr algn="ctr"/>
            <a:endParaRPr lang="en-US" sz="2800" dirty="0">
              <a:solidFill>
                <a:schemeClr val="accent6">
                  <a:lumMod val="20000"/>
                  <a:lumOff val="80000"/>
                </a:schemeClr>
              </a:solidFill>
              <a:effectLst>
                <a:glow rad="304800">
                  <a:schemeClr val="tx1"/>
                </a:glow>
              </a:effectLst>
              <a:latin typeface="Arial Rounded MT Bold" pitchFamily="34" charset="0"/>
            </a:endParaRPr>
          </a:p>
          <a:p>
            <a:pPr algn="ctr"/>
            <a:endParaRPr lang="en-US" sz="2800" dirty="0">
              <a:solidFill>
                <a:schemeClr val="accent6">
                  <a:lumMod val="20000"/>
                  <a:lumOff val="80000"/>
                </a:schemeClr>
              </a:solidFill>
              <a:effectLst>
                <a:glow rad="304800">
                  <a:schemeClr val="tx1"/>
                </a:glow>
              </a:effectLst>
              <a:latin typeface="Arial Rounded MT Bold" pitchFamily="34" charset="0"/>
            </a:endParaRPr>
          </a:p>
          <a:p>
            <a:pPr algn="ctr"/>
            <a:endParaRPr lang="en-US" sz="2400" dirty="0">
              <a:solidFill>
                <a:schemeClr val="accent6">
                  <a:lumMod val="20000"/>
                  <a:lumOff val="80000"/>
                </a:schemeClr>
              </a:solidFill>
              <a:effectLst>
                <a:glow rad="304800">
                  <a:schemeClr val="tx1"/>
                </a:glow>
              </a:effectLst>
              <a:latin typeface="Arial Rounded MT Bold" pitchFamily="34" charset="0"/>
            </a:endParaRPr>
          </a:p>
          <a:p>
            <a:pPr algn="ctr"/>
            <a:endParaRPr lang="en-US" sz="2800" dirty="0">
              <a:solidFill>
                <a:schemeClr val="accent6">
                  <a:lumMod val="20000"/>
                  <a:lumOff val="80000"/>
                </a:schemeClr>
              </a:solidFill>
              <a:effectLst>
                <a:glow rad="304800">
                  <a:schemeClr val="tx1"/>
                </a:glow>
              </a:effectLst>
              <a:latin typeface="Arial Rounded MT Bold" pitchFamily="34" charset="0"/>
            </a:endParaRPr>
          </a:p>
          <a:p>
            <a:pPr algn="ctr"/>
            <a:endParaRPr lang="en-US" sz="2800" dirty="0">
              <a:solidFill>
                <a:schemeClr val="accent6">
                  <a:lumMod val="20000"/>
                  <a:lumOff val="80000"/>
                </a:schemeClr>
              </a:solidFill>
              <a:effectLst>
                <a:glow rad="304800">
                  <a:schemeClr val="tx1"/>
                </a:glow>
              </a:effectLst>
              <a:latin typeface="Arial Rounded MT Bold" pitchFamily="34" charset="0"/>
            </a:endParaRPr>
          </a:p>
          <a:p>
            <a:pPr algn="ctr"/>
            <a:endParaRPr lang="en-US" sz="2800" dirty="0">
              <a:solidFill>
                <a:schemeClr val="accent6">
                  <a:lumMod val="20000"/>
                  <a:lumOff val="80000"/>
                </a:schemeClr>
              </a:solidFill>
              <a:effectLst>
                <a:glow rad="304800">
                  <a:schemeClr val="tx1"/>
                </a:glow>
              </a:effectLst>
              <a:latin typeface="Arial Rounded MT Bold" pitchFamily="34" charset="0"/>
            </a:endParaRPr>
          </a:p>
          <a:p>
            <a:pPr algn="ctr"/>
            <a:endParaRPr lang="en-US" sz="2800" dirty="0">
              <a:solidFill>
                <a:schemeClr val="accent6">
                  <a:lumMod val="20000"/>
                  <a:lumOff val="80000"/>
                </a:schemeClr>
              </a:solidFill>
              <a:effectLst>
                <a:glow rad="304800">
                  <a:schemeClr val="tx1"/>
                </a:glow>
              </a:effectLst>
              <a:latin typeface="Arial Rounded MT Bold" pitchFamily="34" charset="0"/>
            </a:endParaRPr>
          </a:p>
          <a:p>
            <a:pPr algn="ctr"/>
            <a:r>
              <a:rPr lang="en-US" sz="2800" dirty="0">
                <a:solidFill>
                  <a:schemeClr val="accent6">
                    <a:lumMod val="20000"/>
                    <a:lumOff val="80000"/>
                  </a:schemeClr>
                </a:solidFill>
                <a:effectLst>
                  <a:glow rad="304800">
                    <a:schemeClr val="tx1"/>
                  </a:glow>
                </a:effectLst>
                <a:latin typeface="Arial Rounded MT Bold" pitchFamily="34" charset="0"/>
              </a:rPr>
              <a:t> </a:t>
            </a:r>
          </a:p>
          <a:p>
            <a:pPr algn="ctr"/>
            <a:r>
              <a:rPr lang="en-US" sz="4400" dirty="0">
                <a:solidFill>
                  <a:schemeClr val="accent6">
                    <a:lumMod val="20000"/>
                    <a:lumOff val="80000"/>
                  </a:schemeClr>
                </a:solidFill>
                <a:effectLst>
                  <a:glow rad="304800">
                    <a:schemeClr val="tx1"/>
                  </a:glow>
                </a:effectLst>
                <a:latin typeface="Arial Rounded MT Bold" pitchFamily="34" charset="0"/>
              </a:rPr>
              <a:t>(Gen 1:4)</a:t>
            </a:r>
          </a:p>
        </p:txBody>
      </p:sp>
      <p:pic>
        <p:nvPicPr>
          <p:cNvPr id="12292" name="Picture 4" descr="C:\Users\Rae\Desktop\darkness to light.pn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133600" y="2106613"/>
            <a:ext cx="4572000" cy="341471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p:txBody>
          <a:bodyPr/>
          <a:lstStyle/>
          <a:p>
            <a:fld id="{F98DBE31-67BE-43CC-8D6C-2180D5FA01B3}" type="slidenum">
              <a:rPr lang="en-US" b="1" smtClean="0">
                <a:solidFill>
                  <a:schemeClr val="bg1"/>
                </a:solidFill>
              </a:rPr>
              <a:t>14</a:t>
            </a:fld>
            <a:endParaRPr lang="en-US" b="1" dirty="0">
              <a:solidFill>
                <a:schemeClr val="bg1"/>
              </a:solidFill>
            </a:endParaRPr>
          </a:p>
        </p:txBody>
      </p:sp>
    </p:spTree>
    <p:extLst>
      <p:ext uri="{BB962C8B-B14F-4D97-AF65-F5344CB8AC3E}">
        <p14:creationId xmlns:p14="http://schemas.microsoft.com/office/powerpoint/2010/main" val="178854177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12292"/>
                                        </p:tgtEl>
                                        <p:attrNameLst>
                                          <p:attrName>style.visibility</p:attrName>
                                        </p:attrNameLst>
                                      </p:cBhvr>
                                      <p:to>
                                        <p:strVal val="visible"/>
                                      </p:to>
                                    </p:set>
                                    <p:anim calcmode="lin" valueType="num">
                                      <p:cBhvr>
                                        <p:cTn id="7" dur="2500" fill="hold"/>
                                        <p:tgtEl>
                                          <p:spTgt spid="12292"/>
                                        </p:tgtEl>
                                        <p:attrNameLst>
                                          <p:attrName>ppt_w</p:attrName>
                                        </p:attrNameLst>
                                      </p:cBhvr>
                                      <p:tavLst>
                                        <p:tav tm="0">
                                          <p:val>
                                            <p:fltVal val="0"/>
                                          </p:val>
                                        </p:tav>
                                        <p:tav tm="100000">
                                          <p:val>
                                            <p:strVal val="#ppt_w"/>
                                          </p:val>
                                        </p:tav>
                                      </p:tavLst>
                                    </p:anim>
                                    <p:anim calcmode="lin" valueType="num">
                                      <p:cBhvr>
                                        <p:cTn id="8" dur="2500" fill="hold"/>
                                        <p:tgtEl>
                                          <p:spTgt spid="12292"/>
                                        </p:tgtEl>
                                        <p:attrNameLst>
                                          <p:attrName>ppt_h</p:attrName>
                                        </p:attrNameLst>
                                      </p:cBhvr>
                                      <p:tavLst>
                                        <p:tav tm="0">
                                          <p:val>
                                            <p:fltVal val="0"/>
                                          </p:val>
                                        </p:tav>
                                        <p:tav tm="100000">
                                          <p:val>
                                            <p:strVal val="#ppt_h"/>
                                          </p:val>
                                        </p:tav>
                                      </p:tavLst>
                                    </p:anim>
                                    <p:anim calcmode="lin" valueType="num">
                                      <p:cBhvr>
                                        <p:cTn id="9" dur="2500" fill="hold"/>
                                        <p:tgtEl>
                                          <p:spTgt spid="12292"/>
                                        </p:tgtEl>
                                        <p:attrNameLst>
                                          <p:attrName>style.rotation</p:attrName>
                                        </p:attrNameLst>
                                      </p:cBhvr>
                                      <p:tavLst>
                                        <p:tav tm="0">
                                          <p:val>
                                            <p:fltVal val="90"/>
                                          </p:val>
                                        </p:tav>
                                        <p:tav tm="100000">
                                          <p:val>
                                            <p:fltVal val="0"/>
                                          </p:val>
                                        </p:tav>
                                      </p:tavLst>
                                    </p:anim>
                                    <p:animEffect transition="in" filter="fade">
                                      <p:cBhvr>
                                        <p:cTn id="10" dur="2500"/>
                                        <p:tgtEl>
                                          <p:spTgt spid="122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5" name="Picture 2" descr="C:\Users\Rae\Desktop\YCC Logo sm size.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077200" y="5715000"/>
            <a:ext cx="851525" cy="851525"/>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152400" y="181183"/>
            <a:ext cx="8931272" cy="769441"/>
          </a:xfrm>
          <a:prstGeom prst="rect">
            <a:avLst/>
          </a:prstGeom>
        </p:spPr>
        <p:txBody>
          <a:bodyPr wrap="square">
            <a:spAutoFit/>
            <a:scene3d>
              <a:camera prst="orthographicFront"/>
              <a:lightRig rig="threePt" dir="t"/>
            </a:scene3d>
            <a:sp3d extrusionH="57150">
              <a:bevelT w="38100" h="38100"/>
            </a:sp3d>
          </a:bodyPr>
          <a:lstStyle/>
          <a:p>
            <a:pPr algn="ctr"/>
            <a:r>
              <a:rPr lang="en-US" sz="4400" dirty="0">
                <a:solidFill>
                  <a:schemeClr val="accent6">
                    <a:lumMod val="20000"/>
                    <a:lumOff val="80000"/>
                  </a:schemeClr>
                </a:solidFill>
                <a:effectLst>
                  <a:glow rad="304800">
                    <a:schemeClr val="tx1"/>
                  </a:glow>
                </a:effectLst>
                <a:latin typeface="Arial Rounded MT Bold" pitchFamily="34" charset="0"/>
              </a:rPr>
              <a:t>“Yahuah a appelé la lumière* …</a:t>
            </a:r>
          </a:p>
        </p:txBody>
      </p:sp>
      <p:pic>
        <p:nvPicPr>
          <p:cNvPr id="76802" name="Picture 2" descr="C:\Users\Rae\Desktop\YCC Logo cropped.pn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164075" y="1143000"/>
            <a:ext cx="4455925" cy="4464418"/>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4348255" y="3947560"/>
            <a:ext cx="2087564" cy="769441"/>
          </a:xfrm>
          <a:prstGeom prst="rect">
            <a:avLst/>
          </a:prstGeom>
        </p:spPr>
        <p:txBody>
          <a:bodyPr wrap="square">
            <a:spAutoFit/>
            <a:scene3d>
              <a:camera prst="orthographicFront"/>
              <a:lightRig rig="threePt" dir="t"/>
            </a:scene3d>
            <a:sp3d extrusionH="57150">
              <a:bevelT w="38100" h="38100"/>
            </a:sp3d>
          </a:bodyPr>
          <a:lstStyle/>
          <a:p>
            <a:pPr algn="ctr"/>
            <a:r>
              <a:rPr lang="en-US" sz="4400" dirty="0">
                <a:solidFill>
                  <a:schemeClr val="accent6">
                    <a:lumMod val="20000"/>
                    <a:lumOff val="80000"/>
                  </a:schemeClr>
                </a:solidFill>
                <a:effectLst>
                  <a:glow rad="304800">
                    <a:srgbClr val="002060"/>
                  </a:glow>
                </a:effectLst>
                <a:latin typeface="Arial Rounded MT Bold" pitchFamily="34" charset="0"/>
              </a:rPr>
              <a:t>Nuit*</a:t>
            </a:r>
          </a:p>
        </p:txBody>
      </p:sp>
      <p:sp>
        <p:nvSpPr>
          <p:cNvPr id="8" name="Rectangle 7"/>
          <p:cNvSpPr/>
          <p:nvPr/>
        </p:nvSpPr>
        <p:spPr>
          <a:xfrm>
            <a:off x="4445503" y="1905000"/>
            <a:ext cx="1893068" cy="769441"/>
          </a:xfrm>
          <a:prstGeom prst="rect">
            <a:avLst/>
          </a:prstGeom>
        </p:spPr>
        <p:txBody>
          <a:bodyPr wrap="square">
            <a:spAutoFit/>
            <a:scene3d>
              <a:camera prst="orthographicFront"/>
              <a:lightRig rig="threePt" dir="t"/>
            </a:scene3d>
            <a:sp3d extrusionH="57150">
              <a:bevelT w="38100" h="38100"/>
            </a:sp3d>
          </a:bodyPr>
          <a:lstStyle/>
          <a:p>
            <a:pPr algn="ctr"/>
            <a:r>
              <a:rPr lang="en-US" sz="4400" dirty="0">
                <a:solidFill>
                  <a:schemeClr val="accent6">
                    <a:lumMod val="20000"/>
                    <a:lumOff val="80000"/>
                  </a:schemeClr>
                </a:solidFill>
                <a:effectLst>
                  <a:glow rad="228600">
                    <a:schemeClr val="accent4">
                      <a:satMod val="175000"/>
                      <a:alpha val="40000"/>
                    </a:schemeClr>
                  </a:glow>
                </a:effectLst>
                <a:latin typeface="Arial Rounded MT Bold" pitchFamily="34" charset="0"/>
              </a:rPr>
              <a:t>Jour*</a:t>
            </a:r>
          </a:p>
        </p:txBody>
      </p:sp>
      <p:sp>
        <p:nvSpPr>
          <p:cNvPr id="9" name="Rectangle 8"/>
          <p:cNvSpPr/>
          <p:nvPr/>
        </p:nvSpPr>
        <p:spPr>
          <a:xfrm>
            <a:off x="192274" y="2008525"/>
            <a:ext cx="3312925" cy="3477875"/>
          </a:xfrm>
          <a:prstGeom prst="rect">
            <a:avLst/>
          </a:prstGeom>
        </p:spPr>
        <p:txBody>
          <a:bodyPr wrap="square">
            <a:spAutoFit/>
            <a:scene3d>
              <a:camera prst="orthographicFront"/>
              <a:lightRig rig="threePt" dir="t"/>
            </a:scene3d>
            <a:sp3d extrusionH="57150">
              <a:bevelT w="38100" h="38100"/>
            </a:sp3d>
          </a:bodyPr>
          <a:lstStyle/>
          <a:p>
            <a:pPr algn="ctr"/>
            <a:r>
              <a:rPr lang="en-US" sz="4400" dirty="0">
                <a:solidFill>
                  <a:schemeClr val="accent6">
                    <a:lumMod val="20000"/>
                    <a:lumOff val="80000"/>
                  </a:schemeClr>
                </a:solidFill>
                <a:effectLst>
                  <a:glow rad="304800">
                    <a:schemeClr val="tx1"/>
                  </a:glow>
                </a:effectLst>
                <a:latin typeface="Arial Rounded MT Bold" pitchFamily="34" charset="0"/>
              </a:rPr>
              <a:t>Et </a:t>
            </a:r>
            <a:r>
              <a:rPr lang="en-US" sz="4400" dirty="0" err="1">
                <a:solidFill>
                  <a:schemeClr val="accent6">
                    <a:lumMod val="20000"/>
                    <a:lumOff val="80000"/>
                  </a:schemeClr>
                </a:solidFill>
                <a:effectLst>
                  <a:glow rad="304800">
                    <a:schemeClr val="tx1"/>
                  </a:glow>
                </a:effectLst>
                <a:latin typeface="Arial Rounded MT Bold" pitchFamily="34" charset="0"/>
              </a:rPr>
              <a:t>l’obscurité</a:t>
            </a:r>
            <a:r>
              <a:rPr lang="en-US" sz="4400" dirty="0">
                <a:solidFill>
                  <a:schemeClr val="accent6">
                    <a:lumMod val="20000"/>
                    <a:lumOff val="80000"/>
                  </a:schemeClr>
                </a:solidFill>
                <a:effectLst>
                  <a:glow rad="304800">
                    <a:schemeClr val="tx1"/>
                  </a:glow>
                </a:effectLst>
                <a:latin typeface="Arial Rounded MT Bold" pitchFamily="34" charset="0"/>
              </a:rPr>
              <a:t> </a:t>
            </a:r>
            <a:r>
              <a:rPr lang="en-US" sz="4400" dirty="0">
                <a:solidFill>
                  <a:schemeClr val="accent6">
                    <a:lumMod val="20000"/>
                    <a:lumOff val="80000"/>
                  </a:schemeClr>
                </a:solidFill>
                <a:effectLst>
                  <a:glow rad="304800">
                    <a:schemeClr val="tx1"/>
                  </a:glow>
                </a:effectLst>
                <a:latin typeface="Arial Rounded MT Bold" pitchFamily="34" charset="0"/>
              </a:rPr>
              <a:t>il a </a:t>
            </a:r>
          </a:p>
          <a:p>
            <a:pPr algn="ctr"/>
            <a:r>
              <a:rPr lang="en-US" sz="4400" dirty="0">
                <a:solidFill>
                  <a:schemeClr val="accent6">
                    <a:lumMod val="20000"/>
                    <a:lumOff val="80000"/>
                  </a:schemeClr>
                </a:solidFill>
                <a:effectLst>
                  <a:glow rad="304800">
                    <a:schemeClr val="tx1"/>
                  </a:glow>
                </a:effectLst>
                <a:latin typeface="Arial Rounded MT Bold" pitchFamily="34" charset="0"/>
              </a:rPr>
              <a:t>l’appelé … </a:t>
            </a:r>
            <a:br>
              <a:rPr lang="en-US" sz="4400" dirty="0">
                <a:solidFill>
                  <a:schemeClr val="accent6">
                    <a:lumMod val="20000"/>
                    <a:lumOff val="80000"/>
                  </a:schemeClr>
                </a:solidFill>
                <a:effectLst>
                  <a:glow rad="304800">
                    <a:schemeClr val="tx1"/>
                  </a:glow>
                </a:effectLst>
                <a:latin typeface="Arial Rounded MT Bold" pitchFamily="34" charset="0"/>
              </a:rPr>
            </a:br>
            <a:endParaRPr lang="en-US" sz="4400" dirty="0">
              <a:solidFill>
                <a:schemeClr val="accent6">
                  <a:lumMod val="20000"/>
                  <a:lumOff val="80000"/>
                </a:schemeClr>
              </a:solidFill>
              <a:effectLst>
                <a:glow rad="304800">
                  <a:schemeClr val="tx1"/>
                </a:glow>
              </a:effectLst>
              <a:latin typeface="Arial Rounded MT Bold" pitchFamily="34" charset="0"/>
            </a:endParaRPr>
          </a:p>
        </p:txBody>
      </p:sp>
      <p:sp>
        <p:nvSpPr>
          <p:cNvPr id="10" name="Rectangle 9"/>
          <p:cNvSpPr/>
          <p:nvPr/>
        </p:nvSpPr>
        <p:spPr>
          <a:xfrm>
            <a:off x="379889" y="5014964"/>
            <a:ext cx="7936732" cy="1569660"/>
          </a:xfrm>
          <a:prstGeom prst="rect">
            <a:avLst/>
          </a:prstGeom>
        </p:spPr>
        <p:txBody>
          <a:bodyPr wrap="square">
            <a:spAutoFit/>
            <a:scene3d>
              <a:camera prst="orthographicFront"/>
              <a:lightRig rig="threePt" dir="t"/>
            </a:scene3d>
            <a:sp3d extrusionH="57150">
              <a:bevelT w="38100" h="38100"/>
            </a:sp3d>
          </a:bodyPr>
          <a:lstStyle/>
          <a:p>
            <a:pPr algn="ctr"/>
            <a:r>
              <a:rPr lang="en-US" sz="3200" dirty="0">
                <a:solidFill>
                  <a:schemeClr val="accent6">
                    <a:lumMod val="20000"/>
                    <a:lumOff val="80000"/>
                  </a:schemeClr>
                </a:solidFill>
                <a:effectLst>
                  <a:glow rad="304800">
                    <a:schemeClr val="tx1"/>
                  </a:glow>
                </a:effectLst>
                <a:latin typeface="Arial Rounded MT Bold" pitchFamily="34" charset="0"/>
              </a:rPr>
              <a:t>                     (Gen 1:5a) </a:t>
            </a:r>
            <a:r>
              <a:rPr lang="en-US" sz="2000" dirty="0">
                <a:solidFill>
                  <a:schemeClr val="accent6">
                    <a:lumMod val="20000"/>
                    <a:lumOff val="80000"/>
                  </a:schemeClr>
                </a:solidFill>
                <a:effectLst>
                  <a:glow rad="304800">
                    <a:schemeClr val="tx1"/>
                  </a:glow>
                </a:effectLst>
                <a:latin typeface="Arial Rounded MT Bold" pitchFamily="34" charset="0"/>
              </a:rPr>
              <a:t/>
            </a:r>
            <a:br>
              <a:rPr lang="en-US" sz="2000" dirty="0">
                <a:solidFill>
                  <a:schemeClr val="accent6">
                    <a:lumMod val="20000"/>
                    <a:lumOff val="80000"/>
                  </a:schemeClr>
                </a:solidFill>
                <a:effectLst>
                  <a:glow rad="304800">
                    <a:schemeClr val="tx1"/>
                  </a:glow>
                </a:effectLst>
                <a:latin typeface="Arial Rounded MT Bold" pitchFamily="34" charset="0"/>
              </a:rPr>
            </a:br>
            <a:r>
              <a:rPr lang="en-US" sz="3200" dirty="0">
                <a:solidFill>
                  <a:schemeClr val="accent6">
                    <a:lumMod val="20000"/>
                    <a:lumOff val="80000"/>
                  </a:schemeClr>
                </a:solidFill>
                <a:effectLst>
                  <a:glow rad="304800">
                    <a:schemeClr val="tx1"/>
                  </a:glow>
                </a:effectLst>
                <a:latin typeface="Arial Rounded MT Bold" pitchFamily="34" charset="0"/>
              </a:rPr>
              <a:t>*</a:t>
            </a:r>
            <a:r>
              <a:rPr lang="fr-CA" sz="3200" dirty="0">
                <a:solidFill>
                  <a:schemeClr val="accent6">
                    <a:lumMod val="20000"/>
                    <a:lumOff val="80000"/>
                  </a:schemeClr>
                </a:solidFill>
                <a:effectLst>
                  <a:glow rad="304800">
                    <a:schemeClr val="tx1"/>
                  </a:glow>
                </a:effectLst>
                <a:latin typeface="Arial Rounded MT Bold" pitchFamily="34" charset="0"/>
              </a:rPr>
              <a:t>Voici les «définitions» des termes du calendrier</a:t>
            </a:r>
            <a:r>
              <a:rPr lang="en-US" sz="2800" dirty="0">
                <a:solidFill>
                  <a:schemeClr val="accent6">
                    <a:lumMod val="20000"/>
                    <a:lumOff val="80000"/>
                  </a:schemeClr>
                </a:solidFill>
                <a:effectLst>
                  <a:glow rad="304800">
                    <a:schemeClr val="tx1"/>
                  </a:glow>
                </a:effectLst>
                <a:latin typeface="Arial Rounded MT Bold" pitchFamily="34" charset="0"/>
              </a:rPr>
              <a:t>.</a:t>
            </a:r>
            <a:endParaRPr lang="en-US" sz="4000" dirty="0">
              <a:solidFill>
                <a:schemeClr val="accent6">
                  <a:lumMod val="20000"/>
                  <a:lumOff val="80000"/>
                </a:schemeClr>
              </a:solidFill>
              <a:effectLst>
                <a:glow rad="304800">
                  <a:schemeClr val="tx1"/>
                </a:glow>
              </a:effectLst>
              <a:latin typeface="Arial Rounded MT Bold" pitchFamily="34" charset="0"/>
            </a:endParaRPr>
          </a:p>
        </p:txBody>
      </p:sp>
      <p:sp>
        <p:nvSpPr>
          <p:cNvPr id="2" name="Slide Number Placeholder 1"/>
          <p:cNvSpPr>
            <a:spLocks noGrp="1"/>
          </p:cNvSpPr>
          <p:nvPr>
            <p:ph type="sldNum" sz="quarter" idx="12"/>
          </p:nvPr>
        </p:nvSpPr>
        <p:spPr/>
        <p:txBody>
          <a:bodyPr/>
          <a:lstStyle/>
          <a:p>
            <a:fld id="{F98DBE31-67BE-43CC-8D6C-2180D5FA01B3}" type="slidenum">
              <a:rPr lang="en-US" b="1" smtClean="0">
                <a:solidFill>
                  <a:schemeClr val="bg1"/>
                </a:solidFill>
              </a:rPr>
              <a:t>15</a:t>
            </a:fld>
            <a:endParaRPr lang="en-US" b="1" dirty="0">
              <a:solidFill>
                <a:schemeClr val="bg1"/>
              </a:solidFill>
            </a:endParaRPr>
          </a:p>
        </p:txBody>
      </p:sp>
    </p:spTree>
    <p:extLst>
      <p:ext uri="{BB962C8B-B14F-4D97-AF65-F5344CB8AC3E}">
        <p14:creationId xmlns:p14="http://schemas.microsoft.com/office/powerpoint/2010/main" val="271063891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100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2000" fill="hold"/>
                                        <p:tgtEl>
                                          <p:spTgt spid="9"/>
                                        </p:tgtEl>
                                        <p:attrNameLst>
                                          <p:attrName>ppt_w</p:attrName>
                                        </p:attrNameLst>
                                      </p:cBhvr>
                                      <p:tavLst>
                                        <p:tav tm="0">
                                          <p:val>
                                            <p:fltVal val="0"/>
                                          </p:val>
                                        </p:tav>
                                        <p:tav tm="100000">
                                          <p:val>
                                            <p:strVal val="#ppt_w"/>
                                          </p:val>
                                        </p:tav>
                                      </p:tavLst>
                                    </p:anim>
                                    <p:anim calcmode="lin" valueType="num">
                                      <p:cBhvr>
                                        <p:cTn id="13" dur="2000" fill="hold"/>
                                        <p:tgtEl>
                                          <p:spTgt spid="9"/>
                                        </p:tgtEl>
                                        <p:attrNameLst>
                                          <p:attrName>ppt_h</p:attrName>
                                        </p:attrNameLst>
                                      </p:cBhvr>
                                      <p:tavLst>
                                        <p:tav tm="0">
                                          <p:val>
                                            <p:fltVal val="0"/>
                                          </p:val>
                                        </p:tav>
                                        <p:tav tm="100000">
                                          <p:val>
                                            <p:strVal val="#ppt_h"/>
                                          </p:val>
                                        </p:tav>
                                      </p:tavLst>
                                    </p:anim>
                                    <p:animEffect transition="in" filter="fade">
                                      <p:cBhvr>
                                        <p:cTn id="14" dur="2000"/>
                                        <p:tgtEl>
                                          <p:spTgt spid="9"/>
                                        </p:tgtEl>
                                      </p:cBhvr>
                                    </p:animEffect>
                                  </p:childTnLst>
                                </p:cTn>
                              </p:par>
                            </p:childTnLst>
                          </p:cTn>
                        </p:par>
                        <p:par>
                          <p:cTn id="15" fill="hold">
                            <p:stCondLst>
                              <p:cond delay="2000"/>
                            </p:stCondLst>
                            <p:childTnLst>
                              <p:par>
                                <p:cTn id="16" presetID="53" presetClass="entr" presetSubtype="16" fill="hold" grpId="0" nodeType="afterEffect">
                                  <p:stCondLst>
                                    <p:cond delay="1000"/>
                                  </p:stCondLst>
                                  <p:childTnLst>
                                    <p:set>
                                      <p:cBhvr>
                                        <p:cTn id="17" dur="1" fill="hold">
                                          <p:stCondLst>
                                            <p:cond delay="0"/>
                                          </p:stCondLst>
                                        </p:cTn>
                                        <p:tgtEl>
                                          <p:spTgt spid="7"/>
                                        </p:tgtEl>
                                        <p:attrNameLst>
                                          <p:attrName>style.visibility</p:attrName>
                                        </p:attrNameLst>
                                      </p:cBhvr>
                                      <p:to>
                                        <p:strVal val="visible"/>
                                      </p:to>
                                    </p:set>
                                    <p:anim calcmode="lin" valueType="num">
                                      <p:cBhvr>
                                        <p:cTn id="18" dur="1500" fill="hold"/>
                                        <p:tgtEl>
                                          <p:spTgt spid="7"/>
                                        </p:tgtEl>
                                        <p:attrNameLst>
                                          <p:attrName>ppt_w</p:attrName>
                                        </p:attrNameLst>
                                      </p:cBhvr>
                                      <p:tavLst>
                                        <p:tav tm="0">
                                          <p:val>
                                            <p:fltVal val="0"/>
                                          </p:val>
                                        </p:tav>
                                        <p:tav tm="100000">
                                          <p:val>
                                            <p:strVal val="#ppt_w"/>
                                          </p:val>
                                        </p:tav>
                                      </p:tavLst>
                                    </p:anim>
                                    <p:anim calcmode="lin" valueType="num">
                                      <p:cBhvr>
                                        <p:cTn id="19" dur="1500" fill="hold"/>
                                        <p:tgtEl>
                                          <p:spTgt spid="7"/>
                                        </p:tgtEl>
                                        <p:attrNameLst>
                                          <p:attrName>ppt_h</p:attrName>
                                        </p:attrNameLst>
                                      </p:cBhvr>
                                      <p:tavLst>
                                        <p:tav tm="0">
                                          <p:val>
                                            <p:fltVal val="0"/>
                                          </p:val>
                                        </p:tav>
                                        <p:tav tm="100000">
                                          <p:val>
                                            <p:strVal val="#ppt_h"/>
                                          </p:val>
                                        </p:tav>
                                      </p:tavLst>
                                    </p:anim>
                                    <p:animEffect transition="in" filter="fade">
                                      <p:cBhvr>
                                        <p:cTn id="20" dur="1500"/>
                                        <p:tgtEl>
                                          <p:spTgt spid="7"/>
                                        </p:tgtEl>
                                      </p:cBhvr>
                                    </p:animEffect>
                                  </p:childTnLst>
                                </p:cTn>
                              </p:par>
                            </p:childTnLst>
                          </p:cTn>
                        </p:par>
                        <p:par>
                          <p:cTn id="21" fill="hold">
                            <p:stCondLst>
                              <p:cond delay="4500"/>
                            </p:stCondLst>
                            <p:childTnLst>
                              <p:par>
                                <p:cTn id="22" presetID="53" presetClass="entr" presetSubtype="16" fill="hold" grpId="0" nodeType="afterEffect">
                                  <p:stCondLst>
                                    <p:cond delay="750"/>
                                  </p:stCondLst>
                                  <p:childTnLst>
                                    <p:set>
                                      <p:cBhvr>
                                        <p:cTn id="23" dur="1" fill="hold">
                                          <p:stCondLst>
                                            <p:cond delay="0"/>
                                          </p:stCondLst>
                                        </p:cTn>
                                        <p:tgtEl>
                                          <p:spTgt spid="10"/>
                                        </p:tgtEl>
                                        <p:attrNameLst>
                                          <p:attrName>style.visibility</p:attrName>
                                        </p:attrNameLst>
                                      </p:cBhvr>
                                      <p:to>
                                        <p:strVal val="visible"/>
                                      </p:to>
                                    </p:set>
                                    <p:anim calcmode="lin" valueType="num">
                                      <p:cBhvr>
                                        <p:cTn id="24" dur="2250" fill="hold"/>
                                        <p:tgtEl>
                                          <p:spTgt spid="10"/>
                                        </p:tgtEl>
                                        <p:attrNameLst>
                                          <p:attrName>ppt_w</p:attrName>
                                        </p:attrNameLst>
                                      </p:cBhvr>
                                      <p:tavLst>
                                        <p:tav tm="0">
                                          <p:val>
                                            <p:fltVal val="0"/>
                                          </p:val>
                                        </p:tav>
                                        <p:tav tm="100000">
                                          <p:val>
                                            <p:strVal val="#ppt_w"/>
                                          </p:val>
                                        </p:tav>
                                      </p:tavLst>
                                    </p:anim>
                                    <p:anim calcmode="lin" valueType="num">
                                      <p:cBhvr>
                                        <p:cTn id="25" dur="2250" fill="hold"/>
                                        <p:tgtEl>
                                          <p:spTgt spid="10"/>
                                        </p:tgtEl>
                                        <p:attrNameLst>
                                          <p:attrName>ppt_h</p:attrName>
                                        </p:attrNameLst>
                                      </p:cBhvr>
                                      <p:tavLst>
                                        <p:tav tm="0">
                                          <p:val>
                                            <p:fltVal val="0"/>
                                          </p:val>
                                        </p:tav>
                                        <p:tav tm="100000">
                                          <p:val>
                                            <p:strVal val="#ppt_h"/>
                                          </p:val>
                                        </p:tav>
                                      </p:tavLst>
                                    </p:anim>
                                    <p:animEffect transition="in" filter="fade">
                                      <p:cBhvr>
                                        <p:cTn id="26" dur="22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5" name="Picture 2" descr="C:\Users\Rae\Desktop\YCC Logo sm size.png"/>
          <p:cNvPicPr>
            <a:picLocks noChangeAspect="1" noChangeArrowheads="1"/>
          </p:cNvPicPr>
          <p:nvPr/>
        </p:nvPicPr>
        <p:blipFill>
          <a:blip r:embed="rId3" cstate="email">
            <a:duotone>
              <a:prstClr val="black"/>
              <a:schemeClr val="accent2">
                <a:tint val="45000"/>
                <a:satMod val="400000"/>
              </a:schemeClr>
            </a:duotone>
            <a:extLst>
              <a:ext uri="{28A0092B-C50C-407E-A947-70E740481C1C}">
                <a14:useLocalDpi xmlns:a14="http://schemas.microsoft.com/office/drawing/2010/main"/>
              </a:ext>
            </a:extLst>
          </a:blip>
          <a:srcRect/>
          <a:stretch>
            <a:fillRect/>
          </a:stretch>
        </p:blipFill>
        <p:spPr bwMode="auto">
          <a:xfrm>
            <a:off x="6943078" y="4267200"/>
            <a:ext cx="983156" cy="983156"/>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137504" y="228600"/>
            <a:ext cx="8931272" cy="1200329"/>
          </a:xfrm>
          <a:prstGeom prst="rect">
            <a:avLst/>
          </a:prstGeom>
        </p:spPr>
        <p:txBody>
          <a:bodyPr wrap="square">
            <a:spAutoFit/>
            <a:scene3d>
              <a:camera prst="orthographicFront"/>
              <a:lightRig rig="threePt" dir="t"/>
            </a:scene3d>
            <a:sp3d extrusionH="57150">
              <a:bevelT w="38100" h="38100"/>
            </a:sp3d>
          </a:bodyPr>
          <a:lstStyle/>
          <a:p>
            <a:pPr algn="ctr"/>
            <a:r>
              <a:rPr lang="fr-CA" sz="3600" dirty="0">
                <a:solidFill>
                  <a:schemeClr val="accent6">
                    <a:lumMod val="20000"/>
                    <a:lumOff val="80000"/>
                  </a:schemeClr>
                </a:solidFill>
                <a:effectLst>
                  <a:glow rad="304800">
                    <a:schemeClr val="tx1"/>
                  </a:glow>
                </a:effectLst>
                <a:latin typeface="Arial Rounded MT Bold" pitchFamily="34" charset="0"/>
              </a:rPr>
              <a:t>C'était la première alliance donnée le 1er jour de la création, appelée</a:t>
            </a:r>
            <a:endParaRPr lang="en-US" sz="3600" dirty="0">
              <a:solidFill>
                <a:schemeClr val="accent6">
                  <a:lumMod val="20000"/>
                  <a:lumOff val="80000"/>
                </a:schemeClr>
              </a:solidFill>
              <a:effectLst>
                <a:glow rad="304800">
                  <a:schemeClr val="tx1"/>
                </a:glow>
              </a:effectLst>
              <a:latin typeface="Arial Rounded MT Bold" pitchFamily="34" charset="0"/>
            </a:endParaRPr>
          </a:p>
        </p:txBody>
      </p:sp>
      <p:grpSp>
        <p:nvGrpSpPr>
          <p:cNvPr id="2" name="Group 1"/>
          <p:cNvGrpSpPr/>
          <p:nvPr/>
        </p:nvGrpSpPr>
        <p:grpSpPr>
          <a:xfrm>
            <a:off x="573275" y="1828800"/>
            <a:ext cx="4455925" cy="4464418"/>
            <a:chOff x="3087875" y="1025679"/>
            <a:chExt cx="4455925" cy="4464418"/>
          </a:xfrm>
        </p:grpSpPr>
        <p:pic>
          <p:nvPicPr>
            <p:cNvPr id="76802" name="Picture 2" descr="C:\Users\Rae\Desktop\YCC Logo cropped.pn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087875" y="1025679"/>
              <a:ext cx="4455925" cy="4464418"/>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Lst>
          </p:spPr>
        </p:pic>
        <p:sp>
          <p:nvSpPr>
            <p:cNvPr id="7" name="Rectangle 6"/>
            <p:cNvSpPr/>
            <p:nvPr/>
          </p:nvSpPr>
          <p:spPr>
            <a:xfrm>
              <a:off x="4272055" y="3830239"/>
              <a:ext cx="2087564" cy="769441"/>
            </a:xfrm>
            <a:prstGeom prst="rect">
              <a:avLst/>
            </a:prstGeom>
          </p:spPr>
          <p:txBody>
            <a:bodyPr wrap="square">
              <a:spAutoFit/>
              <a:scene3d>
                <a:camera prst="orthographicFront"/>
                <a:lightRig rig="threePt" dir="t"/>
              </a:scene3d>
              <a:sp3d extrusionH="57150">
                <a:bevelT w="38100" h="38100"/>
              </a:sp3d>
            </a:bodyPr>
            <a:lstStyle/>
            <a:p>
              <a:pPr algn="ctr"/>
              <a:r>
                <a:rPr lang="en-US" sz="4400" dirty="0">
                  <a:solidFill>
                    <a:schemeClr val="accent6">
                      <a:lumMod val="20000"/>
                      <a:lumOff val="80000"/>
                    </a:schemeClr>
                  </a:solidFill>
                  <a:effectLst>
                    <a:glow rad="304800">
                      <a:srgbClr val="002060"/>
                    </a:glow>
                  </a:effectLst>
                  <a:latin typeface="Arial Rounded MT Bold" pitchFamily="34" charset="0"/>
                </a:rPr>
                <a:t>Nuit</a:t>
              </a:r>
            </a:p>
          </p:txBody>
        </p:sp>
        <p:sp>
          <p:nvSpPr>
            <p:cNvPr id="8" name="Rectangle 7"/>
            <p:cNvSpPr/>
            <p:nvPr/>
          </p:nvSpPr>
          <p:spPr>
            <a:xfrm>
              <a:off x="4369303" y="1787679"/>
              <a:ext cx="1893068" cy="769441"/>
            </a:xfrm>
            <a:prstGeom prst="rect">
              <a:avLst/>
            </a:prstGeom>
          </p:spPr>
          <p:txBody>
            <a:bodyPr wrap="square">
              <a:spAutoFit/>
              <a:scene3d>
                <a:camera prst="orthographicFront"/>
                <a:lightRig rig="threePt" dir="t"/>
              </a:scene3d>
              <a:sp3d extrusionH="57150">
                <a:bevelT w="38100" h="38100"/>
              </a:sp3d>
            </a:bodyPr>
            <a:lstStyle/>
            <a:p>
              <a:pPr algn="ctr"/>
              <a:r>
                <a:rPr lang="en-US" sz="4400" dirty="0">
                  <a:solidFill>
                    <a:schemeClr val="accent6">
                      <a:lumMod val="20000"/>
                      <a:lumOff val="80000"/>
                    </a:schemeClr>
                  </a:solidFill>
                  <a:effectLst>
                    <a:glow rad="228600">
                      <a:schemeClr val="accent4">
                        <a:satMod val="175000"/>
                        <a:alpha val="40000"/>
                      </a:schemeClr>
                    </a:glow>
                  </a:effectLst>
                  <a:latin typeface="Arial Rounded MT Bold" pitchFamily="34" charset="0"/>
                </a:rPr>
                <a:t>Jour</a:t>
              </a:r>
            </a:p>
          </p:txBody>
        </p:sp>
      </p:grpSp>
      <p:sp>
        <p:nvSpPr>
          <p:cNvPr id="9" name="Rectangle 8"/>
          <p:cNvSpPr/>
          <p:nvPr/>
        </p:nvSpPr>
        <p:spPr>
          <a:xfrm>
            <a:off x="5257800" y="1428929"/>
            <a:ext cx="3124200" cy="2308324"/>
          </a:xfrm>
          <a:prstGeom prst="rect">
            <a:avLst/>
          </a:prstGeom>
        </p:spPr>
        <p:txBody>
          <a:bodyPr wrap="square">
            <a:spAutoFit/>
            <a:scene3d>
              <a:camera prst="orthographicFront"/>
              <a:lightRig rig="threePt" dir="t"/>
            </a:scene3d>
            <a:sp3d extrusionH="57150">
              <a:bevelT w="38100" h="38100"/>
            </a:sp3d>
          </a:bodyPr>
          <a:lstStyle/>
          <a:p>
            <a:pPr algn="ctr"/>
            <a:r>
              <a:rPr lang="fr-CA" sz="3600" dirty="0">
                <a:solidFill>
                  <a:schemeClr val="accent6">
                    <a:lumMod val="20000"/>
                    <a:lumOff val="80000"/>
                  </a:schemeClr>
                </a:solidFill>
                <a:effectLst>
                  <a:glow rad="304800">
                    <a:schemeClr val="tx1"/>
                  </a:glow>
                </a:effectLst>
                <a:latin typeface="Arial Rounded MT Bold" pitchFamily="34" charset="0"/>
              </a:rPr>
              <a:t>l'alliance du jour et l'alliance de la nuit</a:t>
            </a:r>
            <a:r>
              <a:rPr lang="en-US" sz="3600" dirty="0">
                <a:solidFill>
                  <a:schemeClr val="accent6">
                    <a:lumMod val="20000"/>
                    <a:lumOff val="80000"/>
                  </a:schemeClr>
                </a:solidFill>
                <a:effectLst>
                  <a:glow rad="304800">
                    <a:schemeClr val="tx1"/>
                  </a:glow>
                </a:effectLst>
                <a:latin typeface="Arial Rounded MT Bold" pitchFamily="34" charset="0"/>
              </a:rPr>
              <a:t>.</a:t>
            </a:r>
          </a:p>
        </p:txBody>
      </p:sp>
      <p:sp>
        <p:nvSpPr>
          <p:cNvPr id="10" name="Rectangle 9"/>
          <p:cNvSpPr/>
          <p:nvPr/>
        </p:nvSpPr>
        <p:spPr>
          <a:xfrm>
            <a:off x="4603140" y="5920738"/>
            <a:ext cx="3874268" cy="523220"/>
          </a:xfrm>
          <a:prstGeom prst="rect">
            <a:avLst/>
          </a:prstGeom>
        </p:spPr>
        <p:txBody>
          <a:bodyPr wrap="square">
            <a:spAutoFit/>
            <a:scene3d>
              <a:camera prst="orthographicFront"/>
              <a:lightRig rig="threePt" dir="t"/>
            </a:scene3d>
            <a:sp3d extrusionH="57150">
              <a:bevelT w="38100" h="38100"/>
            </a:sp3d>
          </a:bodyPr>
          <a:lstStyle/>
          <a:p>
            <a:pPr algn="ctr"/>
            <a:r>
              <a:rPr lang="en-US" sz="2800" dirty="0">
                <a:solidFill>
                  <a:schemeClr val="accent6">
                    <a:lumMod val="20000"/>
                    <a:lumOff val="80000"/>
                  </a:schemeClr>
                </a:solidFill>
                <a:effectLst>
                  <a:glow rad="304800">
                    <a:schemeClr val="tx1"/>
                  </a:glow>
                </a:effectLst>
                <a:latin typeface="Arial Rounded MT Bold" pitchFamily="34" charset="0"/>
              </a:rPr>
              <a:t>(Jer 33:20-25)</a:t>
            </a:r>
          </a:p>
        </p:txBody>
      </p:sp>
      <p:sp>
        <p:nvSpPr>
          <p:cNvPr id="3" name="Slide Number Placeholder 2"/>
          <p:cNvSpPr>
            <a:spLocks noGrp="1"/>
          </p:cNvSpPr>
          <p:nvPr>
            <p:ph type="sldNum" sz="quarter" idx="12"/>
          </p:nvPr>
        </p:nvSpPr>
        <p:spPr/>
        <p:txBody>
          <a:bodyPr/>
          <a:lstStyle/>
          <a:p>
            <a:fld id="{F98DBE31-67BE-43CC-8D6C-2180D5FA01B3}" type="slidenum">
              <a:rPr lang="en-US" b="1" smtClean="0"/>
              <a:t>16</a:t>
            </a:fld>
            <a:endParaRPr lang="en-US" b="1" dirty="0"/>
          </a:p>
        </p:txBody>
      </p:sp>
    </p:spTree>
    <p:extLst>
      <p:ext uri="{BB962C8B-B14F-4D97-AF65-F5344CB8AC3E}">
        <p14:creationId xmlns:p14="http://schemas.microsoft.com/office/powerpoint/2010/main" val="105841342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Rectangle 5"/>
          <p:cNvSpPr/>
          <p:nvPr/>
        </p:nvSpPr>
        <p:spPr>
          <a:xfrm>
            <a:off x="102153" y="228600"/>
            <a:ext cx="8931272" cy="1647567"/>
          </a:xfrm>
          <a:prstGeom prst="rect">
            <a:avLst/>
          </a:prstGeom>
        </p:spPr>
        <p:txBody>
          <a:bodyPr wrap="square">
            <a:spAutoFit/>
            <a:scene3d>
              <a:camera prst="orthographicFront"/>
              <a:lightRig rig="threePt" dir="t"/>
            </a:scene3d>
            <a:sp3d extrusionH="57150">
              <a:bevelT w="38100" h="38100"/>
            </a:sp3d>
          </a:bodyPr>
          <a:lstStyle/>
          <a:p>
            <a:pPr algn="ctr">
              <a:lnSpc>
                <a:spcPct val="150000"/>
              </a:lnSpc>
            </a:pPr>
            <a:r>
              <a:rPr lang="fr-CA" sz="3600" dirty="0">
                <a:solidFill>
                  <a:schemeClr val="accent6">
                    <a:lumMod val="20000"/>
                    <a:lumOff val="80000"/>
                  </a:schemeClr>
                </a:solidFill>
                <a:effectLst>
                  <a:glow rad="304800">
                    <a:srgbClr val="054961"/>
                  </a:glow>
                </a:effectLst>
                <a:latin typeface="Arial Rounded MT Bold" pitchFamily="34" charset="0"/>
              </a:rPr>
              <a:t>Ceci est une alliance très spéciale et le début de</a:t>
            </a:r>
            <a:r>
              <a:rPr lang="en-US" sz="3600" dirty="0">
                <a:solidFill>
                  <a:schemeClr val="accent6">
                    <a:lumMod val="20000"/>
                    <a:lumOff val="80000"/>
                  </a:schemeClr>
                </a:solidFill>
                <a:effectLst>
                  <a:glow rad="304800">
                    <a:srgbClr val="054961"/>
                  </a:glow>
                </a:effectLst>
                <a:latin typeface="Arial Rounded MT Bold" pitchFamily="34" charset="0"/>
              </a:rPr>
              <a:t>:</a:t>
            </a:r>
          </a:p>
        </p:txBody>
      </p:sp>
      <p:pic>
        <p:nvPicPr>
          <p:cNvPr id="9" name="Picture 2" descr="C:\Users\Rae\Desktop\YCC Logo sm size.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001000" y="5715000"/>
            <a:ext cx="851525" cy="851525"/>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p:txBody>
          <a:bodyPr/>
          <a:lstStyle/>
          <a:p>
            <a:fld id="{F98DBE31-67BE-43CC-8D6C-2180D5FA01B3}" type="slidenum">
              <a:rPr lang="en-US" b="1" smtClean="0"/>
              <a:t>17</a:t>
            </a:fld>
            <a:endParaRPr lang="en-US" b="1" dirty="0"/>
          </a:p>
        </p:txBody>
      </p:sp>
      <p:sp>
        <p:nvSpPr>
          <p:cNvPr id="7" name="Organigramme : Alternative 6">
            <a:extLst>
              <a:ext uri="{FF2B5EF4-FFF2-40B4-BE49-F238E27FC236}">
                <a16:creationId xmlns:a16="http://schemas.microsoft.com/office/drawing/2014/main" xmlns="" id="{4D049935-5863-4168-91C1-BFABFB0C62C2}"/>
              </a:ext>
            </a:extLst>
          </p:cNvPr>
          <p:cNvSpPr/>
          <p:nvPr/>
        </p:nvSpPr>
        <p:spPr>
          <a:xfrm>
            <a:off x="1295400" y="2253915"/>
            <a:ext cx="5791199" cy="3461085"/>
          </a:xfrm>
          <a:prstGeom prst="flowChartAlternateProcess">
            <a:avLst/>
          </a:prstGeom>
          <a:solidFill>
            <a:srgbClr val="183342"/>
          </a:solidFill>
          <a:ln w="28575">
            <a:solidFill>
              <a:srgbClr val="1A3242"/>
            </a:solidFill>
          </a:ln>
          <a:effectLst>
            <a:outerShdw blurRad="50800" dist="38100" dir="13500000" algn="br" rotWithShape="0">
              <a:prstClr val="black">
                <a:alpha val="40000"/>
              </a:prstClr>
            </a:outerShdw>
          </a:effectLst>
          <a:scene3d>
            <a:camera prst="perspectiveHeroicExtremeLeftFacing" fov="5400000">
              <a:rot lat="600000" lon="1200000" rev="21000000"/>
            </a:camera>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38100" h="38100" prst="angle"/>
            </a:sp3d>
          </a:bodyPr>
          <a:lstStyle/>
          <a:p>
            <a:pPr algn="ctr"/>
            <a:r>
              <a:rPr lang="fr-CA" sz="6000" dirty="0">
                <a:solidFill>
                  <a:srgbClr val="FFFF00"/>
                </a:solidFill>
                <a:effectLst>
                  <a:glow rad="38100">
                    <a:schemeClr val="bg1"/>
                  </a:glow>
                </a:effectLst>
                <a:latin typeface="Avenir Next LT Pro Light" panose="020B0304020202020204" pitchFamily="34" charset="0"/>
              </a:rPr>
              <a:t>YAHWEH</a:t>
            </a:r>
          </a:p>
          <a:p>
            <a:pPr algn="ctr"/>
            <a:r>
              <a:rPr lang="fr-CA" sz="6000" dirty="0">
                <a:solidFill>
                  <a:schemeClr val="bg1"/>
                </a:solidFill>
                <a:effectLst>
                  <a:glow rad="38100">
                    <a:schemeClr val="bg1"/>
                  </a:glow>
                </a:effectLst>
                <a:latin typeface="Segoe Script" panose="030B0504020000000003" pitchFamily="66" charset="0"/>
              </a:rPr>
              <a:t>Calendrier</a:t>
            </a:r>
          </a:p>
          <a:p>
            <a:pPr algn="ctr"/>
            <a:r>
              <a:rPr lang="fr-CA" sz="6000" dirty="0">
                <a:solidFill>
                  <a:srgbClr val="87E5EF"/>
                </a:solidFill>
                <a:effectLst>
                  <a:glow rad="38100">
                    <a:schemeClr val="bg1"/>
                  </a:glow>
                </a:effectLst>
                <a:latin typeface="Arial Narrow" panose="020B0606020202030204" pitchFamily="34" charset="0"/>
              </a:rPr>
              <a:t>De L’ALLIANCE </a:t>
            </a:r>
            <a:r>
              <a:rPr lang="fr-CA" sz="6000" dirty="0">
                <a:solidFill>
                  <a:srgbClr val="87E5EF"/>
                </a:solidFill>
                <a:effectLst>
                  <a:glow rad="38100">
                    <a:schemeClr val="bg1"/>
                  </a:glow>
                </a:effectLst>
              </a:rPr>
              <a:t> </a:t>
            </a:r>
          </a:p>
        </p:txBody>
      </p:sp>
      <p:pic>
        <p:nvPicPr>
          <p:cNvPr id="8" name="Image 7">
            <a:extLst>
              <a:ext uri="{FF2B5EF4-FFF2-40B4-BE49-F238E27FC236}">
                <a16:creationId xmlns:a16="http://schemas.microsoft.com/office/drawing/2014/main" xmlns="" id="{6B6D4E2B-CF07-492D-9408-148B58BF32F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324600" y="2907792"/>
            <a:ext cx="1060983" cy="1042415"/>
          </a:xfrm>
          <a:prstGeom prst="rect">
            <a:avLst/>
          </a:prstGeom>
          <a:ln>
            <a:noFill/>
          </a:ln>
          <a:scene3d>
            <a:camera prst="perspectiveHeroicExtremeLeftFacing"/>
            <a:lightRig rig="threePt" dir="t"/>
          </a:scene3d>
        </p:spPr>
      </p:pic>
    </p:spTree>
    <p:extLst>
      <p:ext uri="{BB962C8B-B14F-4D97-AF65-F5344CB8AC3E}">
        <p14:creationId xmlns:p14="http://schemas.microsoft.com/office/powerpoint/2010/main" val="14343033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ight Triangle 3"/>
          <p:cNvSpPr/>
          <p:nvPr/>
        </p:nvSpPr>
        <p:spPr>
          <a:xfrm flipH="1">
            <a:off x="0" y="0"/>
            <a:ext cx="9144000" cy="6858000"/>
          </a:xfrm>
          <a:prstGeom prst="rtTriangle">
            <a:avLst/>
          </a:prstGeom>
          <a:blipFill dpi="0" rotWithShape="1">
            <a:blip r:embed="rId2">
              <a:extLst>
                <a:ext uri="{28A0092B-C50C-407E-A947-70E740481C1C}">
                  <a14:useLocalDpi xmlns:a14="http://schemas.microsoft.com/office/drawing/2010/main"/>
                </a:ext>
              </a:extLst>
            </a:blip>
            <a:srcRect/>
            <a:stretch>
              <a:fillRect/>
            </a:stretch>
          </a:blipFill>
          <a:ln>
            <a:solidFill>
              <a:schemeClr val="accent1">
                <a:lumMod val="50000"/>
              </a:schemeClr>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ight Triangle 4"/>
          <p:cNvSpPr/>
          <p:nvPr/>
        </p:nvSpPr>
        <p:spPr>
          <a:xfrm flipV="1">
            <a:off x="0" y="0"/>
            <a:ext cx="9144000" cy="6858000"/>
          </a:xfrm>
          <a:prstGeom prst="rtTriangle">
            <a:avLst/>
          </a:prstGeom>
          <a:blipFill dpi="0" rotWithShape="1">
            <a:blip r:embed="rId3">
              <a:extLst>
                <a:ext uri="{28A0092B-C50C-407E-A947-70E740481C1C}">
                  <a14:useLocalDpi xmlns:a14="http://schemas.microsoft.com/office/drawing/2010/main"/>
                </a:ext>
              </a:extLst>
            </a:blip>
            <a:srcRect/>
            <a:stretch>
              <a:fillRect/>
            </a:stretch>
          </a:blipFill>
          <a:ln>
            <a:solidFill>
              <a:schemeClr val="accent6">
                <a:lumMod val="50000"/>
              </a:schemeClr>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152400" y="178979"/>
            <a:ext cx="7391400" cy="3046988"/>
          </a:xfrm>
          <a:prstGeom prst="rect">
            <a:avLst/>
          </a:prstGeom>
        </p:spPr>
        <p:txBody>
          <a:bodyPr wrap="square">
            <a:spAutoFit/>
            <a:scene3d>
              <a:camera prst="orthographicFront"/>
              <a:lightRig rig="threePt" dir="t"/>
            </a:scene3d>
            <a:sp3d extrusionH="57150">
              <a:bevelT w="38100" h="38100"/>
            </a:sp3d>
          </a:bodyPr>
          <a:lstStyle/>
          <a:p>
            <a:r>
              <a:rPr lang="fr-CA" sz="3200" dirty="0">
                <a:solidFill>
                  <a:schemeClr val="accent6">
                    <a:lumMod val="20000"/>
                    <a:lumOff val="80000"/>
                  </a:schemeClr>
                </a:solidFill>
                <a:effectLst>
                  <a:glow rad="304800">
                    <a:srgbClr val="361B00"/>
                  </a:glow>
                </a:effectLst>
                <a:latin typeface="Arial Rounded MT Bold" pitchFamily="34" charset="0"/>
              </a:rPr>
              <a:t>Quand Yahuah a séparé la lumière des ténèbres, Il a appelé la lumière «Jour» et ensuite…</a:t>
            </a:r>
          </a:p>
          <a:p>
            <a:r>
              <a:rPr lang="fr-CA" sz="3200" dirty="0">
                <a:solidFill>
                  <a:schemeClr val="accent6">
                    <a:lumMod val="20000"/>
                    <a:lumOff val="80000"/>
                  </a:schemeClr>
                </a:solidFill>
                <a:effectLst>
                  <a:glow rad="304800">
                    <a:srgbClr val="361B00"/>
                  </a:glow>
                </a:effectLst>
                <a:latin typeface="Arial Rounded MT Bold" pitchFamily="34" charset="0"/>
              </a:rPr>
              <a:t>Il a défini ce «jour» comme </a:t>
            </a:r>
          </a:p>
          <a:p>
            <a:r>
              <a:rPr lang="fr-CA" sz="3200" dirty="0">
                <a:solidFill>
                  <a:schemeClr val="accent6">
                    <a:lumMod val="20000"/>
                    <a:lumOff val="80000"/>
                  </a:schemeClr>
                </a:solidFill>
                <a:effectLst>
                  <a:glow rad="304800">
                    <a:srgbClr val="361B00"/>
                  </a:glow>
                </a:effectLst>
                <a:latin typeface="Arial Rounded MT Bold" pitchFamily="34" charset="0"/>
              </a:rPr>
              <a:t>étant composé à la fois </a:t>
            </a:r>
          </a:p>
          <a:p>
            <a:r>
              <a:rPr lang="fr-CA" sz="3200" dirty="0">
                <a:solidFill>
                  <a:schemeClr val="accent6">
                    <a:lumMod val="20000"/>
                    <a:lumOff val="80000"/>
                  </a:schemeClr>
                </a:solidFill>
                <a:effectLst>
                  <a:glow rad="304800">
                    <a:srgbClr val="361B00"/>
                  </a:glow>
                </a:effectLst>
                <a:latin typeface="Arial Rounded MT Bold" pitchFamily="34" charset="0"/>
              </a:rPr>
              <a:t>du soir et du matin.</a:t>
            </a:r>
            <a:endParaRPr lang="en-US" sz="3200" dirty="0">
              <a:solidFill>
                <a:schemeClr val="accent6">
                  <a:lumMod val="20000"/>
                  <a:lumOff val="80000"/>
                </a:schemeClr>
              </a:solidFill>
              <a:effectLst>
                <a:glow rad="304800">
                  <a:srgbClr val="361B00"/>
                </a:glow>
              </a:effectLst>
              <a:latin typeface="Arial Rounded MT Bold" pitchFamily="34" charset="0"/>
            </a:endParaRPr>
          </a:p>
        </p:txBody>
      </p:sp>
      <p:sp>
        <p:nvSpPr>
          <p:cNvPr id="9" name="Rectangle 8"/>
          <p:cNvSpPr/>
          <p:nvPr/>
        </p:nvSpPr>
        <p:spPr>
          <a:xfrm>
            <a:off x="1676400" y="2590800"/>
            <a:ext cx="7391400" cy="3046988"/>
          </a:xfrm>
          <a:prstGeom prst="rect">
            <a:avLst/>
          </a:prstGeom>
        </p:spPr>
        <p:txBody>
          <a:bodyPr wrap="square">
            <a:spAutoFit/>
            <a:scene3d>
              <a:camera prst="orthographicFront"/>
              <a:lightRig rig="threePt" dir="t"/>
            </a:scene3d>
            <a:sp3d extrusionH="57150">
              <a:bevelT w="38100" h="38100"/>
            </a:sp3d>
          </a:bodyPr>
          <a:lstStyle/>
          <a:p>
            <a:pPr algn="r"/>
            <a:r>
              <a:rPr lang="fr-CA" sz="3200" dirty="0">
                <a:solidFill>
                  <a:schemeClr val="accent6">
                    <a:lumMod val="20000"/>
                    <a:lumOff val="80000"/>
                  </a:schemeClr>
                </a:solidFill>
                <a:effectLst>
                  <a:glow rad="304800">
                    <a:schemeClr val="tx1">
                      <a:lumMod val="85000"/>
                      <a:lumOff val="15000"/>
                    </a:schemeClr>
                  </a:glow>
                </a:effectLst>
                <a:latin typeface="Arial Rounded MT Bold" pitchFamily="34" charset="0"/>
              </a:rPr>
              <a:t>Les crépuscules </a:t>
            </a:r>
          </a:p>
          <a:p>
            <a:pPr algn="r"/>
            <a:r>
              <a:rPr lang="fr-CA" sz="3200" dirty="0">
                <a:solidFill>
                  <a:schemeClr val="accent6">
                    <a:lumMod val="20000"/>
                    <a:lumOff val="80000"/>
                  </a:schemeClr>
                </a:solidFill>
                <a:effectLst>
                  <a:glow rad="304800">
                    <a:schemeClr val="tx1">
                      <a:lumMod val="85000"/>
                      <a:lumOff val="15000"/>
                    </a:schemeClr>
                  </a:glow>
                </a:effectLst>
                <a:latin typeface="Arial Rounded MT Bold" pitchFamily="34" charset="0"/>
              </a:rPr>
              <a:t>du soir et du matin </a:t>
            </a:r>
          </a:p>
          <a:p>
            <a:pPr algn="r"/>
            <a:r>
              <a:rPr lang="fr-CA" sz="3200" dirty="0">
                <a:solidFill>
                  <a:schemeClr val="accent6">
                    <a:lumMod val="20000"/>
                    <a:lumOff val="80000"/>
                  </a:schemeClr>
                </a:solidFill>
                <a:effectLst>
                  <a:glow rad="304800">
                    <a:schemeClr val="tx1">
                      <a:lumMod val="85000"/>
                      <a:lumOff val="15000"/>
                    </a:schemeClr>
                  </a:glow>
                </a:effectLst>
                <a:latin typeface="Arial Rounded MT Bold" pitchFamily="34" charset="0"/>
              </a:rPr>
              <a:t>sont des «mélanges» de </a:t>
            </a:r>
          </a:p>
          <a:p>
            <a:pPr algn="r"/>
            <a:r>
              <a:rPr lang="fr-CA" sz="3200" dirty="0">
                <a:solidFill>
                  <a:schemeClr val="accent6">
                    <a:lumMod val="20000"/>
                    <a:lumOff val="80000"/>
                  </a:schemeClr>
                </a:solidFill>
                <a:effectLst>
                  <a:glow rad="304800">
                    <a:schemeClr val="tx1">
                      <a:lumMod val="85000"/>
                      <a:lumOff val="15000"/>
                    </a:schemeClr>
                  </a:glow>
                </a:effectLst>
                <a:latin typeface="Arial Rounded MT Bold" pitchFamily="34" charset="0"/>
              </a:rPr>
              <a:t>«lumière» et de «nuit».</a:t>
            </a:r>
            <a:r>
              <a:rPr lang="en-US" sz="3200" dirty="0">
                <a:solidFill>
                  <a:schemeClr val="accent6">
                    <a:lumMod val="20000"/>
                    <a:lumOff val="80000"/>
                  </a:schemeClr>
                </a:solidFill>
                <a:effectLst>
                  <a:glow rad="304800">
                    <a:schemeClr val="tx1">
                      <a:lumMod val="85000"/>
                      <a:lumOff val="15000"/>
                    </a:schemeClr>
                  </a:glow>
                </a:effectLst>
                <a:latin typeface="Arial Rounded MT Bold" pitchFamily="34" charset="0"/>
              </a:rPr>
              <a:t/>
            </a:r>
            <a:br>
              <a:rPr lang="en-US" sz="3200" dirty="0">
                <a:solidFill>
                  <a:schemeClr val="accent6">
                    <a:lumMod val="20000"/>
                    <a:lumOff val="80000"/>
                  </a:schemeClr>
                </a:solidFill>
                <a:effectLst>
                  <a:glow rad="304800">
                    <a:schemeClr val="tx1">
                      <a:lumMod val="85000"/>
                      <a:lumOff val="15000"/>
                    </a:schemeClr>
                  </a:glow>
                </a:effectLst>
                <a:latin typeface="Arial Rounded MT Bold" pitchFamily="34" charset="0"/>
              </a:rPr>
            </a:br>
            <a:r>
              <a:rPr lang="fr-CA" sz="3200" dirty="0">
                <a:solidFill>
                  <a:schemeClr val="accent6">
                    <a:lumMod val="20000"/>
                    <a:lumOff val="80000"/>
                  </a:schemeClr>
                </a:solidFill>
                <a:effectLst>
                  <a:glow rad="304800">
                    <a:schemeClr val="tx1">
                      <a:lumMod val="85000"/>
                      <a:lumOff val="15000"/>
                    </a:schemeClr>
                  </a:glow>
                </a:effectLst>
                <a:latin typeface="Arial Rounded MT Bold" pitchFamily="34" charset="0"/>
              </a:rPr>
              <a:t>C’est pourquoi ils appartiennent </a:t>
            </a:r>
          </a:p>
          <a:p>
            <a:pPr algn="r"/>
            <a:r>
              <a:rPr lang="fr-CA" sz="3200" dirty="0">
                <a:solidFill>
                  <a:schemeClr val="accent6">
                    <a:lumMod val="20000"/>
                    <a:lumOff val="80000"/>
                  </a:schemeClr>
                </a:solidFill>
                <a:effectLst>
                  <a:glow rad="304800">
                    <a:schemeClr val="tx1">
                      <a:lumMod val="85000"/>
                      <a:lumOff val="15000"/>
                    </a:schemeClr>
                  </a:glow>
                </a:effectLst>
                <a:latin typeface="Arial Rounded MT Bold" pitchFamily="34" charset="0"/>
              </a:rPr>
              <a:t>au «jour» ~ la saison des lumières.</a:t>
            </a:r>
            <a:endParaRPr lang="en-US" sz="3200" dirty="0">
              <a:solidFill>
                <a:schemeClr val="accent6">
                  <a:lumMod val="20000"/>
                  <a:lumOff val="80000"/>
                </a:schemeClr>
              </a:solidFill>
              <a:effectLst>
                <a:glow rad="304800">
                  <a:schemeClr val="tx1">
                    <a:lumMod val="85000"/>
                    <a:lumOff val="15000"/>
                  </a:schemeClr>
                </a:glow>
              </a:effectLst>
              <a:latin typeface="Arial Rounded MT Bold" pitchFamily="34" charset="0"/>
            </a:endParaRPr>
          </a:p>
        </p:txBody>
      </p:sp>
      <p:pic>
        <p:nvPicPr>
          <p:cNvPr id="10" name="Picture 2" descr="C:\Users\Rae\Desktop\YCC Logo sm size.pn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8140075" y="5638800"/>
            <a:ext cx="851525" cy="851525"/>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p:nvSpPr>
        <p:spPr>
          <a:xfrm>
            <a:off x="-271389" y="6213772"/>
            <a:ext cx="8610600" cy="461665"/>
          </a:xfrm>
          <a:prstGeom prst="rect">
            <a:avLst/>
          </a:prstGeom>
        </p:spPr>
        <p:txBody>
          <a:bodyPr wrap="square">
            <a:spAutoFit/>
            <a:scene3d>
              <a:camera prst="orthographicFront"/>
              <a:lightRig rig="threePt" dir="t"/>
            </a:scene3d>
            <a:sp3d extrusionH="57150">
              <a:bevelT w="38100" h="38100"/>
            </a:sp3d>
          </a:bodyPr>
          <a:lstStyle/>
          <a:p>
            <a:pPr algn="r"/>
            <a:r>
              <a:rPr lang="fr-CA" sz="2400" dirty="0">
                <a:solidFill>
                  <a:schemeClr val="accent6">
                    <a:lumMod val="20000"/>
                    <a:lumOff val="80000"/>
                  </a:schemeClr>
                </a:solidFill>
                <a:effectLst>
                  <a:glow rad="304800">
                    <a:schemeClr val="tx1">
                      <a:lumMod val="85000"/>
                      <a:lumOff val="15000"/>
                    </a:schemeClr>
                  </a:glow>
                </a:effectLst>
                <a:latin typeface="Arial Rounded MT Bold" pitchFamily="34" charset="0"/>
              </a:rPr>
              <a:t>La </a:t>
            </a:r>
            <a:r>
              <a:rPr lang="fr-CA" sz="2400" dirty="0" smtClean="0">
                <a:solidFill>
                  <a:schemeClr val="accent6">
                    <a:lumMod val="20000"/>
                    <a:lumOff val="80000"/>
                  </a:schemeClr>
                </a:solidFill>
                <a:effectLst>
                  <a:glow rad="304800">
                    <a:schemeClr val="tx1">
                      <a:lumMod val="85000"/>
                      <a:lumOff val="15000"/>
                    </a:schemeClr>
                  </a:glow>
                </a:effectLst>
                <a:latin typeface="Arial Rounded MT Bold" pitchFamily="34" charset="0"/>
              </a:rPr>
              <a:t>«Nuit» </a:t>
            </a:r>
            <a:r>
              <a:rPr lang="fr-CA" sz="2400" dirty="0">
                <a:solidFill>
                  <a:schemeClr val="accent6">
                    <a:lumMod val="20000"/>
                    <a:lumOff val="80000"/>
                  </a:schemeClr>
                </a:solidFill>
                <a:effectLst>
                  <a:glow rad="304800">
                    <a:schemeClr val="tx1">
                      <a:lumMod val="85000"/>
                      <a:lumOff val="15000"/>
                    </a:schemeClr>
                  </a:glow>
                </a:effectLst>
                <a:latin typeface="Arial Rounded MT Bold" pitchFamily="34" charset="0"/>
              </a:rPr>
              <a:t>n'a pas de </a:t>
            </a:r>
            <a:r>
              <a:rPr lang="fr-CA" sz="2400" dirty="0" smtClean="0">
                <a:solidFill>
                  <a:schemeClr val="accent6">
                    <a:lumMod val="20000"/>
                    <a:lumOff val="80000"/>
                  </a:schemeClr>
                </a:solidFill>
                <a:effectLst>
                  <a:glow rad="304800">
                    <a:schemeClr val="tx1">
                      <a:lumMod val="85000"/>
                      <a:lumOff val="15000"/>
                    </a:schemeClr>
                  </a:glow>
                </a:effectLst>
                <a:latin typeface="Arial Rounded MT Bold" pitchFamily="34" charset="0"/>
              </a:rPr>
              <a:t>«lumière» </a:t>
            </a:r>
            <a:r>
              <a:rPr lang="fr-CA" sz="2400" dirty="0">
                <a:solidFill>
                  <a:schemeClr val="accent6">
                    <a:lumMod val="20000"/>
                    <a:lumOff val="80000"/>
                  </a:schemeClr>
                </a:solidFill>
                <a:effectLst>
                  <a:glow rad="304800">
                    <a:schemeClr val="tx1">
                      <a:lumMod val="85000"/>
                      <a:lumOff val="15000"/>
                    </a:schemeClr>
                  </a:glow>
                </a:effectLst>
                <a:latin typeface="Arial Rounded MT Bold" pitchFamily="34" charset="0"/>
              </a:rPr>
              <a:t>de la saison Lumière</a:t>
            </a:r>
            <a:r>
              <a:rPr lang="en-US" sz="2400" dirty="0">
                <a:solidFill>
                  <a:schemeClr val="accent6">
                    <a:lumMod val="20000"/>
                    <a:lumOff val="80000"/>
                  </a:schemeClr>
                </a:solidFill>
                <a:effectLst>
                  <a:glow rad="304800">
                    <a:schemeClr val="tx1">
                      <a:lumMod val="85000"/>
                      <a:lumOff val="15000"/>
                    </a:schemeClr>
                  </a:glow>
                </a:effectLst>
                <a:latin typeface="Arial Rounded MT Bold" pitchFamily="34" charset="0"/>
              </a:rPr>
              <a:t>.</a:t>
            </a:r>
          </a:p>
        </p:txBody>
      </p:sp>
      <p:sp>
        <p:nvSpPr>
          <p:cNvPr id="2" name="Slide Number Placeholder 1"/>
          <p:cNvSpPr>
            <a:spLocks noGrp="1"/>
          </p:cNvSpPr>
          <p:nvPr>
            <p:ph type="sldNum" sz="quarter" idx="12"/>
          </p:nvPr>
        </p:nvSpPr>
        <p:spPr/>
        <p:txBody>
          <a:bodyPr/>
          <a:lstStyle/>
          <a:p>
            <a:fld id="{F98DBE31-67BE-43CC-8D6C-2180D5FA01B3}" type="slidenum">
              <a:rPr lang="en-US" b="1" smtClean="0">
                <a:solidFill>
                  <a:schemeClr val="bg1"/>
                </a:solidFill>
              </a:rPr>
              <a:t>18</a:t>
            </a:fld>
            <a:endParaRPr lang="en-US" b="1" dirty="0">
              <a:solidFill>
                <a:schemeClr val="bg1"/>
              </a:solidFill>
            </a:endParaRPr>
          </a:p>
        </p:txBody>
      </p:sp>
    </p:spTree>
    <p:extLst>
      <p:ext uri="{BB962C8B-B14F-4D97-AF65-F5344CB8AC3E}">
        <p14:creationId xmlns:p14="http://schemas.microsoft.com/office/powerpoint/2010/main" val="224812658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2750" fill="hold"/>
                                        <p:tgtEl>
                                          <p:spTgt spid="9"/>
                                        </p:tgtEl>
                                        <p:attrNameLst>
                                          <p:attrName>ppt_w</p:attrName>
                                        </p:attrNameLst>
                                      </p:cBhvr>
                                      <p:tavLst>
                                        <p:tav tm="0">
                                          <p:val>
                                            <p:fltVal val="0"/>
                                          </p:val>
                                        </p:tav>
                                        <p:tav tm="100000">
                                          <p:val>
                                            <p:strVal val="#ppt_w"/>
                                          </p:val>
                                        </p:tav>
                                      </p:tavLst>
                                    </p:anim>
                                    <p:anim calcmode="lin" valueType="num">
                                      <p:cBhvr>
                                        <p:cTn id="8" dur="2750" fill="hold"/>
                                        <p:tgtEl>
                                          <p:spTgt spid="9"/>
                                        </p:tgtEl>
                                        <p:attrNameLst>
                                          <p:attrName>ppt_h</p:attrName>
                                        </p:attrNameLst>
                                      </p:cBhvr>
                                      <p:tavLst>
                                        <p:tav tm="0">
                                          <p:val>
                                            <p:fltVal val="0"/>
                                          </p:val>
                                        </p:tav>
                                        <p:tav tm="100000">
                                          <p:val>
                                            <p:strVal val="#ppt_h"/>
                                          </p:val>
                                        </p:tav>
                                      </p:tavLst>
                                    </p:anim>
                                    <p:animEffect transition="in" filter="fade">
                                      <p:cBhvr>
                                        <p:cTn id="9" dur="2750"/>
                                        <p:tgtEl>
                                          <p:spTgt spid="9"/>
                                        </p:tgtEl>
                                      </p:cBhvr>
                                    </p:animEffect>
                                  </p:childTnLst>
                                </p:cTn>
                              </p:par>
                            </p:childTnLst>
                          </p:cTn>
                        </p:par>
                        <p:par>
                          <p:cTn id="10" fill="hold">
                            <p:stCondLst>
                              <p:cond delay="2750"/>
                            </p:stCondLst>
                            <p:childTnLst>
                              <p:par>
                                <p:cTn id="11" presetID="22" presetClass="entr" presetSubtype="8" fill="hold" grpId="0" nodeType="afterEffect">
                                  <p:stCondLst>
                                    <p:cond delay="3500"/>
                                  </p:stCondLst>
                                  <p:childTnLst>
                                    <p:set>
                                      <p:cBhvr>
                                        <p:cTn id="12" dur="1" fill="hold">
                                          <p:stCondLst>
                                            <p:cond delay="0"/>
                                          </p:stCondLst>
                                        </p:cTn>
                                        <p:tgtEl>
                                          <p:spTgt spid="11"/>
                                        </p:tgtEl>
                                        <p:attrNameLst>
                                          <p:attrName>style.visibility</p:attrName>
                                        </p:attrNameLst>
                                      </p:cBhvr>
                                      <p:to>
                                        <p:strVal val="visible"/>
                                      </p:to>
                                    </p:set>
                                    <p:animEffect transition="in" filter="wipe(left)">
                                      <p:cBhvr>
                                        <p:cTn id="13"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4340" name="Picture 4" descr="C:\Users\Rae\Desktop\torah scroll empty.pn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rot="16200000">
            <a:off x="1602632" y="383433"/>
            <a:ext cx="5638801" cy="7767534"/>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990600" y="2057400"/>
            <a:ext cx="6183550" cy="4031873"/>
          </a:xfrm>
          <a:prstGeom prst="rect">
            <a:avLst/>
          </a:prstGeom>
        </p:spPr>
        <p:txBody>
          <a:bodyPr wrap="square">
            <a:spAutoFit/>
            <a:scene3d>
              <a:camera prst="orthographicFront"/>
              <a:lightRig rig="threePt" dir="t"/>
            </a:scene3d>
            <a:sp3d extrusionH="57150">
              <a:bevelT w="38100" h="38100"/>
            </a:sp3d>
          </a:bodyPr>
          <a:lstStyle/>
          <a:p>
            <a:pPr algn="ctr"/>
            <a:r>
              <a:rPr lang="fr-CA" sz="3200" dirty="0">
                <a:solidFill>
                  <a:schemeClr val="accent6">
                    <a:lumMod val="20000"/>
                    <a:lumOff val="80000"/>
                  </a:schemeClr>
                </a:solidFill>
                <a:effectLst>
                  <a:glow rad="304800">
                    <a:srgbClr val="361B00"/>
                  </a:glow>
                </a:effectLst>
                <a:latin typeface="Arial Rounded MT Bold" pitchFamily="34" charset="0"/>
              </a:rPr>
              <a:t>Quand Moïse a écrit le livre de la Genèse, il a totalement compris le mot «jour».</a:t>
            </a:r>
            <a:r>
              <a:rPr lang="en-US" sz="3200" dirty="0">
                <a:solidFill>
                  <a:schemeClr val="accent6">
                    <a:lumMod val="20000"/>
                    <a:lumOff val="80000"/>
                  </a:schemeClr>
                </a:solidFill>
                <a:effectLst>
                  <a:glow rad="304800">
                    <a:srgbClr val="361B00"/>
                  </a:glow>
                </a:effectLst>
                <a:latin typeface="Arial Rounded MT Bold" pitchFamily="34" charset="0"/>
              </a:rPr>
              <a:t>  </a:t>
            </a:r>
            <a:br>
              <a:rPr lang="en-US" sz="3200" dirty="0">
                <a:solidFill>
                  <a:schemeClr val="accent6">
                    <a:lumMod val="20000"/>
                    <a:lumOff val="80000"/>
                  </a:schemeClr>
                </a:solidFill>
                <a:effectLst>
                  <a:glow rad="304800">
                    <a:srgbClr val="361B00"/>
                  </a:glow>
                </a:effectLst>
                <a:latin typeface="Arial Rounded MT Bold" pitchFamily="34" charset="0"/>
              </a:rPr>
            </a:br>
            <a:r>
              <a:rPr lang="fr-CA" sz="3200" dirty="0">
                <a:solidFill>
                  <a:schemeClr val="accent6">
                    <a:lumMod val="20000"/>
                    <a:lumOff val="80000"/>
                  </a:schemeClr>
                </a:solidFill>
                <a:effectLst>
                  <a:glow rad="304800">
                    <a:srgbClr val="361B00"/>
                  </a:glow>
                </a:effectLst>
                <a:latin typeface="Arial Rounded MT Bold" pitchFamily="34" charset="0"/>
              </a:rPr>
              <a:t>Dans la Genèse, Yahuah a défini le mot «jour» comme incluant les deux temps de transition crépusculaire, </a:t>
            </a:r>
            <a:r>
              <a:rPr lang="fr-CA" sz="3200" dirty="0" smtClean="0">
                <a:solidFill>
                  <a:schemeClr val="accent6">
                    <a:lumMod val="20000"/>
                    <a:lumOff val="80000"/>
                  </a:schemeClr>
                </a:solidFill>
                <a:effectLst>
                  <a:glow rad="304800">
                    <a:srgbClr val="361B00"/>
                  </a:glow>
                </a:effectLst>
                <a:latin typeface="Arial Rounded MT Bold" pitchFamily="34" charset="0"/>
              </a:rPr>
              <a:t/>
            </a:r>
            <a:br>
              <a:rPr lang="fr-CA" sz="3200" dirty="0" smtClean="0">
                <a:solidFill>
                  <a:schemeClr val="accent6">
                    <a:lumMod val="20000"/>
                    <a:lumOff val="80000"/>
                  </a:schemeClr>
                </a:solidFill>
                <a:effectLst>
                  <a:glow rad="304800">
                    <a:srgbClr val="361B00"/>
                  </a:glow>
                </a:effectLst>
                <a:latin typeface="Arial Rounded MT Bold" pitchFamily="34" charset="0"/>
              </a:rPr>
            </a:br>
            <a:r>
              <a:rPr lang="fr-CA" sz="3200" dirty="0" smtClean="0">
                <a:solidFill>
                  <a:schemeClr val="accent6">
                    <a:lumMod val="20000"/>
                    <a:lumOff val="80000"/>
                  </a:schemeClr>
                </a:solidFill>
                <a:effectLst>
                  <a:glow rad="304800">
                    <a:srgbClr val="361B00"/>
                  </a:glow>
                </a:effectLst>
                <a:latin typeface="Arial Rounded MT Bold" pitchFamily="34" charset="0"/>
              </a:rPr>
              <a:t>du </a:t>
            </a:r>
            <a:r>
              <a:rPr lang="fr-CA" sz="3200" dirty="0">
                <a:solidFill>
                  <a:schemeClr val="accent6">
                    <a:lumMod val="20000"/>
                    <a:lumOff val="80000"/>
                  </a:schemeClr>
                </a:solidFill>
                <a:effectLst>
                  <a:glow rad="304800">
                    <a:srgbClr val="361B00"/>
                  </a:glow>
                </a:effectLst>
                <a:latin typeface="Arial Rounded MT Bold" pitchFamily="34" charset="0"/>
              </a:rPr>
              <a:t>soir et du matin.</a:t>
            </a:r>
            <a:endParaRPr lang="en-US" sz="3200" dirty="0">
              <a:solidFill>
                <a:schemeClr val="accent6">
                  <a:lumMod val="20000"/>
                  <a:lumOff val="80000"/>
                </a:schemeClr>
              </a:solidFill>
              <a:effectLst>
                <a:glow rad="304800">
                  <a:srgbClr val="361B00"/>
                </a:glow>
              </a:effectLst>
              <a:latin typeface="Arial Rounded MT Bold" pitchFamily="34" charset="0"/>
            </a:endParaRPr>
          </a:p>
        </p:txBody>
      </p:sp>
      <p:pic>
        <p:nvPicPr>
          <p:cNvPr id="8" name="Picture 2" descr="C:\Users\Rae\Desktop\YCC Logo sm size.pn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8001000" y="5715000"/>
            <a:ext cx="851525" cy="851525"/>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p:txBody>
          <a:bodyPr/>
          <a:lstStyle/>
          <a:p>
            <a:fld id="{F98DBE31-67BE-43CC-8D6C-2180D5FA01B3}" type="slidenum">
              <a:rPr lang="en-US" b="1" smtClean="0">
                <a:solidFill>
                  <a:schemeClr val="bg1"/>
                </a:solidFill>
              </a:rPr>
              <a:t>19</a:t>
            </a:fld>
            <a:endParaRPr lang="en-US" b="1" dirty="0">
              <a:solidFill>
                <a:schemeClr val="bg1"/>
              </a:solidFill>
            </a:endParaRPr>
          </a:p>
        </p:txBody>
      </p:sp>
    </p:spTree>
    <p:extLst>
      <p:ext uri="{BB962C8B-B14F-4D97-AF65-F5344CB8AC3E}">
        <p14:creationId xmlns:p14="http://schemas.microsoft.com/office/powerpoint/2010/main" val="277666037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200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wipe(up)">
                                      <p:cBhvr>
                                        <p:cTn id="7" dur="20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0">
              <a:srgbClr val="CCCCFF"/>
            </a:gs>
            <a:gs pos="17999">
              <a:srgbClr val="99CCFF"/>
            </a:gs>
            <a:gs pos="36000">
              <a:srgbClr val="9966FF"/>
            </a:gs>
            <a:gs pos="61000">
              <a:srgbClr val="CC99FF"/>
            </a:gs>
            <a:gs pos="82001">
              <a:srgbClr val="99CCFF"/>
            </a:gs>
            <a:gs pos="100000">
              <a:srgbClr val="CCCCFF"/>
            </a:gs>
          </a:gsLst>
          <a:lin ang="5400000" scaled="0"/>
        </a:gradFill>
        <a:effectLst/>
      </p:bgPr>
    </p:bg>
    <p:spTree>
      <p:nvGrpSpPr>
        <p:cNvPr id="1" name=""/>
        <p:cNvGrpSpPr/>
        <p:nvPr/>
      </p:nvGrpSpPr>
      <p:grpSpPr>
        <a:xfrm>
          <a:off x="0" y="0"/>
          <a:ext cx="0" cy="0"/>
          <a:chOff x="0" y="0"/>
          <a:chExt cx="0" cy="0"/>
        </a:xfrm>
      </p:grpSpPr>
      <p:pic>
        <p:nvPicPr>
          <p:cNvPr id="8" name="Picture 2" descr="C:\Users\Rae\Desktop\YCC Logo sm size.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117840" y="5842000"/>
            <a:ext cx="851525" cy="851525"/>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Lst>
        </p:spPr>
      </p:pic>
      <p:pic>
        <p:nvPicPr>
          <p:cNvPr id="7" name="Image 6">
            <a:extLst>
              <a:ext uri="{FF2B5EF4-FFF2-40B4-BE49-F238E27FC236}">
                <a16:creationId xmlns:a16="http://schemas.microsoft.com/office/drawing/2014/main" xmlns="" id="{7078B22C-21EE-412E-BBD1-73E21137F959}"/>
              </a:ext>
            </a:extLst>
          </p:cNvPr>
          <p:cNvPicPr>
            <a:picLocks noChangeAspect="1"/>
          </p:cNvPicPr>
          <p:nvPr/>
        </p:nvPicPr>
        <p:blipFill>
          <a:blip r:embed="rId4">
            <a:extLst>
              <a:ext uri="{BEBA8EAE-BF5A-486C-A8C5-ECC9F3942E4B}">
                <a14:imgProps xmlns:a14="http://schemas.microsoft.com/office/drawing/2010/main">
                  <a14:imgLayer r:embed="rId5">
                    <a14:imgEffect>
                      <a14:colorTemperature colorTemp="5300"/>
                    </a14:imgEffect>
                    <a14:imgEffect>
                      <a14:saturation sat="200000"/>
                    </a14:imgEffect>
                  </a14:imgLayer>
                </a14:imgProps>
              </a:ext>
              <a:ext uri="{28A0092B-C50C-407E-A947-70E740481C1C}">
                <a14:useLocalDpi xmlns:a14="http://schemas.microsoft.com/office/drawing/2010/main"/>
              </a:ext>
            </a:extLst>
          </a:blip>
          <a:stretch>
            <a:fillRect/>
          </a:stretch>
        </p:blipFill>
        <p:spPr>
          <a:xfrm>
            <a:off x="659920" y="820295"/>
            <a:ext cx="7883682" cy="4281948"/>
          </a:xfrm>
          <a:prstGeom prst="rect">
            <a:avLst/>
          </a:prstGeom>
          <a:effectLst>
            <a:outerShdw blurRad="762000" dist="139700" dir="1800000" sx="103000" sy="103000" algn="tr" rotWithShape="0">
              <a:prstClr val="black">
                <a:alpha val="68000"/>
              </a:prstClr>
            </a:outerShdw>
          </a:effectLst>
          <a:scene3d>
            <a:camera prst="orthographicFront"/>
            <a:lightRig rig="threePt" dir="t"/>
          </a:scene3d>
          <a:sp3d>
            <a:bevelT w="152400" h="50800" prst="softRound"/>
          </a:sp3d>
        </p:spPr>
      </p:pic>
      <p:sp>
        <p:nvSpPr>
          <p:cNvPr id="9" name="Organigramme : Alternative 8">
            <a:extLst>
              <a:ext uri="{FF2B5EF4-FFF2-40B4-BE49-F238E27FC236}">
                <a16:creationId xmlns:a16="http://schemas.microsoft.com/office/drawing/2014/main" xmlns="" id="{7DB9343D-CF05-4853-A6F4-02019B10CE12}"/>
              </a:ext>
            </a:extLst>
          </p:cNvPr>
          <p:cNvSpPr/>
          <p:nvPr/>
        </p:nvSpPr>
        <p:spPr>
          <a:xfrm>
            <a:off x="4151530" y="374373"/>
            <a:ext cx="3925670" cy="2085068"/>
          </a:xfrm>
          <a:prstGeom prst="flowChartAlternateProcess">
            <a:avLst/>
          </a:prstGeom>
          <a:solidFill>
            <a:srgbClr val="7E649F"/>
          </a:solidFill>
          <a:ln w="28575">
            <a:solidFill>
              <a:srgbClr val="7D5F74"/>
            </a:solidFill>
          </a:ln>
          <a:effectLst>
            <a:outerShdw blurRad="177800" dist="38100" dir="12960000" algn="br" rotWithShape="0">
              <a:srgbClr val="7030A0">
                <a:alpha val="71000"/>
              </a:srgbClr>
            </a:outerShdw>
          </a:effectLst>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38100" h="38100" prst="angle"/>
            </a:sp3d>
          </a:bodyPr>
          <a:lstStyle/>
          <a:p>
            <a:pPr algn="ctr"/>
            <a:endParaRPr lang="fr-CA" sz="3600" dirty="0">
              <a:solidFill>
                <a:srgbClr val="FFFF00"/>
              </a:solidFill>
              <a:effectLst>
                <a:glow rad="38100">
                  <a:schemeClr val="bg1"/>
                </a:glow>
              </a:effectLst>
              <a:latin typeface="Avenir Next LT Pro Light" panose="020B0304020202020204" pitchFamily="34" charset="0"/>
            </a:endParaRPr>
          </a:p>
          <a:p>
            <a:pPr algn="ctr"/>
            <a:r>
              <a:rPr lang="fr-CA" sz="4000" b="1" dirty="0">
                <a:solidFill>
                  <a:srgbClr val="FFFF00"/>
                </a:solidFill>
                <a:effectLst>
                  <a:glow rad="38100">
                    <a:schemeClr val="bg1"/>
                  </a:glow>
                </a:effectLst>
                <a:latin typeface="Tahoma" panose="020B0604030504040204" pitchFamily="34" charset="0"/>
                <a:ea typeface="Tahoma" panose="020B0604030504040204" pitchFamily="34" charset="0"/>
                <a:cs typeface="Tahoma" panose="020B0604030504040204" pitchFamily="34" charset="0"/>
              </a:rPr>
              <a:t>YAHWEH</a:t>
            </a:r>
          </a:p>
          <a:p>
            <a:pPr algn="ctr"/>
            <a:r>
              <a:rPr lang="fr-CA" sz="4800" b="1" dirty="0">
                <a:solidFill>
                  <a:schemeClr val="bg1"/>
                </a:solidFill>
                <a:effectLst>
                  <a:glow rad="88900">
                    <a:srgbClr val="CC99FF">
                      <a:alpha val="70000"/>
                    </a:srgbClr>
                  </a:glow>
                </a:effectLst>
                <a:latin typeface="Pristina" panose="03060402040406080204" pitchFamily="66" charset="0"/>
              </a:rPr>
              <a:t>Calendrier</a:t>
            </a:r>
          </a:p>
          <a:p>
            <a:pPr algn="ctr"/>
            <a:r>
              <a:rPr lang="fr-CA" sz="3600" b="1" dirty="0">
                <a:solidFill>
                  <a:srgbClr val="87E5EF"/>
                </a:solidFill>
                <a:effectLst>
                  <a:glow rad="63500">
                    <a:srgbClr val="CC99FF"/>
                  </a:glow>
                </a:effectLst>
                <a:latin typeface="Tahoma" panose="020B0604030504040204" pitchFamily="34" charset="0"/>
                <a:ea typeface="Tahoma" panose="020B0604030504040204" pitchFamily="34" charset="0"/>
                <a:cs typeface="Tahoma" panose="020B0604030504040204" pitchFamily="34" charset="0"/>
              </a:rPr>
              <a:t>De L’ALLIANCE</a:t>
            </a:r>
          </a:p>
          <a:p>
            <a:pPr algn="ctr"/>
            <a:r>
              <a:rPr lang="fr-CA" sz="3600" dirty="0">
                <a:solidFill>
                  <a:srgbClr val="87E5EF"/>
                </a:solidFill>
                <a:effectLst>
                  <a:glow rad="63500">
                    <a:srgbClr val="CC99FF"/>
                  </a:glow>
                </a:effectLst>
                <a:latin typeface="Eras Demi ITC" panose="020B0805030504020804" pitchFamily="34" charset="0"/>
              </a:rPr>
              <a:t>  </a:t>
            </a:r>
          </a:p>
        </p:txBody>
      </p:sp>
      <p:sp>
        <p:nvSpPr>
          <p:cNvPr id="12" name="ZoneTexte 11">
            <a:extLst>
              <a:ext uri="{FF2B5EF4-FFF2-40B4-BE49-F238E27FC236}">
                <a16:creationId xmlns:a16="http://schemas.microsoft.com/office/drawing/2014/main" xmlns="" id="{49FFE120-289C-4211-971A-DD4A324ECABE}"/>
              </a:ext>
            </a:extLst>
          </p:cNvPr>
          <p:cNvSpPr txBox="1"/>
          <p:nvPr/>
        </p:nvSpPr>
        <p:spPr>
          <a:xfrm>
            <a:off x="1852329" y="2702780"/>
            <a:ext cx="5181600" cy="1569660"/>
          </a:xfrm>
          <a:prstGeom prst="rect">
            <a:avLst/>
          </a:prstGeom>
          <a:noFill/>
        </p:spPr>
        <p:txBody>
          <a:bodyPr wrap="square" rtlCol="0">
            <a:spAutoFit/>
            <a:scene3d>
              <a:camera prst="orthographicFront"/>
              <a:lightRig rig="threePt" dir="t"/>
            </a:scene3d>
            <a:sp3d extrusionH="57150">
              <a:bevelT h="25400" prst="softRound"/>
            </a:sp3d>
          </a:bodyPr>
          <a:lstStyle/>
          <a:p>
            <a:pPr algn="ctr"/>
            <a:r>
              <a:rPr lang="fr-CA" sz="4800" b="1" dirty="0">
                <a:ln>
                  <a:solidFill>
                    <a:srgbClr val="7030A0"/>
                  </a:solidFill>
                </a:ln>
                <a:solidFill>
                  <a:schemeClr val="bg1"/>
                </a:solidFill>
                <a:effectLst>
                  <a:glow rad="127000">
                    <a:srgbClr val="7E649F"/>
                  </a:glow>
                </a:effectLst>
                <a:latin typeface="Pristina" panose="03060402040406080204" pitchFamily="66" charset="0"/>
              </a:rPr>
              <a:t>Le Chemin , La vérité </a:t>
            </a:r>
          </a:p>
          <a:p>
            <a:pPr algn="ctr"/>
            <a:r>
              <a:rPr lang="fr-CA" sz="4800" b="1" dirty="0">
                <a:ln>
                  <a:solidFill>
                    <a:srgbClr val="7030A0"/>
                  </a:solidFill>
                </a:ln>
                <a:solidFill>
                  <a:schemeClr val="bg1"/>
                </a:solidFill>
                <a:effectLst>
                  <a:glow rad="127000">
                    <a:srgbClr val="7E649F"/>
                  </a:glow>
                </a:effectLst>
                <a:latin typeface="Pristina" panose="03060402040406080204" pitchFamily="66" charset="0"/>
              </a:rPr>
              <a:t>Et La Vie.</a:t>
            </a:r>
          </a:p>
        </p:txBody>
      </p:sp>
      <p:pic>
        <p:nvPicPr>
          <p:cNvPr id="6" name="Image 5">
            <a:extLst>
              <a:ext uri="{FF2B5EF4-FFF2-40B4-BE49-F238E27FC236}">
                <a16:creationId xmlns:a16="http://schemas.microsoft.com/office/drawing/2014/main" xmlns="" id="{927698E9-1720-4E73-B341-2196864FA5CF}"/>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886218" y="1063634"/>
            <a:ext cx="685800" cy="673798"/>
          </a:xfrm>
          <a:prstGeom prst="rect">
            <a:avLst/>
          </a:prstGeom>
        </p:spPr>
      </p:pic>
      <p:pic>
        <p:nvPicPr>
          <p:cNvPr id="19" name="Image 18">
            <a:extLst>
              <a:ext uri="{FF2B5EF4-FFF2-40B4-BE49-F238E27FC236}">
                <a16:creationId xmlns:a16="http://schemas.microsoft.com/office/drawing/2014/main" xmlns="" id="{9E842A20-1F15-4954-A4C1-3065FB32C7DE}"/>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rot="2566154">
            <a:off x="3065900" y="1726155"/>
            <a:ext cx="1278441" cy="1171143"/>
          </a:xfrm>
          <a:prstGeom prst="rect">
            <a:avLst/>
          </a:prstGeom>
          <a:effectLst>
            <a:glow rad="50800">
              <a:schemeClr val="bg2">
                <a:lumMod val="90000"/>
              </a:schemeClr>
            </a:glow>
          </a:effectLst>
        </p:spPr>
      </p:pic>
      <p:sp>
        <p:nvSpPr>
          <p:cNvPr id="15" name="ZoneTexte 14">
            <a:extLst>
              <a:ext uri="{FF2B5EF4-FFF2-40B4-BE49-F238E27FC236}">
                <a16:creationId xmlns:a16="http://schemas.microsoft.com/office/drawing/2014/main" xmlns="" id="{1E85FC16-3F4A-4D86-99B0-151F8A66BB15}"/>
              </a:ext>
            </a:extLst>
          </p:cNvPr>
          <p:cNvSpPr txBox="1"/>
          <p:nvPr/>
        </p:nvSpPr>
        <p:spPr>
          <a:xfrm>
            <a:off x="457201" y="5216197"/>
            <a:ext cx="8289120" cy="1477328"/>
          </a:xfrm>
          <a:prstGeom prst="rect">
            <a:avLst/>
          </a:prstGeom>
          <a:noFill/>
        </p:spPr>
        <p:txBody>
          <a:bodyPr wrap="square">
            <a:spAutoFit/>
          </a:bodyPr>
          <a:lstStyle/>
          <a:p>
            <a:pPr algn="ctr"/>
            <a:r>
              <a:rPr lang="fr-CA" sz="1800" dirty="0">
                <a:solidFill>
                  <a:srgbClr val="7D5F74"/>
                </a:solidFill>
                <a:effectLst>
                  <a:glow rad="127000">
                    <a:schemeClr val="accent6">
                      <a:lumMod val="20000"/>
                      <a:lumOff val="80000"/>
                    </a:schemeClr>
                  </a:glow>
                </a:effectLst>
                <a:latin typeface="Impact" panose="020B0806030902050204" pitchFamily="34" charset="0"/>
              </a:rPr>
              <a:t>CCC vous offrent </a:t>
            </a:r>
            <a:r>
              <a:rPr lang="fr-CA" sz="1800" dirty="0">
                <a:solidFill>
                  <a:srgbClr val="2D347A"/>
                </a:solidFill>
                <a:effectLst>
                  <a:glow rad="127000">
                    <a:schemeClr val="accent6">
                      <a:lumMod val="20000"/>
                      <a:lumOff val="80000"/>
                    </a:schemeClr>
                  </a:glow>
                </a:effectLst>
                <a:latin typeface="Impact" panose="020B0806030902050204" pitchFamily="34" charset="0"/>
              </a:rPr>
              <a:t>LE FRUIT DE MERVEILLEUSE RÉVÉLATIONS </a:t>
            </a:r>
            <a:r>
              <a:rPr lang="fr-CA" sz="1800" dirty="0">
                <a:solidFill>
                  <a:srgbClr val="7D5F74"/>
                </a:solidFill>
                <a:effectLst>
                  <a:glow rad="127000">
                    <a:schemeClr val="accent6">
                      <a:lumMod val="20000"/>
                      <a:lumOff val="80000"/>
                    </a:schemeClr>
                  </a:glow>
                </a:effectLst>
                <a:latin typeface="Impact" panose="020B0806030902050204" pitchFamily="34" charset="0"/>
              </a:rPr>
              <a:t>DE NOTRE CRÉATEUR AFIN DE RESTORER</a:t>
            </a:r>
            <a:r>
              <a:rPr lang="fr-CA" sz="1800" dirty="0">
                <a:solidFill>
                  <a:srgbClr val="364A98"/>
                </a:solidFill>
                <a:effectLst>
                  <a:glow rad="127000">
                    <a:schemeClr val="accent6">
                      <a:lumMod val="20000"/>
                      <a:lumOff val="80000"/>
                    </a:schemeClr>
                  </a:glow>
                </a:effectLst>
                <a:latin typeface="Impact" panose="020B0806030902050204" pitchFamily="34" charset="0"/>
              </a:rPr>
              <a:t> </a:t>
            </a:r>
            <a:r>
              <a:rPr lang="fr-CA" sz="1800" dirty="0">
                <a:solidFill>
                  <a:srgbClr val="2D347A"/>
                </a:solidFill>
                <a:effectLst>
                  <a:glow rad="127000">
                    <a:schemeClr val="accent6">
                      <a:lumMod val="20000"/>
                      <a:lumOff val="80000"/>
                    </a:schemeClr>
                  </a:glow>
                </a:effectLst>
                <a:latin typeface="Impact" panose="020B0806030902050204" pitchFamily="34" charset="0"/>
              </a:rPr>
              <a:t>SON SHABBATH HEBDOMADAIRE ET SES 7 SHABBATHS ANNUELS.  </a:t>
            </a:r>
          </a:p>
          <a:p>
            <a:pPr algn="ctr"/>
            <a:r>
              <a:rPr lang="fr-CA" sz="1800" dirty="0">
                <a:solidFill>
                  <a:srgbClr val="364A98"/>
                </a:solidFill>
                <a:effectLst>
                  <a:glow rad="127000">
                    <a:schemeClr val="accent6">
                      <a:lumMod val="20000"/>
                      <a:lumOff val="80000"/>
                    </a:schemeClr>
                  </a:glow>
                </a:effectLst>
                <a:latin typeface="Impact" panose="020B0806030902050204" pitchFamily="34" charset="0"/>
              </a:rPr>
              <a:t> </a:t>
            </a:r>
            <a:r>
              <a:rPr lang="fr-CA" sz="1800" dirty="0">
                <a:solidFill>
                  <a:srgbClr val="7D5F74"/>
                </a:solidFill>
                <a:effectLst>
                  <a:glow rad="127000">
                    <a:schemeClr val="accent6">
                      <a:lumMod val="20000"/>
                      <a:lumOff val="80000"/>
                    </a:schemeClr>
                  </a:glow>
                </a:effectLst>
                <a:latin typeface="Impact" panose="020B0806030902050204" pitchFamily="34" charset="0"/>
              </a:rPr>
              <a:t>LES ENSEIGNANTS de CCC ont débusqué s’appuient sur les ÉCRITURES </a:t>
            </a:r>
          </a:p>
          <a:p>
            <a:pPr algn="ctr"/>
            <a:r>
              <a:rPr lang="fr-CA" sz="1800" dirty="0">
                <a:solidFill>
                  <a:srgbClr val="2D347A"/>
                </a:solidFill>
                <a:effectLst>
                  <a:glow rad="127000">
                    <a:schemeClr val="accent6">
                      <a:lumMod val="20000"/>
                      <a:lumOff val="80000"/>
                    </a:schemeClr>
                  </a:glow>
                </a:effectLst>
                <a:latin typeface="Impact" panose="020B0806030902050204" pitchFamily="34" charset="0"/>
              </a:rPr>
              <a:t>La CLEF qui </a:t>
            </a:r>
            <a:r>
              <a:rPr lang="fr-CA" dirty="0">
                <a:solidFill>
                  <a:srgbClr val="2D347A"/>
                </a:solidFill>
                <a:effectLst>
                  <a:glow rad="127000">
                    <a:schemeClr val="accent6">
                      <a:lumMod val="20000"/>
                      <a:lumOff val="80000"/>
                    </a:schemeClr>
                  </a:glow>
                </a:effectLst>
                <a:latin typeface="Impact" panose="020B0806030902050204" pitchFamily="34" charset="0"/>
              </a:rPr>
              <a:t>DÉVOILE</a:t>
            </a:r>
            <a:r>
              <a:rPr lang="fr-CA" sz="1800" dirty="0">
                <a:solidFill>
                  <a:srgbClr val="2D347A"/>
                </a:solidFill>
                <a:effectLst>
                  <a:glow rad="127000">
                    <a:schemeClr val="accent6">
                      <a:lumMod val="20000"/>
                      <a:lumOff val="80000"/>
                    </a:schemeClr>
                  </a:glow>
                </a:effectLst>
                <a:latin typeface="Impact" panose="020B0806030902050204" pitchFamily="34" charset="0"/>
              </a:rPr>
              <a:t> </a:t>
            </a:r>
            <a:r>
              <a:rPr lang="fr-CA" dirty="0">
                <a:solidFill>
                  <a:srgbClr val="2D347A"/>
                </a:solidFill>
                <a:effectLst>
                  <a:glow rad="127000">
                    <a:schemeClr val="accent6">
                      <a:lumMod val="20000"/>
                      <a:lumOff val="80000"/>
                    </a:schemeClr>
                  </a:glow>
                </a:effectLst>
                <a:latin typeface="Impact" panose="020B0806030902050204" pitchFamily="34" charset="0"/>
              </a:rPr>
              <a:t>et RESTORE </a:t>
            </a:r>
            <a:r>
              <a:rPr lang="fr-CA" sz="1800" dirty="0">
                <a:solidFill>
                  <a:srgbClr val="2D347A"/>
                </a:solidFill>
                <a:effectLst>
                  <a:glow rad="127000">
                    <a:schemeClr val="accent6">
                      <a:lumMod val="20000"/>
                      <a:lumOff val="80000"/>
                    </a:schemeClr>
                  </a:glow>
                </a:effectLst>
                <a:latin typeface="Impact" panose="020B0806030902050204" pitchFamily="34" charset="0"/>
              </a:rPr>
              <a:t>le CALENDRIER YAHWEH POUR </a:t>
            </a:r>
          </a:p>
          <a:p>
            <a:pPr algn="ctr"/>
            <a:r>
              <a:rPr lang="fr-CA" sz="1800" dirty="0">
                <a:solidFill>
                  <a:srgbClr val="2D347A"/>
                </a:solidFill>
                <a:effectLst>
                  <a:glow rad="127000">
                    <a:schemeClr val="accent6">
                      <a:lumMod val="20000"/>
                      <a:lumOff val="80000"/>
                    </a:schemeClr>
                  </a:glow>
                </a:effectLst>
                <a:latin typeface="Impact" panose="020B0806030902050204" pitchFamily="34" charset="0"/>
              </a:rPr>
              <a:t>SES TEMPS APPOINTÉ DE RASSEMBLEMENT… </a:t>
            </a:r>
          </a:p>
        </p:txBody>
      </p:sp>
      <p:sp>
        <p:nvSpPr>
          <p:cNvPr id="10" name="Slide Number Placeholder 1"/>
          <p:cNvSpPr>
            <a:spLocks noGrp="1"/>
          </p:cNvSpPr>
          <p:nvPr>
            <p:ph type="sldNum" sz="quarter" idx="12"/>
          </p:nvPr>
        </p:nvSpPr>
        <p:spPr>
          <a:xfrm>
            <a:off x="8686800" y="6492875"/>
            <a:ext cx="533400" cy="365125"/>
          </a:xfrm>
        </p:spPr>
        <p:txBody>
          <a:bodyPr/>
          <a:lstStyle/>
          <a:p>
            <a:fld id="{F98DBE31-67BE-43CC-8D6C-2180D5FA01B3}" type="slidenum">
              <a:rPr lang="en-US" b="1" smtClean="0"/>
              <a:t>2</a:t>
            </a:fld>
            <a:endParaRPr lang="en-US" b="1" dirty="0"/>
          </a:p>
        </p:txBody>
      </p:sp>
    </p:spTree>
    <p:extLst>
      <p:ext uri="{BB962C8B-B14F-4D97-AF65-F5344CB8AC3E}">
        <p14:creationId xmlns:p14="http://schemas.microsoft.com/office/powerpoint/2010/main" val="290623072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1000"/>
                                        <p:tgtEl>
                                          <p:spTgt spid="19"/>
                                        </p:tgtEl>
                                      </p:cBhvr>
                                    </p:animEffect>
                                    <p:anim calcmode="lin" valueType="num">
                                      <p:cBhvr>
                                        <p:cTn id="23" dur="1000" fill="hold"/>
                                        <p:tgtEl>
                                          <p:spTgt spid="19"/>
                                        </p:tgtEl>
                                        <p:attrNameLst>
                                          <p:attrName>ppt_x</p:attrName>
                                        </p:attrNameLst>
                                      </p:cBhvr>
                                      <p:tavLst>
                                        <p:tav tm="0">
                                          <p:val>
                                            <p:strVal val="#ppt_x"/>
                                          </p:val>
                                        </p:tav>
                                        <p:tav tm="100000">
                                          <p:val>
                                            <p:strVal val="#ppt_x"/>
                                          </p:val>
                                        </p:tav>
                                      </p:tavLst>
                                    </p:anim>
                                    <p:anim calcmode="lin" valueType="num">
                                      <p:cBhvr>
                                        <p:cTn id="24"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4340" name="Picture 4" descr="C:\Users\Rae\Desktop\torah scroll empty.png"/>
          <p:cNvPicPr>
            <a:picLocks noChangeAspect="1" noChangeArrowheads="1"/>
          </p:cNvPicPr>
          <p:nvPr/>
        </p:nvPicPr>
        <p:blipFill>
          <a:blip r:embed="rId4">
            <a:duotone>
              <a:schemeClr val="accent1">
                <a:shade val="45000"/>
                <a:satMod val="135000"/>
              </a:schemeClr>
              <a:prstClr val="white"/>
            </a:duotone>
            <a:extLst>
              <a:ext uri="{28A0092B-C50C-407E-A947-70E740481C1C}">
                <a14:useLocalDpi xmlns:a14="http://schemas.microsoft.com/office/drawing/2010/main"/>
              </a:ext>
            </a:extLst>
          </a:blip>
          <a:srcRect/>
          <a:stretch>
            <a:fillRect/>
          </a:stretch>
        </p:blipFill>
        <p:spPr bwMode="auto">
          <a:xfrm rot="16200000">
            <a:off x="1602632" y="383433"/>
            <a:ext cx="5638801" cy="776753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C:\Users\Rae\Desktop\YCC Logo sm size.pn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8001000" y="5715000"/>
            <a:ext cx="851525" cy="851525"/>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p:txBody>
          <a:bodyPr/>
          <a:lstStyle/>
          <a:p>
            <a:fld id="{F98DBE31-67BE-43CC-8D6C-2180D5FA01B3}" type="slidenum">
              <a:rPr lang="en-US" b="1" smtClean="0">
                <a:solidFill>
                  <a:schemeClr val="bg1"/>
                </a:solidFill>
              </a:rPr>
              <a:t>20</a:t>
            </a:fld>
            <a:endParaRPr lang="en-US" b="1" dirty="0">
              <a:solidFill>
                <a:schemeClr val="bg1"/>
              </a:solidFill>
            </a:endParaRPr>
          </a:p>
        </p:txBody>
      </p:sp>
      <p:pic>
        <p:nvPicPr>
          <p:cNvPr id="9" name="Picture 3" descr="C:\Users\Rae\Desktop\mtn bkgd in blue.jp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1066800" y="2209800"/>
            <a:ext cx="5994399" cy="3371851"/>
          </a:xfrm>
          <a:prstGeom prst="roundRect">
            <a:avLst>
              <a:gd name="adj" fmla="val 8719"/>
            </a:avLst>
          </a:prstGeom>
          <a:ln w="57150">
            <a:solidFill>
              <a:srgbClr val="002060"/>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Lst>
        </p:spPr>
      </p:pic>
      <p:sp>
        <p:nvSpPr>
          <p:cNvPr id="7" name="Rectangle 6"/>
          <p:cNvSpPr/>
          <p:nvPr/>
        </p:nvSpPr>
        <p:spPr>
          <a:xfrm>
            <a:off x="1080247" y="2539425"/>
            <a:ext cx="5980952" cy="2308324"/>
          </a:xfrm>
          <a:prstGeom prst="rect">
            <a:avLst/>
          </a:prstGeom>
        </p:spPr>
        <p:txBody>
          <a:bodyPr wrap="square">
            <a:spAutoFit/>
            <a:scene3d>
              <a:camera prst="orthographicFront"/>
              <a:lightRig rig="threePt" dir="t"/>
            </a:scene3d>
            <a:sp3d extrusionH="57150">
              <a:bevelT w="38100" h="38100"/>
            </a:sp3d>
          </a:bodyPr>
          <a:lstStyle/>
          <a:p>
            <a:pPr algn="ctr">
              <a:lnSpc>
                <a:spcPct val="150000"/>
              </a:lnSpc>
            </a:pPr>
            <a:r>
              <a:rPr lang="en-US" sz="3200" dirty="0">
                <a:solidFill>
                  <a:schemeClr val="accent6">
                    <a:lumMod val="20000"/>
                    <a:lumOff val="80000"/>
                  </a:schemeClr>
                </a:solidFill>
                <a:effectLst>
                  <a:glow rad="304800">
                    <a:srgbClr val="002060"/>
                  </a:glow>
                </a:effectLst>
                <a:latin typeface="Arial Rounded MT Bold" pitchFamily="34" charset="0"/>
              </a:rPr>
              <a:t>  “crépuscule”?</a:t>
            </a:r>
          </a:p>
          <a:p>
            <a:pPr algn="ctr">
              <a:lnSpc>
                <a:spcPct val="150000"/>
              </a:lnSpc>
            </a:pPr>
            <a:r>
              <a:rPr lang="en-US" sz="3200" dirty="0">
                <a:solidFill>
                  <a:schemeClr val="accent6">
                    <a:lumMod val="20000"/>
                    <a:lumOff val="80000"/>
                  </a:schemeClr>
                </a:solidFill>
                <a:effectLst>
                  <a:glow rad="304800">
                    <a:srgbClr val="002060"/>
                  </a:glow>
                </a:effectLst>
                <a:latin typeface="Arial Rounded MT Bold" pitchFamily="34" charset="0"/>
              </a:rPr>
              <a:t>Qu'est-ce </a:t>
            </a:r>
            <a:r>
              <a:rPr lang="en-US" sz="3200" dirty="0" err="1">
                <a:solidFill>
                  <a:schemeClr val="accent6">
                    <a:lumMod val="20000"/>
                    <a:lumOff val="80000"/>
                  </a:schemeClr>
                </a:solidFill>
                <a:effectLst>
                  <a:glow rad="304800">
                    <a:srgbClr val="002060"/>
                  </a:glow>
                </a:effectLst>
                <a:latin typeface="Arial Rounded MT Bold" pitchFamily="34" charset="0"/>
              </a:rPr>
              <a:t>qu'un</a:t>
            </a:r>
            <a:r>
              <a:rPr lang="en-US" sz="3200" dirty="0">
                <a:solidFill>
                  <a:schemeClr val="accent6">
                    <a:lumMod val="20000"/>
                    <a:lumOff val="80000"/>
                  </a:schemeClr>
                </a:solidFill>
                <a:effectLst>
                  <a:glow rad="304800">
                    <a:srgbClr val="002060"/>
                  </a:glow>
                </a:effectLst>
                <a:latin typeface="Arial Rounded MT Bold" pitchFamily="34" charset="0"/>
              </a:rPr>
              <a:t> </a:t>
            </a:r>
            <a:r>
              <a:rPr lang="en-US" sz="3200" dirty="0">
                <a:solidFill>
                  <a:schemeClr val="accent6">
                    <a:lumMod val="20000"/>
                    <a:lumOff val="80000"/>
                  </a:schemeClr>
                </a:solidFill>
                <a:effectLst>
                  <a:glow rad="304800">
                    <a:srgbClr val="002060"/>
                  </a:glow>
                </a:effectLst>
                <a:latin typeface="Arial Rounded MT Bold" pitchFamily="34" charset="0"/>
              </a:rPr>
              <a:t>“</a:t>
            </a:r>
            <a:r>
              <a:rPr lang="en-US" sz="3200" dirty="0" err="1">
                <a:solidFill>
                  <a:schemeClr val="accent6">
                    <a:lumMod val="20000"/>
                    <a:lumOff val="80000"/>
                  </a:schemeClr>
                </a:solidFill>
                <a:effectLst>
                  <a:glow rad="304800">
                    <a:srgbClr val="002060"/>
                  </a:glow>
                </a:effectLst>
                <a:latin typeface="Arial Rounded MT Bold" pitchFamily="34" charset="0"/>
              </a:rPr>
              <a:t>crépuscule</a:t>
            </a:r>
            <a:r>
              <a:rPr lang="en-US" sz="3200" dirty="0">
                <a:solidFill>
                  <a:schemeClr val="accent6">
                    <a:lumMod val="20000"/>
                    <a:lumOff val="80000"/>
                  </a:schemeClr>
                </a:solidFill>
                <a:effectLst>
                  <a:glow rad="304800">
                    <a:srgbClr val="002060"/>
                  </a:glow>
                </a:effectLst>
                <a:latin typeface="Arial Rounded MT Bold" pitchFamily="34" charset="0"/>
              </a:rPr>
              <a:t>”?</a:t>
            </a:r>
            <a:endParaRPr lang="en-US" sz="3200" dirty="0">
              <a:solidFill>
                <a:schemeClr val="accent6">
                  <a:lumMod val="20000"/>
                  <a:lumOff val="80000"/>
                </a:schemeClr>
              </a:solidFill>
              <a:effectLst>
                <a:glow rad="304800">
                  <a:srgbClr val="002060"/>
                </a:glow>
              </a:effectLst>
              <a:latin typeface="Arial Rounded MT Bold" pitchFamily="34" charset="0"/>
            </a:endParaRPr>
          </a:p>
        </p:txBody>
      </p:sp>
    </p:spTree>
    <p:extLst>
      <p:ext uri="{BB962C8B-B14F-4D97-AF65-F5344CB8AC3E}">
        <p14:creationId xmlns:p14="http://schemas.microsoft.com/office/powerpoint/2010/main" val="287308482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F98DBE31-67BE-43CC-8D6C-2180D5FA01B3}" type="slidenum">
              <a:rPr lang="en-US" b="1" smtClean="0">
                <a:solidFill>
                  <a:schemeClr val="bg1"/>
                </a:solidFill>
              </a:rPr>
              <a:t>21</a:t>
            </a:fld>
            <a:endParaRPr lang="en-US" b="1" dirty="0">
              <a:solidFill>
                <a:schemeClr val="bg1"/>
              </a:solidFill>
            </a:endParaRPr>
          </a:p>
        </p:txBody>
      </p:sp>
      <p:pic>
        <p:nvPicPr>
          <p:cNvPr id="2050" name="Picture 2" descr="C:\Users\Rae\Desktop\twilight flat earth.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1576" y="872862"/>
            <a:ext cx="9155575" cy="4953000"/>
          </a:xfrm>
          <a:prstGeom prst="rect">
            <a:avLst/>
          </a:prstGeom>
          <a:noFill/>
          <a:extLst>
            <a:ext uri="{909E8E84-426E-40DD-AFC4-6F175D3DCCD1}">
              <a14:hiddenFill xmlns:a14="http://schemas.microsoft.com/office/drawing/2010/main">
                <a:solidFill>
                  <a:srgbClr val="FFFFFF"/>
                </a:solidFill>
              </a14:hiddenFill>
            </a:ext>
          </a:extLst>
        </p:spPr>
      </p:pic>
      <p:sp>
        <p:nvSpPr>
          <p:cNvPr id="12" name="Rounded Rectangle 11"/>
          <p:cNvSpPr/>
          <p:nvPr/>
        </p:nvSpPr>
        <p:spPr>
          <a:xfrm>
            <a:off x="1468250" y="4800601"/>
            <a:ext cx="2069356" cy="609600"/>
          </a:xfrm>
          <a:prstGeom prst="roundRect">
            <a:avLst/>
          </a:prstGeom>
          <a:gradFill flip="none" rotWithShape="1">
            <a:gsLst>
              <a:gs pos="54000">
                <a:srgbClr val="FF1A33"/>
              </a:gs>
              <a:gs pos="15000">
                <a:srgbClr val="FF6D1A"/>
              </a:gs>
              <a:gs pos="0">
                <a:srgbClr val="FFC000"/>
              </a:gs>
              <a:gs pos="90000">
                <a:srgbClr val="FF0066"/>
              </a:gs>
            </a:gsLst>
            <a:lin ang="5400000" scaled="1"/>
            <a:tileRect/>
          </a:gradFill>
          <a:ln>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h="25400" prst="softRound"/>
            </a:sp3d>
          </a:bodyPr>
          <a:lstStyle/>
          <a:p>
            <a:pPr algn="ctr"/>
            <a:r>
              <a:rPr lang="en-CA" b="1" dirty="0">
                <a:latin typeface="Comic Sans MS" pitchFamily="66" charset="0"/>
              </a:rPr>
              <a:t>Aube / crépuscule civile</a:t>
            </a:r>
          </a:p>
        </p:txBody>
      </p:sp>
      <p:sp>
        <p:nvSpPr>
          <p:cNvPr id="13" name="Rounded Rectangle 12"/>
          <p:cNvSpPr/>
          <p:nvPr/>
        </p:nvSpPr>
        <p:spPr>
          <a:xfrm>
            <a:off x="2259469" y="5462357"/>
            <a:ext cx="2502680" cy="616259"/>
          </a:xfrm>
          <a:prstGeom prst="roundRect">
            <a:avLst/>
          </a:prstGeom>
          <a:gradFill flip="none" rotWithShape="1">
            <a:gsLst>
              <a:gs pos="19000">
                <a:srgbClr val="7005D4"/>
              </a:gs>
              <a:gs pos="50000">
                <a:srgbClr val="7E21B3"/>
              </a:gs>
              <a:gs pos="77000">
                <a:srgbClr val="852FA2"/>
              </a:gs>
              <a:gs pos="86000">
                <a:srgbClr val="AF1F8D"/>
              </a:gs>
              <a:gs pos="98000">
                <a:srgbClr val="FF0066"/>
              </a:gs>
            </a:gsLst>
            <a:lin ang="16200000" scaled="1"/>
            <a:tileRect/>
          </a:gradFill>
          <a:ln>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h="25400" prst="softRound"/>
            </a:sp3d>
          </a:bodyPr>
          <a:lstStyle/>
          <a:p>
            <a:pPr algn="ctr"/>
            <a:r>
              <a:rPr lang="en-CA" b="1" dirty="0">
                <a:latin typeface="Comic Sans MS" pitchFamily="66" charset="0"/>
              </a:rPr>
              <a:t>Aube / crépuscule nautique</a:t>
            </a:r>
          </a:p>
        </p:txBody>
      </p:sp>
      <p:sp>
        <p:nvSpPr>
          <p:cNvPr id="14" name="Rounded Rectangle 13"/>
          <p:cNvSpPr/>
          <p:nvPr/>
        </p:nvSpPr>
        <p:spPr>
          <a:xfrm>
            <a:off x="3027266" y="6203441"/>
            <a:ext cx="2916334" cy="578359"/>
          </a:xfrm>
          <a:prstGeom prst="roundRect">
            <a:avLst/>
          </a:prstGeom>
          <a:gradFill flip="none" rotWithShape="1">
            <a:gsLst>
              <a:gs pos="12000">
                <a:schemeClr val="tx2">
                  <a:lumMod val="75000"/>
                  <a:lumOff val="25000"/>
                </a:schemeClr>
              </a:gs>
              <a:gs pos="26000">
                <a:srgbClr val="002060"/>
              </a:gs>
              <a:gs pos="18000">
                <a:srgbClr val="002060"/>
              </a:gs>
              <a:gs pos="82000">
                <a:srgbClr val="181CC7"/>
              </a:gs>
              <a:gs pos="99000">
                <a:srgbClr val="7005D4"/>
              </a:gs>
            </a:gsLst>
            <a:lin ang="16200000" scaled="1"/>
            <a:tileRect/>
          </a:gradFill>
          <a:ln>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h="25400" prst="softRound"/>
            </a:sp3d>
          </a:bodyPr>
          <a:lstStyle/>
          <a:p>
            <a:pPr algn="ctr"/>
            <a:r>
              <a:rPr lang="en-CA" b="1" dirty="0">
                <a:latin typeface="Comic Sans MS" pitchFamily="66" charset="0"/>
              </a:rPr>
              <a:t>Aube / crépuscule astronomique</a:t>
            </a:r>
          </a:p>
        </p:txBody>
      </p:sp>
      <p:sp>
        <p:nvSpPr>
          <p:cNvPr id="15" name="Rounded Rectangle 14"/>
          <p:cNvSpPr/>
          <p:nvPr/>
        </p:nvSpPr>
        <p:spPr>
          <a:xfrm>
            <a:off x="6440978" y="1745970"/>
            <a:ext cx="2169622" cy="339107"/>
          </a:xfrm>
          <a:prstGeom prst="roundRect">
            <a:avLst/>
          </a:prstGeom>
          <a:solidFill>
            <a:schemeClr val="bg2"/>
          </a:solidFill>
          <a:ln>
            <a:solidFill>
              <a:srgbClr val="0070C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h="25400" prst="softRound"/>
            </a:sp3d>
          </a:bodyPr>
          <a:lstStyle/>
          <a:p>
            <a:pPr algn="ctr"/>
            <a:r>
              <a:rPr lang="en-CA" sz="2000" b="1">
                <a:solidFill>
                  <a:srgbClr val="0070C0"/>
                </a:solidFill>
                <a:latin typeface="Comic Sans MS" pitchFamily="66" charset="0"/>
              </a:rPr>
              <a:t>Saison de jour</a:t>
            </a:r>
            <a:endParaRPr lang="en-CA" sz="2000" b="1" dirty="0">
              <a:solidFill>
                <a:srgbClr val="0070C0"/>
              </a:solidFill>
              <a:latin typeface="Comic Sans MS" pitchFamily="66" charset="0"/>
            </a:endParaRPr>
          </a:p>
        </p:txBody>
      </p:sp>
      <p:sp>
        <p:nvSpPr>
          <p:cNvPr id="18" name="Rounded Rectangle 17"/>
          <p:cNvSpPr/>
          <p:nvPr/>
        </p:nvSpPr>
        <p:spPr>
          <a:xfrm>
            <a:off x="2972268" y="1770620"/>
            <a:ext cx="1971165" cy="339107"/>
          </a:xfrm>
          <a:prstGeom prst="roundRect">
            <a:avLst/>
          </a:prstGeom>
          <a:solidFill>
            <a:srgbClr val="002060"/>
          </a:solidFill>
          <a:ln>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h="25400" prst="softRound"/>
            </a:sp3d>
          </a:bodyPr>
          <a:lstStyle/>
          <a:p>
            <a:pPr algn="ctr"/>
            <a:r>
              <a:rPr lang="en-CA" sz="2000" b="1" dirty="0">
                <a:latin typeface="Comic Sans MS" pitchFamily="66" charset="0"/>
              </a:rPr>
              <a:t>Saison de nuit</a:t>
            </a:r>
          </a:p>
        </p:txBody>
      </p:sp>
      <p:sp>
        <p:nvSpPr>
          <p:cNvPr id="19" name="Oval 18"/>
          <p:cNvSpPr/>
          <p:nvPr/>
        </p:nvSpPr>
        <p:spPr>
          <a:xfrm>
            <a:off x="1224791" y="5032856"/>
            <a:ext cx="216024" cy="185766"/>
          </a:xfrm>
          <a:prstGeom prst="ellipse">
            <a:avLst/>
          </a:prstGeom>
          <a:solidFill>
            <a:srgbClr val="FF00FF"/>
          </a:solidFill>
          <a:ln>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20" name="Oval 19"/>
          <p:cNvSpPr/>
          <p:nvPr/>
        </p:nvSpPr>
        <p:spPr>
          <a:xfrm>
            <a:off x="1617524" y="2461886"/>
            <a:ext cx="216024" cy="204343"/>
          </a:xfrm>
          <a:prstGeom prst="ellipse">
            <a:avLst/>
          </a:prstGeom>
          <a:solidFill>
            <a:srgbClr val="7030A0"/>
          </a:solidFill>
          <a:ln>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21" name="Oval 20"/>
          <p:cNvSpPr/>
          <p:nvPr/>
        </p:nvSpPr>
        <p:spPr>
          <a:xfrm>
            <a:off x="1847125" y="2840358"/>
            <a:ext cx="216024" cy="185766"/>
          </a:xfrm>
          <a:prstGeom prst="ellipse">
            <a:avLst/>
          </a:prstGeom>
          <a:solidFill>
            <a:srgbClr val="002060"/>
          </a:solidFill>
          <a:ln>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22" name="Oval 21"/>
          <p:cNvSpPr/>
          <p:nvPr/>
        </p:nvSpPr>
        <p:spPr>
          <a:xfrm>
            <a:off x="1447800" y="2109727"/>
            <a:ext cx="216024" cy="185766"/>
          </a:xfrm>
          <a:prstGeom prst="ellipse">
            <a:avLst/>
          </a:prstGeom>
          <a:solidFill>
            <a:srgbClr val="FF00FF"/>
          </a:solidFill>
          <a:ln>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23" name="Oval 22"/>
          <p:cNvSpPr/>
          <p:nvPr/>
        </p:nvSpPr>
        <p:spPr>
          <a:xfrm>
            <a:off x="5865131" y="2400310"/>
            <a:ext cx="216024" cy="185766"/>
          </a:xfrm>
          <a:prstGeom prst="ellipse">
            <a:avLst/>
          </a:prstGeom>
          <a:solidFill>
            <a:srgbClr val="7030A0"/>
          </a:solidFill>
          <a:ln>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24" name="Oval 23"/>
          <p:cNvSpPr/>
          <p:nvPr/>
        </p:nvSpPr>
        <p:spPr>
          <a:xfrm>
            <a:off x="5689925" y="2811483"/>
            <a:ext cx="216024" cy="185766"/>
          </a:xfrm>
          <a:prstGeom prst="ellipse">
            <a:avLst/>
          </a:prstGeom>
          <a:solidFill>
            <a:srgbClr val="002060"/>
          </a:solidFill>
          <a:ln>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25" name="Oval 24"/>
          <p:cNvSpPr/>
          <p:nvPr/>
        </p:nvSpPr>
        <p:spPr>
          <a:xfrm>
            <a:off x="6099033" y="2085077"/>
            <a:ext cx="216024" cy="185766"/>
          </a:xfrm>
          <a:prstGeom prst="ellipse">
            <a:avLst/>
          </a:prstGeom>
          <a:solidFill>
            <a:srgbClr val="FF00FF"/>
          </a:solidFill>
          <a:ln>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26" name="Oval 25"/>
          <p:cNvSpPr/>
          <p:nvPr/>
        </p:nvSpPr>
        <p:spPr>
          <a:xfrm>
            <a:off x="2016648" y="5689446"/>
            <a:ext cx="216024" cy="185766"/>
          </a:xfrm>
          <a:prstGeom prst="ellipse">
            <a:avLst/>
          </a:prstGeom>
          <a:solidFill>
            <a:srgbClr val="7030A0"/>
          </a:solidFill>
          <a:ln>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27" name="Oval 26"/>
          <p:cNvSpPr/>
          <p:nvPr/>
        </p:nvSpPr>
        <p:spPr>
          <a:xfrm>
            <a:off x="2778114" y="6368384"/>
            <a:ext cx="216024" cy="185766"/>
          </a:xfrm>
          <a:prstGeom prst="ellipse">
            <a:avLst/>
          </a:prstGeom>
          <a:solidFill>
            <a:srgbClr val="002060"/>
          </a:solidFill>
          <a:ln>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31" name="Sun 30"/>
          <p:cNvSpPr/>
          <p:nvPr/>
        </p:nvSpPr>
        <p:spPr>
          <a:xfrm>
            <a:off x="8111786" y="3332368"/>
            <a:ext cx="629952" cy="625222"/>
          </a:xfrm>
          <a:prstGeom prst="sun">
            <a:avLst/>
          </a:prstGeom>
          <a:solidFill>
            <a:srgbClr val="FFFF00"/>
          </a:solidFill>
          <a:ln w="6350">
            <a:solidFill>
              <a:srgbClr val="FF0000"/>
            </a:solidFill>
          </a:ln>
          <a:effectLst>
            <a:glow rad="127000">
              <a:srgbClr val="FFFF99"/>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32" name="Oval 31"/>
          <p:cNvSpPr/>
          <p:nvPr/>
        </p:nvSpPr>
        <p:spPr>
          <a:xfrm>
            <a:off x="6869152" y="3741567"/>
            <a:ext cx="504055" cy="432047"/>
          </a:xfrm>
          <a:prstGeom prst="ellipse">
            <a:avLst/>
          </a:prstGeom>
          <a:blipFill>
            <a:blip r:embed="rId4"/>
            <a:tile tx="0" ty="0" sx="100000" sy="100000" flip="none" algn="tl"/>
          </a:blipFill>
          <a:ln>
            <a:solidFill>
              <a:srgbClr val="002060"/>
            </a:solidFill>
          </a:ln>
          <a:effectLst>
            <a:glow rad="127000">
              <a:schemeClr val="bg1"/>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pic>
        <p:nvPicPr>
          <p:cNvPr id="8" name="Picture 2" descr="C:\Users\Rae\Desktop\YCC Logo sm size.pn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8001000" y="5715000"/>
            <a:ext cx="851525" cy="851525"/>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48673" y="108316"/>
            <a:ext cx="8873519" cy="1077218"/>
          </a:xfrm>
          <a:prstGeom prst="rect">
            <a:avLst/>
          </a:prstGeom>
        </p:spPr>
        <p:txBody>
          <a:bodyPr wrap="square">
            <a:spAutoFit/>
            <a:scene3d>
              <a:camera prst="orthographicFront"/>
              <a:lightRig rig="threePt" dir="t"/>
            </a:scene3d>
            <a:sp3d extrusionH="57150">
              <a:bevelT w="38100" h="38100"/>
            </a:sp3d>
          </a:bodyPr>
          <a:lstStyle/>
          <a:p>
            <a:pPr algn="ctr"/>
            <a:r>
              <a:rPr lang="fr-CA" sz="3200" dirty="0">
                <a:solidFill>
                  <a:schemeClr val="accent6">
                    <a:lumMod val="20000"/>
                    <a:lumOff val="80000"/>
                  </a:schemeClr>
                </a:solidFill>
                <a:effectLst>
                  <a:glow rad="304800">
                    <a:srgbClr val="002060"/>
                  </a:glow>
                </a:effectLst>
                <a:latin typeface="Arial Rounded MT Bold" pitchFamily="34" charset="0"/>
              </a:rPr>
              <a:t>Tous les crépuscules appartiennent à la saison du jour.</a:t>
            </a:r>
            <a:endParaRPr lang="en-US" sz="3200" dirty="0">
              <a:solidFill>
                <a:schemeClr val="accent6">
                  <a:lumMod val="20000"/>
                  <a:lumOff val="80000"/>
                </a:schemeClr>
              </a:solidFill>
              <a:effectLst>
                <a:glow rad="304800">
                  <a:srgbClr val="002060"/>
                </a:glow>
              </a:effectLst>
              <a:latin typeface="Arial Rounded MT Bold" pitchFamily="34" charset="0"/>
            </a:endParaRPr>
          </a:p>
        </p:txBody>
      </p:sp>
    </p:spTree>
    <p:extLst>
      <p:ext uri="{BB962C8B-B14F-4D97-AF65-F5344CB8AC3E}">
        <p14:creationId xmlns:p14="http://schemas.microsoft.com/office/powerpoint/2010/main" val="196100576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1000"/>
                                        <p:tgtEl>
                                          <p:spTgt spid="25"/>
                                        </p:tgtEl>
                                      </p:cBhvr>
                                    </p:animEffect>
                                    <p:anim calcmode="lin" valueType="num">
                                      <p:cBhvr>
                                        <p:cTn id="13" dur="1000" fill="hold"/>
                                        <p:tgtEl>
                                          <p:spTgt spid="25"/>
                                        </p:tgtEl>
                                        <p:attrNameLst>
                                          <p:attrName>ppt_x</p:attrName>
                                        </p:attrNameLst>
                                      </p:cBhvr>
                                      <p:tavLst>
                                        <p:tav tm="0">
                                          <p:val>
                                            <p:strVal val="#ppt_x"/>
                                          </p:val>
                                        </p:tav>
                                        <p:tav tm="100000">
                                          <p:val>
                                            <p:strVal val="#ppt_x"/>
                                          </p:val>
                                        </p:tav>
                                      </p:tavLst>
                                    </p:anim>
                                    <p:anim calcmode="lin" valueType="num">
                                      <p:cBhvr>
                                        <p:cTn id="14" dur="1000" fill="hold"/>
                                        <p:tgtEl>
                                          <p:spTgt spid="25"/>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47" presetClass="entr" presetSubtype="0" fill="hold" grpId="0" nodeType="after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fade">
                                      <p:cBhvr>
                                        <p:cTn id="18" dur="1000"/>
                                        <p:tgtEl>
                                          <p:spTgt spid="20"/>
                                        </p:tgtEl>
                                      </p:cBhvr>
                                    </p:animEffect>
                                    <p:anim calcmode="lin" valueType="num">
                                      <p:cBhvr>
                                        <p:cTn id="19" dur="1000" fill="hold"/>
                                        <p:tgtEl>
                                          <p:spTgt spid="20"/>
                                        </p:tgtEl>
                                        <p:attrNameLst>
                                          <p:attrName>ppt_x</p:attrName>
                                        </p:attrNameLst>
                                      </p:cBhvr>
                                      <p:tavLst>
                                        <p:tav tm="0">
                                          <p:val>
                                            <p:strVal val="#ppt_x"/>
                                          </p:val>
                                        </p:tav>
                                        <p:tav tm="100000">
                                          <p:val>
                                            <p:strVal val="#ppt_x"/>
                                          </p:val>
                                        </p:tav>
                                      </p:tavLst>
                                    </p:anim>
                                    <p:anim calcmode="lin" valueType="num">
                                      <p:cBhvr>
                                        <p:cTn id="20" dur="1000" fill="hold"/>
                                        <p:tgtEl>
                                          <p:spTgt spid="20"/>
                                        </p:tgtEl>
                                        <p:attrNameLst>
                                          <p:attrName>ppt_y</p:attrName>
                                        </p:attrNameLst>
                                      </p:cBhvr>
                                      <p:tavLst>
                                        <p:tav tm="0">
                                          <p:val>
                                            <p:strVal val="#ppt_y-.1"/>
                                          </p:val>
                                        </p:tav>
                                        <p:tav tm="100000">
                                          <p:val>
                                            <p:strVal val="#ppt_y"/>
                                          </p:val>
                                        </p:tav>
                                      </p:tavLst>
                                    </p:anim>
                                  </p:childTnLst>
                                </p:cTn>
                              </p:par>
                              <p:par>
                                <p:cTn id="21" presetID="47" presetClass="entr" presetSubtype="0" fill="hold" grpId="0" nodeType="with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fade">
                                      <p:cBhvr>
                                        <p:cTn id="23" dur="1000"/>
                                        <p:tgtEl>
                                          <p:spTgt spid="23"/>
                                        </p:tgtEl>
                                      </p:cBhvr>
                                    </p:animEffect>
                                    <p:anim calcmode="lin" valueType="num">
                                      <p:cBhvr>
                                        <p:cTn id="24" dur="1000" fill="hold"/>
                                        <p:tgtEl>
                                          <p:spTgt spid="23"/>
                                        </p:tgtEl>
                                        <p:attrNameLst>
                                          <p:attrName>ppt_x</p:attrName>
                                        </p:attrNameLst>
                                      </p:cBhvr>
                                      <p:tavLst>
                                        <p:tav tm="0">
                                          <p:val>
                                            <p:strVal val="#ppt_x"/>
                                          </p:val>
                                        </p:tav>
                                        <p:tav tm="100000">
                                          <p:val>
                                            <p:strVal val="#ppt_x"/>
                                          </p:val>
                                        </p:tav>
                                      </p:tavLst>
                                    </p:anim>
                                    <p:anim calcmode="lin" valueType="num">
                                      <p:cBhvr>
                                        <p:cTn id="25" dur="1000" fill="hold"/>
                                        <p:tgtEl>
                                          <p:spTgt spid="23"/>
                                        </p:tgtEl>
                                        <p:attrNameLst>
                                          <p:attrName>ppt_y</p:attrName>
                                        </p:attrNameLst>
                                      </p:cBhvr>
                                      <p:tavLst>
                                        <p:tav tm="0">
                                          <p:val>
                                            <p:strVal val="#ppt_y-.1"/>
                                          </p:val>
                                        </p:tav>
                                        <p:tav tm="100000">
                                          <p:val>
                                            <p:strVal val="#ppt_y"/>
                                          </p:val>
                                        </p:tav>
                                      </p:tavLst>
                                    </p:anim>
                                  </p:childTnLst>
                                </p:cTn>
                              </p:par>
                            </p:childTnLst>
                          </p:cTn>
                        </p:par>
                        <p:par>
                          <p:cTn id="26" fill="hold">
                            <p:stCondLst>
                              <p:cond delay="2000"/>
                            </p:stCondLst>
                            <p:childTnLst>
                              <p:par>
                                <p:cTn id="27" presetID="47" presetClass="entr" presetSubtype="0" fill="hold" grpId="0" nodeType="after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fade">
                                      <p:cBhvr>
                                        <p:cTn id="29" dur="1000"/>
                                        <p:tgtEl>
                                          <p:spTgt spid="21"/>
                                        </p:tgtEl>
                                      </p:cBhvr>
                                    </p:animEffect>
                                    <p:anim calcmode="lin" valueType="num">
                                      <p:cBhvr>
                                        <p:cTn id="30" dur="1000" fill="hold"/>
                                        <p:tgtEl>
                                          <p:spTgt spid="21"/>
                                        </p:tgtEl>
                                        <p:attrNameLst>
                                          <p:attrName>ppt_x</p:attrName>
                                        </p:attrNameLst>
                                      </p:cBhvr>
                                      <p:tavLst>
                                        <p:tav tm="0">
                                          <p:val>
                                            <p:strVal val="#ppt_x"/>
                                          </p:val>
                                        </p:tav>
                                        <p:tav tm="100000">
                                          <p:val>
                                            <p:strVal val="#ppt_x"/>
                                          </p:val>
                                        </p:tav>
                                      </p:tavLst>
                                    </p:anim>
                                    <p:anim calcmode="lin" valueType="num">
                                      <p:cBhvr>
                                        <p:cTn id="31" dur="1000" fill="hold"/>
                                        <p:tgtEl>
                                          <p:spTgt spid="21"/>
                                        </p:tgtEl>
                                        <p:attrNameLst>
                                          <p:attrName>ppt_y</p:attrName>
                                        </p:attrNameLst>
                                      </p:cBhvr>
                                      <p:tavLst>
                                        <p:tav tm="0">
                                          <p:val>
                                            <p:strVal val="#ppt_y-.1"/>
                                          </p:val>
                                        </p:tav>
                                        <p:tav tm="100000">
                                          <p:val>
                                            <p:strVal val="#ppt_y"/>
                                          </p:val>
                                        </p:tav>
                                      </p:tavLst>
                                    </p:anim>
                                  </p:childTnLst>
                                </p:cTn>
                              </p:par>
                              <p:par>
                                <p:cTn id="32" presetID="47" presetClass="entr" presetSubtype="0" fill="hold" grpId="0" nodeType="withEffect">
                                  <p:stCondLst>
                                    <p:cond delay="0"/>
                                  </p:stCondLst>
                                  <p:childTnLst>
                                    <p:set>
                                      <p:cBhvr>
                                        <p:cTn id="33" dur="1" fill="hold">
                                          <p:stCondLst>
                                            <p:cond delay="0"/>
                                          </p:stCondLst>
                                        </p:cTn>
                                        <p:tgtEl>
                                          <p:spTgt spid="24"/>
                                        </p:tgtEl>
                                        <p:attrNameLst>
                                          <p:attrName>style.visibility</p:attrName>
                                        </p:attrNameLst>
                                      </p:cBhvr>
                                      <p:to>
                                        <p:strVal val="visible"/>
                                      </p:to>
                                    </p:set>
                                    <p:animEffect transition="in" filter="fade">
                                      <p:cBhvr>
                                        <p:cTn id="34" dur="1000"/>
                                        <p:tgtEl>
                                          <p:spTgt spid="24"/>
                                        </p:tgtEl>
                                      </p:cBhvr>
                                    </p:animEffect>
                                    <p:anim calcmode="lin" valueType="num">
                                      <p:cBhvr>
                                        <p:cTn id="35" dur="1000" fill="hold"/>
                                        <p:tgtEl>
                                          <p:spTgt spid="24"/>
                                        </p:tgtEl>
                                        <p:attrNameLst>
                                          <p:attrName>ppt_x</p:attrName>
                                        </p:attrNameLst>
                                      </p:cBhvr>
                                      <p:tavLst>
                                        <p:tav tm="0">
                                          <p:val>
                                            <p:strVal val="#ppt_x"/>
                                          </p:val>
                                        </p:tav>
                                        <p:tav tm="100000">
                                          <p:val>
                                            <p:strVal val="#ppt_x"/>
                                          </p:val>
                                        </p:tav>
                                      </p:tavLst>
                                    </p:anim>
                                    <p:anim calcmode="lin" valueType="num">
                                      <p:cBhvr>
                                        <p:cTn id="36" dur="1000" fill="hold"/>
                                        <p:tgtEl>
                                          <p:spTgt spid="24"/>
                                        </p:tgtEl>
                                        <p:attrNameLst>
                                          <p:attrName>ppt_y</p:attrName>
                                        </p:attrNameLst>
                                      </p:cBhvr>
                                      <p:tavLst>
                                        <p:tav tm="0">
                                          <p:val>
                                            <p:strVal val="#ppt_y-.1"/>
                                          </p:val>
                                        </p:tav>
                                        <p:tav tm="100000">
                                          <p:val>
                                            <p:strVal val="#ppt_y"/>
                                          </p:val>
                                        </p:tav>
                                      </p:tavLst>
                                    </p:anim>
                                  </p:childTnLst>
                                </p:cTn>
                              </p:par>
                            </p:childTnLst>
                          </p:cTn>
                        </p:par>
                        <p:par>
                          <p:cTn id="37" fill="hold">
                            <p:stCondLst>
                              <p:cond delay="3000"/>
                            </p:stCondLst>
                            <p:childTnLst>
                              <p:par>
                                <p:cTn id="38" presetID="47" presetClass="entr" presetSubtype="0" fill="hold" grpId="0" nodeType="afterEffect">
                                  <p:stCondLst>
                                    <p:cond delay="1750"/>
                                  </p:stCondLst>
                                  <p:childTnLst>
                                    <p:set>
                                      <p:cBhvr>
                                        <p:cTn id="39" dur="1" fill="hold">
                                          <p:stCondLst>
                                            <p:cond delay="0"/>
                                          </p:stCondLst>
                                        </p:cTn>
                                        <p:tgtEl>
                                          <p:spTgt spid="18"/>
                                        </p:tgtEl>
                                        <p:attrNameLst>
                                          <p:attrName>style.visibility</p:attrName>
                                        </p:attrNameLst>
                                      </p:cBhvr>
                                      <p:to>
                                        <p:strVal val="visible"/>
                                      </p:to>
                                    </p:set>
                                    <p:animEffect transition="in" filter="fade">
                                      <p:cBhvr>
                                        <p:cTn id="40" dur="1000"/>
                                        <p:tgtEl>
                                          <p:spTgt spid="18"/>
                                        </p:tgtEl>
                                      </p:cBhvr>
                                    </p:animEffect>
                                    <p:anim calcmode="lin" valueType="num">
                                      <p:cBhvr>
                                        <p:cTn id="41" dur="1000" fill="hold"/>
                                        <p:tgtEl>
                                          <p:spTgt spid="18"/>
                                        </p:tgtEl>
                                        <p:attrNameLst>
                                          <p:attrName>ppt_x</p:attrName>
                                        </p:attrNameLst>
                                      </p:cBhvr>
                                      <p:tavLst>
                                        <p:tav tm="0">
                                          <p:val>
                                            <p:strVal val="#ppt_x"/>
                                          </p:val>
                                        </p:tav>
                                        <p:tav tm="100000">
                                          <p:val>
                                            <p:strVal val="#ppt_x"/>
                                          </p:val>
                                        </p:tav>
                                      </p:tavLst>
                                    </p:anim>
                                    <p:anim calcmode="lin" valueType="num">
                                      <p:cBhvr>
                                        <p:cTn id="42"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0" grpId="0" animBg="1"/>
      <p:bldP spid="21" grpId="0" animBg="1"/>
      <p:bldP spid="22" grpId="0" animBg="1"/>
      <p:bldP spid="23" grpId="0" animBg="1"/>
      <p:bldP spid="24" grpId="0" animBg="1"/>
      <p:bldP spid="2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xmlns="" id="{0E588C96-780D-4835-82CE-FCE669411C8A}"/>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42034" y="906542"/>
            <a:ext cx="9953025" cy="5587914"/>
          </a:xfrm>
          <a:prstGeom prst="rect">
            <a:avLst/>
          </a:prstGeom>
          <a:ln w="57150">
            <a:solidFill>
              <a:schemeClr val="tx2"/>
            </a:solidFill>
          </a:ln>
          <a:effectLst/>
          <a:scene3d>
            <a:camera prst="orthographicFront"/>
            <a:lightRig rig="threePt" dir="t"/>
          </a:scene3d>
          <a:sp3d>
            <a:bevelT w="152400" h="50800" prst="softRound"/>
          </a:sp3d>
        </p:spPr>
      </p:pic>
      <p:sp>
        <p:nvSpPr>
          <p:cNvPr id="2" name="Slide Number Placeholder 1"/>
          <p:cNvSpPr>
            <a:spLocks noGrp="1"/>
          </p:cNvSpPr>
          <p:nvPr>
            <p:ph type="sldNum" sz="quarter" idx="12"/>
          </p:nvPr>
        </p:nvSpPr>
        <p:spPr>
          <a:xfrm>
            <a:off x="8615793" y="6492875"/>
            <a:ext cx="533400" cy="365125"/>
          </a:xfrm>
        </p:spPr>
        <p:txBody>
          <a:bodyPr/>
          <a:lstStyle/>
          <a:p>
            <a:fld id="{F98DBE31-67BE-43CC-8D6C-2180D5FA01B3}" type="slidenum">
              <a:rPr lang="en-US" b="1" smtClean="0">
                <a:solidFill>
                  <a:schemeClr val="bg1"/>
                </a:solidFill>
              </a:rPr>
              <a:t>22</a:t>
            </a:fld>
            <a:endParaRPr lang="en-US" b="1" dirty="0">
              <a:solidFill>
                <a:schemeClr val="bg1"/>
              </a:solidFill>
            </a:endParaRPr>
          </a:p>
        </p:txBody>
      </p:sp>
      <p:sp>
        <p:nvSpPr>
          <p:cNvPr id="7" name="Rectangle 6"/>
          <p:cNvSpPr/>
          <p:nvPr/>
        </p:nvSpPr>
        <p:spPr>
          <a:xfrm>
            <a:off x="201128" y="0"/>
            <a:ext cx="8873519" cy="1077218"/>
          </a:xfrm>
          <a:prstGeom prst="rect">
            <a:avLst/>
          </a:prstGeom>
        </p:spPr>
        <p:txBody>
          <a:bodyPr wrap="square">
            <a:spAutoFit/>
            <a:scene3d>
              <a:camera prst="orthographicFront"/>
              <a:lightRig rig="threePt" dir="t"/>
            </a:scene3d>
            <a:sp3d extrusionH="57150">
              <a:bevelT w="38100" h="38100"/>
            </a:sp3d>
          </a:bodyPr>
          <a:lstStyle/>
          <a:p>
            <a:pPr algn="ctr"/>
            <a:r>
              <a:rPr lang="fr-CA" sz="3200" dirty="0">
                <a:solidFill>
                  <a:schemeClr val="accent6">
                    <a:lumMod val="20000"/>
                    <a:lumOff val="80000"/>
                  </a:schemeClr>
                </a:solidFill>
                <a:effectLst>
                  <a:glow rad="304800">
                    <a:srgbClr val="002060"/>
                  </a:glow>
                </a:effectLst>
                <a:latin typeface="Arial Rounded MT Bold" pitchFamily="34" charset="0"/>
              </a:rPr>
              <a:t> Le crépuscule astronomique marque le début de la journée.</a:t>
            </a:r>
            <a:endParaRPr lang="en-US" sz="3200" dirty="0">
              <a:solidFill>
                <a:schemeClr val="accent6">
                  <a:lumMod val="20000"/>
                  <a:lumOff val="80000"/>
                </a:schemeClr>
              </a:solidFill>
              <a:effectLst>
                <a:glow rad="304800">
                  <a:srgbClr val="002060"/>
                </a:glow>
              </a:effectLst>
              <a:latin typeface="Arial Rounded MT Bold" pitchFamily="34" charset="0"/>
            </a:endParaRPr>
          </a:p>
        </p:txBody>
      </p:sp>
      <p:sp>
        <p:nvSpPr>
          <p:cNvPr id="31" name="Sun 30"/>
          <p:cNvSpPr/>
          <p:nvPr/>
        </p:nvSpPr>
        <p:spPr>
          <a:xfrm>
            <a:off x="1762858" y="1080394"/>
            <a:ext cx="629952" cy="625222"/>
          </a:xfrm>
          <a:prstGeom prst="sun">
            <a:avLst/>
          </a:prstGeom>
          <a:solidFill>
            <a:srgbClr val="FFFF00"/>
          </a:solidFill>
          <a:ln w="6350">
            <a:solidFill>
              <a:srgbClr val="FF0000"/>
            </a:solidFill>
          </a:ln>
          <a:effectLst>
            <a:glow rad="127000">
              <a:srgbClr val="FFFF99"/>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29" name="Rounded Rectangle 28"/>
          <p:cNvSpPr/>
          <p:nvPr/>
        </p:nvSpPr>
        <p:spPr>
          <a:xfrm>
            <a:off x="591166" y="1712442"/>
            <a:ext cx="1295400" cy="369333"/>
          </a:xfrm>
          <a:prstGeom prst="roundRect">
            <a:avLst/>
          </a:prstGeom>
          <a:blipFill>
            <a:blip r:embed="rId5"/>
            <a:tile tx="0" ty="0" sx="100000" sy="100000" flip="none" algn="tl"/>
          </a:blipFill>
          <a:ln>
            <a:solidFill>
              <a:srgbClr val="87414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38100" h="38100"/>
            </a:sp3d>
          </a:bodyPr>
          <a:lstStyle/>
          <a:p>
            <a:pPr algn="ctr"/>
            <a:r>
              <a:rPr lang="en-CA" sz="2000" b="1" dirty="0">
                <a:solidFill>
                  <a:srgbClr val="874141"/>
                </a:solidFill>
                <a:latin typeface="Comic Sans MS" pitchFamily="66" charset="0"/>
              </a:rPr>
              <a:t>Horizon</a:t>
            </a:r>
            <a:endParaRPr lang="en-CA" sz="2200" b="1" dirty="0">
              <a:solidFill>
                <a:srgbClr val="874141"/>
              </a:solidFill>
              <a:latin typeface="Comic Sans MS" pitchFamily="66" charset="0"/>
            </a:endParaRPr>
          </a:p>
        </p:txBody>
      </p:sp>
      <p:sp>
        <p:nvSpPr>
          <p:cNvPr id="30" name="Rounded Rectangle 29"/>
          <p:cNvSpPr/>
          <p:nvPr/>
        </p:nvSpPr>
        <p:spPr>
          <a:xfrm>
            <a:off x="2014648" y="1872692"/>
            <a:ext cx="3048000" cy="339107"/>
          </a:xfrm>
          <a:prstGeom prst="roundRect">
            <a:avLst/>
          </a:prstGeom>
          <a:solidFill>
            <a:srgbClr val="002060"/>
          </a:solidFill>
          <a:ln>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h="25400" prst="softRound"/>
            </a:sp3d>
          </a:bodyPr>
          <a:lstStyle/>
          <a:p>
            <a:pPr algn="ctr"/>
            <a:r>
              <a:rPr lang="fr-CA" sz="1400" b="1" dirty="0">
                <a:latin typeface="Comic Sans MS" pitchFamily="66" charset="0"/>
              </a:rPr>
              <a:t>Encore avant le lever du soleil</a:t>
            </a:r>
            <a:endParaRPr lang="en-CA" sz="1400" b="1" dirty="0">
              <a:latin typeface="Comic Sans MS" pitchFamily="66" charset="0"/>
            </a:endParaRPr>
          </a:p>
        </p:txBody>
      </p:sp>
      <p:sp>
        <p:nvSpPr>
          <p:cNvPr id="33" name="Rounded Rectangle 32"/>
          <p:cNvSpPr/>
          <p:nvPr/>
        </p:nvSpPr>
        <p:spPr>
          <a:xfrm rot="21194818">
            <a:off x="638042" y="2711236"/>
            <a:ext cx="3474099" cy="515653"/>
          </a:xfrm>
          <a:prstGeom prst="roundRect">
            <a:avLst/>
          </a:prstGeom>
          <a:gradFill flip="none" rotWithShape="1">
            <a:gsLst>
              <a:gs pos="54000">
                <a:srgbClr val="FF1A33"/>
              </a:gs>
              <a:gs pos="15000">
                <a:srgbClr val="FF6D1A"/>
              </a:gs>
              <a:gs pos="0">
                <a:srgbClr val="FFC000"/>
              </a:gs>
              <a:gs pos="90000">
                <a:srgbClr val="FF0066"/>
              </a:gs>
            </a:gsLst>
            <a:lin ang="5400000" scaled="1"/>
            <a:tileRect/>
          </a:gradFill>
          <a:ln>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h="25400" prst="softRound"/>
            </a:sp3d>
          </a:bodyPr>
          <a:lstStyle/>
          <a:p>
            <a:pPr algn="ctr"/>
            <a:r>
              <a:rPr lang="en-CA" sz="2200" b="1" dirty="0">
                <a:latin typeface="Comic Sans MS" pitchFamily="66" charset="0"/>
              </a:rPr>
              <a:t>Aube / crépuscule civile</a:t>
            </a:r>
          </a:p>
        </p:txBody>
      </p:sp>
      <p:sp>
        <p:nvSpPr>
          <p:cNvPr id="34" name="Rounded Rectangle 33"/>
          <p:cNvSpPr/>
          <p:nvPr/>
        </p:nvSpPr>
        <p:spPr>
          <a:xfrm rot="20815589">
            <a:off x="598575" y="3811881"/>
            <a:ext cx="3928495" cy="515653"/>
          </a:xfrm>
          <a:prstGeom prst="roundRect">
            <a:avLst/>
          </a:prstGeom>
          <a:gradFill flip="none" rotWithShape="1">
            <a:gsLst>
              <a:gs pos="19000">
                <a:srgbClr val="7005D4"/>
              </a:gs>
              <a:gs pos="50000">
                <a:srgbClr val="7E21B3"/>
              </a:gs>
              <a:gs pos="77000">
                <a:srgbClr val="852FA2"/>
              </a:gs>
              <a:gs pos="86000">
                <a:srgbClr val="AF1F8D"/>
              </a:gs>
              <a:gs pos="98000">
                <a:srgbClr val="FF0066"/>
              </a:gs>
            </a:gsLst>
            <a:lin ang="16200000" scaled="1"/>
            <a:tileRect/>
          </a:gradFill>
          <a:ln>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h="25400" prst="softRound"/>
            </a:sp3d>
          </a:bodyPr>
          <a:lstStyle/>
          <a:p>
            <a:pPr algn="ctr"/>
            <a:r>
              <a:rPr lang="en-CA" sz="2200" b="1" dirty="0">
                <a:latin typeface="Comic Sans MS" pitchFamily="66" charset="0"/>
              </a:rPr>
              <a:t>Aube / crépuscule nautique</a:t>
            </a:r>
          </a:p>
        </p:txBody>
      </p:sp>
      <p:sp>
        <p:nvSpPr>
          <p:cNvPr id="35" name="Rounded Rectangle 34"/>
          <p:cNvSpPr/>
          <p:nvPr/>
        </p:nvSpPr>
        <p:spPr>
          <a:xfrm rot="20459661">
            <a:off x="310352" y="4921838"/>
            <a:ext cx="4799140" cy="515653"/>
          </a:xfrm>
          <a:prstGeom prst="roundRect">
            <a:avLst/>
          </a:prstGeom>
          <a:gradFill flip="none" rotWithShape="1">
            <a:gsLst>
              <a:gs pos="12000">
                <a:schemeClr val="tx2">
                  <a:lumMod val="75000"/>
                  <a:lumOff val="25000"/>
                </a:schemeClr>
              </a:gs>
              <a:gs pos="26000">
                <a:srgbClr val="002060"/>
              </a:gs>
              <a:gs pos="18000">
                <a:srgbClr val="002060"/>
              </a:gs>
              <a:gs pos="82000">
                <a:srgbClr val="181CC7"/>
              </a:gs>
              <a:gs pos="99000">
                <a:srgbClr val="7005D4"/>
              </a:gs>
            </a:gsLst>
            <a:lin ang="16200000" scaled="1"/>
            <a:tileRect/>
          </a:gradFill>
          <a:ln>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h="25400" prst="softRound"/>
            </a:sp3d>
          </a:bodyPr>
          <a:lstStyle/>
          <a:p>
            <a:pPr algn="ctr"/>
            <a:r>
              <a:rPr lang="en-CA" sz="2200" b="1" dirty="0">
                <a:latin typeface="Comic Sans MS" pitchFamily="66" charset="0"/>
              </a:rPr>
              <a:t>Aube / crépuscule astronomique</a:t>
            </a:r>
          </a:p>
        </p:txBody>
      </p:sp>
      <p:sp>
        <p:nvSpPr>
          <p:cNvPr id="36" name="Rounded Rectangle 35"/>
          <p:cNvSpPr/>
          <p:nvPr/>
        </p:nvSpPr>
        <p:spPr>
          <a:xfrm rot="20347002">
            <a:off x="4397477" y="4281808"/>
            <a:ext cx="3342512" cy="798850"/>
          </a:xfrm>
          <a:prstGeom prst="roundRect">
            <a:avLst/>
          </a:prstGeom>
          <a:solidFill>
            <a:srgbClr val="000D26"/>
          </a:solidFill>
          <a:ln>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h="25400" prst="softRound"/>
            </a:sp3d>
          </a:bodyPr>
          <a:lstStyle/>
          <a:p>
            <a:pPr algn="ctr"/>
            <a:r>
              <a:rPr lang="fr-CA" sz="2000" b="1" dirty="0">
                <a:latin typeface="Comic Sans MS" pitchFamily="66" charset="0"/>
              </a:rPr>
              <a:t>Saison de nuit </a:t>
            </a:r>
            <a:r>
              <a:rPr lang="fr-CA" sz="2000" b="1" dirty="0" smtClean="0">
                <a:latin typeface="Comic Sans MS" pitchFamily="66" charset="0"/>
              </a:rPr>
              <a:t>[</a:t>
            </a:r>
            <a:r>
              <a:rPr lang="fr-CA" sz="2000" b="1" dirty="0">
                <a:latin typeface="Comic Sans MS" pitchFamily="66" charset="0"/>
              </a:rPr>
              <a:t>Pas de lumière du soleil]</a:t>
            </a:r>
            <a:endParaRPr lang="en-CA" sz="2000" b="1" dirty="0">
              <a:latin typeface="Comic Sans MS" pitchFamily="66" charset="0"/>
            </a:endParaRPr>
          </a:p>
        </p:txBody>
      </p:sp>
      <p:sp>
        <p:nvSpPr>
          <p:cNvPr id="37" name="Rounded Rectangle 36"/>
          <p:cNvSpPr/>
          <p:nvPr/>
        </p:nvSpPr>
        <p:spPr>
          <a:xfrm>
            <a:off x="3038102" y="1128838"/>
            <a:ext cx="2152403" cy="339107"/>
          </a:xfrm>
          <a:prstGeom prst="roundRect">
            <a:avLst/>
          </a:prstGeom>
          <a:solidFill>
            <a:schemeClr val="bg2"/>
          </a:solidFill>
          <a:ln>
            <a:solidFill>
              <a:srgbClr val="0070C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h="25400" prst="softRound"/>
            </a:sp3d>
          </a:bodyPr>
          <a:lstStyle/>
          <a:p>
            <a:pPr algn="ctr"/>
            <a:r>
              <a:rPr lang="en-CA" sz="2000" b="1" dirty="0">
                <a:solidFill>
                  <a:srgbClr val="0070C0"/>
                </a:solidFill>
                <a:latin typeface="Comic Sans MS" pitchFamily="66" charset="0"/>
              </a:rPr>
              <a:t>Saison de jour</a:t>
            </a:r>
          </a:p>
        </p:txBody>
      </p:sp>
      <p:sp>
        <p:nvSpPr>
          <p:cNvPr id="40" name="Left Bracket 39"/>
          <p:cNvSpPr/>
          <p:nvPr/>
        </p:nvSpPr>
        <p:spPr>
          <a:xfrm rot="15126474">
            <a:off x="6992917" y="1324684"/>
            <a:ext cx="401604" cy="4581653"/>
          </a:xfrm>
          <a:prstGeom prst="leftBracket">
            <a:avLst>
              <a:gd name="adj" fmla="val 5739"/>
            </a:avLst>
          </a:prstGeom>
          <a:noFill/>
          <a:ln w="76200">
            <a:gradFill flip="none" rotWithShape="1">
              <a:gsLst>
                <a:gs pos="64000">
                  <a:srgbClr val="FF99FF"/>
                </a:gs>
                <a:gs pos="81000">
                  <a:srgbClr val="FFFF99"/>
                </a:gs>
                <a:gs pos="50000">
                  <a:srgbClr val="AEA0FA"/>
                </a:gs>
                <a:gs pos="37000">
                  <a:srgbClr val="3DAAF4"/>
                </a:gs>
                <a:gs pos="22000">
                  <a:srgbClr val="00B0F0"/>
                </a:gs>
                <a:gs pos="4000">
                  <a:srgbClr val="0070C0"/>
                </a:gs>
              </a:gsLst>
              <a:lin ang="16200000" scaled="1"/>
              <a:tileRect/>
            </a:gradFill>
            <a:headEnd type="oval" w="med" len="med"/>
            <a:tailEnd type="oval" w="med" len="med"/>
          </a:ln>
          <a:effectLst>
            <a:glow rad="139700">
              <a:srgbClr val="FF99FF">
                <a:alpha val="40000"/>
              </a:srgbClr>
            </a:glow>
          </a:effectLst>
          <a:scene3d>
            <a:camera prst="orthographicFront"/>
            <a:lightRig rig="threePt" dir="t"/>
          </a:scene3d>
          <a:sp3d>
            <a:bevelT w="165100" prst="coolSlant"/>
          </a:sp3d>
        </p:spPr>
        <p:style>
          <a:lnRef idx="1">
            <a:schemeClr val="accent1"/>
          </a:lnRef>
          <a:fillRef idx="0">
            <a:schemeClr val="accent1"/>
          </a:fillRef>
          <a:effectRef idx="0">
            <a:schemeClr val="accent1"/>
          </a:effectRef>
          <a:fontRef idx="minor">
            <a:schemeClr val="tx1"/>
          </a:fontRef>
        </p:style>
        <p:txBody>
          <a:bodyPr vert="vert" rtlCol="0" anchor="ctr">
            <a:sp3d extrusionH="57150">
              <a:bevelT w="38100" h="38100"/>
            </a:sp3d>
          </a:bodyPr>
          <a:lstStyle/>
          <a:p>
            <a:pPr algn="ctr"/>
            <a:r>
              <a:rPr lang="en-US" b="1" dirty="0">
                <a:solidFill>
                  <a:schemeClr val="bg1"/>
                </a:solidFill>
                <a:latin typeface="Arial Rounded MT Bold" pitchFamily="34" charset="0"/>
                <a:cs typeface="Aharoni" pitchFamily="2" charset="-79"/>
              </a:rPr>
              <a:t>                                     </a:t>
            </a:r>
          </a:p>
          <a:p>
            <a:r>
              <a:rPr lang="en-US" b="1" dirty="0">
                <a:solidFill>
                  <a:schemeClr val="bg1"/>
                </a:solidFill>
                <a:latin typeface="Arial Rounded MT Bold" pitchFamily="34" charset="0"/>
                <a:cs typeface="Aharoni" pitchFamily="2" charset="-79"/>
              </a:rPr>
              <a:t>        </a:t>
            </a:r>
            <a:r>
              <a:rPr lang="en-US" b="1" dirty="0">
                <a:solidFill>
                  <a:srgbClr val="FF99CC"/>
                </a:solidFill>
                <a:effectLst>
                  <a:glow rad="127000">
                    <a:srgbClr val="FFFF99"/>
                  </a:glow>
                </a:effectLst>
                <a:latin typeface="Arial Rounded MT Bold" pitchFamily="34" charset="0"/>
                <a:cs typeface="Aharoni" pitchFamily="2" charset="-79"/>
              </a:rPr>
              <a:t>MARQUEUR D'AUBE</a:t>
            </a:r>
          </a:p>
        </p:txBody>
      </p:sp>
      <p:pic>
        <p:nvPicPr>
          <p:cNvPr id="8" name="Picture 2" descr="C:\Users\Rae\Desktop\YCC Logo sm size.pn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8006193" y="5537775"/>
            <a:ext cx="851525" cy="851525"/>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 descr="D:\Art on Desktop - 1\Bible Characters\moses' torah.jpg"/>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5190506" y="5201313"/>
            <a:ext cx="1658075" cy="1524447"/>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42" name="Rectangle 41"/>
          <p:cNvSpPr/>
          <p:nvPr/>
        </p:nvSpPr>
        <p:spPr>
          <a:xfrm>
            <a:off x="2375091" y="5821785"/>
            <a:ext cx="3412798" cy="523220"/>
          </a:xfrm>
          <a:prstGeom prst="rect">
            <a:avLst/>
          </a:prstGeom>
        </p:spPr>
        <p:txBody>
          <a:bodyPr wrap="square">
            <a:spAutoFit/>
            <a:scene3d>
              <a:camera prst="orthographicFront"/>
              <a:lightRig rig="threePt" dir="t"/>
            </a:scene3d>
            <a:sp3d extrusionH="57150">
              <a:bevelT w="38100" h="38100"/>
            </a:sp3d>
          </a:bodyPr>
          <a:lstStyle/>
          <a:p>
            <a:pPr algn="ctr"/>
            <a:r>
              <a:rPr lang="en-US" sz="2800" dirty="0">
                <a:solidFill>
                  <a:schemeClr val="accent6">
                    <a:lumMod val="20000"/>
                    <a:lumOff val="80000"/>
                  </a:schemeClr>
                </a:solidFill>
                <a:effectLst>
                  <a:glow rad="228600">
                    <a:srgbClr val="002060">
                      <a:alpha val="70000"/>
                    </a:srgbClr>
                  </a:glow>
                </a:effectLst>
                <a:latin typeface="Arial Rounded MT Bold" pitchFamily="34" charset="0"/>
              </a:rPr>
              <a:t>Moïse le savait!</a:t>
            </a:r>
          </a:p>
        </p:txBody>
      </p:sp>
      <p:sp>
        <p:nvSpPr>
          <p:cNvPr id="38" name="Left Bracket 37"/>
          <p:cNvSpPr/>
          <p:nvPr/>
        </p:nvSpPr>
        <p:spPr>
          <a:xfrm>
            <a:off x="73251" y="1085349"/>
            <a:ext cx="432048" cy="5230301"/>
          </a:xfrm>
          <a:prstGeom prst="leftBracket">
            <a:avLst>
              <a:gd name="adj" fmla="val 70062"/>
            </a:avLst>
          </a:prstGeom>
          <a:ln w="76200">
            <a:solidFill>
              <a:srgbClr val="00B0F0"/>
            </a:solidFill>
            <a:headEnd type="oval" w="med" len="med"/>
            <a:tailEnd type="oval" w="med" len="med"/>
          </a:ln>
          <a:scene3d>
            <a:camera prst="orthographicFront"/>
            <a:lightRig rig="threePt" dir="t"/>
          </a:scene3d>
          <a:sp3d>
            <a:bevelT w="165100" prst="coolSlant"/>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9" name="Rounded Rectangle 38"/>
          <p:cNvSpPr/>
          <p:nvPr/>
        </p:nvSpPr>
        <p:spPr>
          <a:xfrm rot="5400000">
            <a:off x="-2090207" y="3505465"/>
            <a:ext cx="4866137" cy="413670"/>
          </a:xfrm>
          <a:prstGeom prst="roundRect">
            <a:avLst/>
          </a:prstGeom>
          <a:solidFill>
            <a:schemeClr val="bg2"/>
          </a:solidFill>
          <a:ln>
            <a:solidFill>
              <a:srgbClr val="0070C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vert="vert270" rtlCol="0" anchor="ctr">
            <a:sp3d extrusionH="57150">
              <a:bevelT h="25400" prst="softRound"/>
            </a:sp3d>
          </a:bodyPr>
          <a:lstStyle/>
          <a:p>
            <a:pPr algn="ctr"/>
            <a:r>
              <a:rPr lang="en-CA" sz="2800" b="1" dirty="0">
                <a:solidFill>
                  <a:srgbClr val="0070C0"/>
                </a:solidFill>
                <a:latin typeface="Comic Sans MS" pitchFamily="66" charset="0"/>
              </a:rPr>
              <a:t>JOU  R    /SAISON</a:t>
            </a:r>
          </a:p>
        </p:txBody>
      </p:sp>
      <p:sp>
        <p:nvSpPr>
          <p:cNvPr id="21" name="Sun 30">
            <a:extLst>
              <a:ext uri="{FF2B5EF4-FFF2-40B4-BE49-F238E27FC236}">
                <a16:creationId xmlns:a16="http://schemas.microsoft.com/office/drawing/2014/main" xmlns="" id="{F7AD4050-5100-4A25-8E53-803F5C1B1BD7}"/>
              </a:ext>
            </a:extLst>
          </p:cNvPr>
          <p:cNvSpPr/>
          <p:nvPr/>
        </p:nvSpPr>
        <p:spPr>
          <a:xfrm>
            <a:off x="1010467" y="2131706"/>
            <a:ext cx="629952" cy="625222"/>
          </a:xfrm>
          <a:prstGeom prst="sun">
            <a:avLst>
              <a:gd name="adj" fmla="val 26910"/>
            </a:avLst>
          </a:prstGeom>
          <a:solidFill>
            <a:schemeClr val="tx1"/>
          </a:solidFill>
          <a:ln w="6350">
            <a:solidFill>
              <a:schemeClr val="tx1">
                <a:lumMod val="95000"/>
                <a:lumOff val="5000"/>
              </a:schemeClr>
            </a:solidFill>
          </a:ln>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effectLst/>
            </a:endParaRPr>
          </a:p>
        </p:txBody>
      </p:sp>
      <p:sp>
        <p:nvSpPr>
          <p:cNvPr id="22" name="Sun 30">
            <a:extLst>
              <a:ext uri="{FF2B5EF4-FFF2-40B4-BE49-F238E27FC236}">
                <a16:creationId xmlns:a16="http://schemas.microsoft.com/office/drawing/2014/main" xmlns="" id="{5C68B146-BC1B-462E-B9EC-FE3C47A0288C}"/>
              </a:ext>
            </a:extLst>
          </p:cNvPr>
          <p:cNvSpPr/>
          <p:nvPr/>
        </p:nvSpPr>
        <p:spPr>
          <a:xfrm>
            <a:off x="1911619" y="5854534"/>
            <a:ext cx="335614" cy="350350"/>
          </a:xfrm>
          <a:prstGeom prst="sun">
            <a:avLst>
              <a:gd name="adj" fmla="val 32640"/>
            </a:avLst>
          </a:prstGeom>
          <a:solidFill>
            <a:schemeClr val="tx1"/>
          </a:solidFill>
          <a:ln w="6350">
            <a:solidFill>
              <a:schemeClr val="tx1">
                <a:lumMod val="95000"/>
                <a:lumOff val="5000"/>
              </a:schemeClr>
            </a:solidFill>
          </a:ln>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effectLst/>
            </a:endParaRPr>
          </a:p>
        </p:txBody>
      </p:sp>
      <p:sp>
        <p:nvSpPr>
          <p:cNvPr id="23" name="Sun 30">
            <a:extLst>
              <a:ext uri="{FF2B5EF4-FFF2-40B4-BE49-F238E27FC236}">
                <a16:creationId xmlns:a16="http://schemas.microsoft.com/office/drawing/2014/main" xmlns="" id="{91DF31C8-A656-43B3-A2FF-AADD782FF3A1}"/>
              </a:ext>
            </a:extLst>
          </p:cNvPr>
          <p:cNvSpPr/>
          <p:nvPr/>
        </p:nvSpPr>
        <p:spPr>
          <a:xfrm>
            <a:off x="1010467" y="3636992"/>
            <a:ext cx="431579" cy="400230"/>
          </a:xfrm>
          <a:prstGeom prst="sun">
            <a:avLst>
              <a:gd name="adj" fmla="val 32640"/>
            </a:avLst>
          </a:prstGeom>
          <a:solidFill>
            <a:schemeClr val="tx1"/>
          </a:solidFill>
          <a:ln w="6350">
            <a:solidFill>
              <a:schemeClr val="tx1">
                <a:lumMod val="95000"/>
                <a:lumOff val="5000"/>
              </a:schemeClr>
            </a:solidFill>
          </a:ln>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effectLst/>
            </a:endParaRPr>
          </a:p>
        </p:txBody>
      </p:sp>
      <p:sp>
        <p:nvSpPr>
          <p:cNvPr id="24" name="Sun 30">
            <a:extLst>
              <a:ext uri="{FF2B5EF4-FFF2-40B4-BE49-F238E27FC236}">
                <a16:creationId xmlns:a16="http://schemas.microsoft.com/office/drawing/2014/main" xmlns="" id="{F404F8F2-9E88-40EE-8E79-A22574121DA2}"/>
              </a:ext>
            </a:extLst>
          </p:cNvPr>
          <p:cNvSpPr/>
          <p:nvPr/>
        </p:nvSpPr>
        <p:spPr>
          <a:xfrm>
            <a:off x="1056441" y="4882389"/>
            <a:ext cx="413671" cy="387209"/>
          </a:xfrm>
          <a:prstGeom prst="sun">
            <a:avLst>
              <a:gd name="adj" fmla="val 32640"/>
            </a:avLst>
          </a:prstGeom>
          <a:solidFill>
            <a:schemeClr val="tx1"/>
          </a:solidFill>
          <a:ln w="6350">
            <a:solidFill>
              <a:schemeClr val="tx1">
                <a:lumMod val="95000"/>
                <a:lumOff val="5000"/>
              </a:schemeClr>
            </a:solidFill>
          </a:ln>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effectLst/>
            </a:endParaRPr>
          </a:p>
        </p:txBody>
      </p:sp>
      <p:sp>
        <p:nvSpPr>
          <p:cNvPr id="5" name="ZoneTexte 4">
            <a:extLst>
              <a:ext uri="{FF2B5EF4-FFF2-40B4-BE49-F238E27FC236}">
                <a16:creationId xmlns:a16="http://schemas.microsoft.com/office/drawing/2014/main" xmlns="" id="{9D1A193F-BC56-4F83-80C5-8E81DFBE78A6}"/>
              </a:ext>
            </a:extLst>
          </p:cNvPr>
          <p:cNvSpPr txBox="1"/>
          <p:nvPr/>
        </p:nvSpPr>
        <p:spPr>
          <a:xfrm rot="21257022">
            <a:off x="4922181" y="2165225"/>
            <a:ext cx="1997456" cy="461665"/>
          </a:xfrm>
          <a:prstGeom prst="rect">
            <a:avLst/>
          </a:prstGeom>
          <a:noFill/>
        </p:spPr>
        <p:txBody>
          <a:bodyPr wrap="square" rtlCol="0">
            <a:spAutoFit/>
          </a:bodyPr>
          <a:lstStyle/>
          <a:p>
            <a:r>
              <a:rPr lang="fr-CA" sz="2400" dirty="0">
                <a:effectLst>
                  <a:glow rad="127000">
                    <a:schemeClr val="bg1"/>
                  </a:glow>
                </a:effectLst>
                <a:latin typeface="AR CENA" panose="02000000000000000000" pitchFamily="2" charset="0"/>
              </a:rPr>
              <a:t>Crépuscule civile </a:t>
            </a:r>
          </a:p>
        </p:txBody>
      </p:sp>
      <p:sp>
        <p:nvSpPr>
          <p:cNvPr id="26" name="ZoneTexte 25">
            <a:extLst>
              <a:ext uri="{FF2B5EF4-FFF2-40B4-BE49-F238E27FC236}">
                <a16:creationId xmlns:a16="http://schemas.microsoft.com/office/drawing/2014/main" xmlns="" id="{BE20DF63-D755-4A90-A3CB-871745335314}"/>
              </a:ext>
            </a:extLst>
          </p:cNvPr>
          <p:cNvSpPr txBox="1"/>
          <p:nvPr/>
        </p:nvSpPr>
        <p:spPr>
          <a:xfrm rot="20925597">
            <a:off x="4780515" y="2845605"/>
            <a:ext cx="2648485" cy="461665"/>
          </a:xfrm>
          <a:prstGeom prst="rect">
            <a:avLst/>
          </a:prstGeom>
          <a:noFill/>
        </p:spPr>
        <p:txBody>
          <a:bodyPr wrap="square" rtlCol="0">
            <a:spAutoFit/>
          </a:bodyPr>
          <a:lstStyle/>
          <a:p>
            <a:r>
              <a:rPr lang="fr-CA" sz="2400" dirty="0">
                <a:effectLst>
                  <a:glow rad="127000">
                    <a:schemeClr val="bg1"/>
                  </a:glow>
                </a:effectLst>
                <a:latin typeface="AR CENA" panose="02000000000000000000" pitchFamily="2" charset="0"/>
              </a:rPr>
              <a:t>Crépuscule nautique</a:t>
            </a:r>
          </a:p>
        </p:txBody>
      </p:sp>
      <p:sp>
        <p:nvSpPr>
          <p:cNvPr id="27" name="ZoneTexte 26">
            <a:extLst>
              <a:ext uri="{FF2B5EF4-FFF2-40B4-BE49-F238E27FC236}">
                <a16:creationId xmlns:a16="http://schemas.microsoft.com/office/drawing/2014/main" xmlns="" id="{D837C984-2335-4243-A2A6-8080F58D379F}"/>
              </a:ext>
            </a:extLst>
          </p:cNvPr>
          <p:cNvSpPr txBox="1"/>
          <p:nvPr/>
        </p:nvSpPr>
        <p:spPr>
          <a:xfrm rot="20618033">
            <a:off x="4643544" y="3360428"/>
            <a:ext cx="2931290" cy="461665"/>
          </a:xfrm>
          <a:prstGeom prst="rect">
            <a:avLst/>
          </a:prstGeom>
          <a:noFill/>
        </p:spPr>
        <p:txBody>
          <a:bodyPr wrap="square" rtlCol="0">
            <a:spAutoFit/>
          </a:bodyPr>
          <a:lstStyle/>
          <a:p>
            <a:r>
              <a:rPr lang="fr-CA" sz="2400" dirty="0">
                <a:effectLst>
                  <a:glow rad="127000">
                    <a:schemeClr val="bg1"/>
                  </a:glow>
                </a:effectLst>
                <a:latin typeface="AR CENA" panose="02000000000000000000" pitchFamily="2" charset="0"/>
              </a:rPr>
              <a:t>Crépuscule astronomique </a:t>
            </a:r>
          </a:p>
        </p:txBody>
      </p:sp>
    </p:spTree>
    <p:extLst>
      <p:ext uri="{BB962C8B-B14F-4D97-AF65-F5344CB8AC3E}">
        <p14:creationId xmlns:p14="http://schemas.microsoft.com/office/powerpoint/2010/main" val="159991669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5">
                                            <p:txEl>
                                              <p:pRg st="0" end="0"/>
                                            </p:txEl>
                                          </p:spTgt>
                                        </p:tgtEl>
                                        <p:attrNameLst>
                                          <p:attrName>style.visibility</p:attrName>
                                        </p:attrNameLst>
                                      </p:cBhvr>
                                      <p:to>
                                        <p:strVal val="visible"/>
                                      </p:to>
                                    </p:set>
                                    <p:animEffect transition="in" filter="wipe(left)">
                                      <p:cBhvr>
                                        <p:cTn id="7" dur="1250"/>
                                        <p:tgtEl>
                                          <p:spTgt spid="35">
                                            <p:txEl>
                                              <p:pRg st="0" end="0"/>
                                            </p:txEl>
                                          </p:spTgt>
                                        </p:tgtEl>
                                      </p:cBhvr>
                                    </p:animEffect>
                                  </p:childTnLst>
                                </p:cTn>
                              </p:par>
                            </p:childTnLst>
                          </p:cTn>
                        </p:par>
                        <p:par>
                          <p:cTn id="8" fill="hold">
                            <p:stCondLst>
                              <p:cond delay="1250"/>
                            </p:stCondLst>
                            <p:childTnLst>
                              <p:par>
                                <p:cTn id="9" presetID="22" presetClass="entr" presetSubtype="8" fill="hold" nodeType="afterEffect">
                                  <p:stCondLst>
                                    <p:cond delay="750"/>
                                  </p:stCondLst>
                                  <p:childTnLst>
                                    <p:set>
                                      <p:cBhvr>
                                        <p:cTn id="10" dur="1" fill="hold">
                                          <p:stCondLst>
                                            <p:cond delay="0"/>
                                          </p:stCondLst>
                                        </p:cTn>
                                        <p:tgtEl>
                                          <p:spTgt spid="34">
                                            <p:txEl>
                                              <p:pRg st="0" end="0"/>
                                            </p:txEl>
                                          </p:spTgt>
                                        </p:tgtEl>
                                        <p:attrNameLst>
                                          <p:attrName>style.visibility</p:attrName>
                                        </p:attrNameLst>
                                      </p:cBhvr>
                                      <p:to>
                                        <p:strVal val="visible"/>
                                      </p:to>
                                    </p:set>
                                    <p:animEffect transition="in" filter="wipe(left)">
                                      <p:cBhvr>
                                        <p:cTn id="11" dur="1250"/>
                                        <p:tgtEl>
                                          <p:spTgt spid="34">
                                            <p:txEl>
                                              <p:pRg st="0" end="0"/>
                                            </p:txEl>
                                          </p:spTgt>
                                        </p:tgtEl>
                                      </p:cBhvr>
                                    </p:animEffect>
                                  </p:childTnLst>
                                </p:cTn>
                              </p:par>
                            </p:childTnLst>
                          </p:cTn>
                        </p:par>
                        <p:par>
                          <p:cTn id="12" fill="hold">
                            <p:stCondLst>
                              <p:cond delay="3250"/>
                            </p:stCondLst>
                            <p:childTnLst>
                              <p:par>
                                <p:cTn id="13" presetID="22" presetClass="entr" presetSubtype="8" fill="hold" nodeType="afterEffect">
                                  <p:stCondLst>
                                    <p:cond delay="750"/>
                                  </p:stCondLst>
                                  <p:childTnLst>
                                    <p:set>
                                      <p:cBhvr>
                                        <p:cTn id="14" dur="1" fill="hold">
                                          <p:stCondLst>
                                            <p:cond delay="0"/>
                                          </p:stCondLst>
                                        </p:cTn>
                                        <p:tgtEl>
                                          <p:spTgt spid="33">
                                            <p:txEl>
                                              <p:pRg st="0" end="0"/>
                                            </p:txEl>
                                          </p:spTgt>
                                        </p:tgtEl>
                                        <p:attrNameLst>
                                          <p:attrName>style.visibility</p:attrName>
                                        </p:attrNameLst>
                                      </p:cBhvr>
                                      <p:to>
                                        <p:strVal val="visible"/>
                                      </p:to>
                                    </p:set>
                                    <p:animEffect transition="in" filter="wipe(left)">
                                      <p:cBhvr>
                                        <p:cTn id="15" dur="1250"/>
                                        <p:tgtEl>
                                          <p:spTgt spid="33">
                                            <p:txEl>
                                              <p:pRg st="0" end="0"/>
                                            </p:txEl>
                                          </p:spTgt>
                                        </p:tgtEl>
                                      </p:cBhvr>
                                    </p:animEffect>
                                  </p:childTnLst>
                                </p:cTn>
                              </p:par>
                            </p:childTnLst>
                          </p:cTn>
                        </p:par>
                        <p:par>
                          <p:cTn id="16" fill="hold">
                            <p:stCondLst>
                              <p:cond delay="5250"/>
                            </p:stCondLst>
                            <p:childTnLst>
                              <p:par>
                                <p:cTn id="17" presetID="22" presetClass="entr" presetSubtype="8" fill="hold" nodeType="afterEffect">
                                  <p:stCondLst>
                                    <p:cond delay="750"/>
                                  </p:stCondLst>
                                  <p:childTnLst>
                                    <p:set>
                                      <p:cBhvr>
                                        <p:cTn id="18" dur="1" fill="hold">
                                          <p:stCondLst>
                                            <p:cond delay="0"/>
                                          </p:stCondLst>
                                        </p:cTn>
                                        <p:tgtEl>
                                          <p:spTgt spid="30">
                                            <p:txEl>
                                              <p:pRg st="0" end="0"/>
                                            </p:txEl>
                                          </p:spTgt>
                                        </p:tgtEl>
                                        <p:attrNameLst>
                                          <p:attrName>style.visibility</p:attrName>
                                        </p:attrNameLst>
                                      </p:cBhvr>
                                      <p:to>
                                        <p:strVal val="visible"/>
                                      </p:to>
                                    </p:set>
                                    <p:animEffect transition="in" filter="wipe(left)">
                                      <p:cBhvr>
                                        <p:cTn id="19" dur="1500"/>
                                        <p:tgtEl>
                                          <p:spTgt spid="30">
                                            <p:txEl>
                                              <p:pRg st="0" end="0"/>
                                            </p:txEl>
                                          </p:spTgt>
                                        </p:tgtEl>
                                      </p:cBhvr>
                                    </p:animEffect>
                                  </p:childTnLst>
                                </p:cTn>
                              </p:par>
                            </p:childTnLst>
                          </p:cTn>
                        </p:par>
                        <p:par>
                          <p:cTn id="20" fill="hold">
                            <p:stCondLst>
                              <p:cond delay="7500"/>
                            </p:stCondLst>
                            <p:childTnLst>
                              <p:par>
                                <p:cTn id="21" presetID="22" presetClass="entr" presetSubtype="1" fill="hold" nodeType="afterEffect">
                                  <p:stCondLst>
                                    <p:cond delay="750"/>
                                  </p:stCondLst>
                                  <p:childTnLst>
                                    <p:set>
                                      <p:cBhvr>
                                        <p:cTn id="22" dur="1" fill="hold">
                                          <p:stCondLst>
                                            <p:cond delay="0"/>
                                          </p:stCondLst>
                                        </p:cTn>
                                        <p:tgtEl>
                                          <p:spTgt spid="39">
                                            <p:txEl>
                                              <p:pRg st="0" end="0"/>
                                            </p:txEl>
                                          </p:spTgt>
                                        </p:tgtEl>
                                        <p:attrNameLst>
                                          <p:attrName>style.visibility</p:attrName>
                                        </p:attrNameLst>
                                      </p:cBhvr>
                                      <p:to>
                                        <p:strVal val="visible"/>
                                      </p:to>
                                    </p:set>
                                    <p:animEffect transition="in" filter="wipe(up)">
                                      <p:cBhvr>
                                        <p:cTn id="23" dur="1500"/>
                                        <p:tgtEl>
                                          <p:spTgt spid="39">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37" fill="hold" nodeType="clickEffect">
                                  <p:stCondLst>
                                    <p:cond delay="0"/>
                                  </p:stCondLst>
                                  <p:childTnLst>
                                    <p:set>
                                      <p:cBhvr>
                                        <p:cTn id="27" dur="1" fill="hold">
                                          <p:stCondLst>
                                            <p:cond delay="0"/>
                                          </p:stCondLst>
                                        </p:cTn>
                                        <p:tgtEl>
                                          <p:spTgt spid="36">
                                            <p:txEl>
                                              <p:pRg st="0" end="0"/>
                                            </p:txEl>
                                          </p:spTgt>
                                        </p:tgtEl>
                                        <p:attrNameLst>
                                          <p:attrName>style.visibility</p:attrName>
                                        </p:attrNameLst>
                                      </p:cBhvr>
                                      <p:to>
                                        <p:strVal val="visible"/>
                                      </p:to>
                                    </p:set>
                                    <p:animEffect transition="in" filter="barn(outVertical)">
                                      <p:cBhvr>
                                        <p:cTn id="28" dur="1500"/>
                                        <p:tgtEl>
                                          <p:spTgt spid="36">
                                            <p:txEl>
                                              <p:pRg st="0" end="0"/>
                                            </p:txEl>
                                          </p:spTgt>
                                        </p:tgtEl>
                                      </p:cBhvr>
                                    </p:animEffect>
                                  </p:childTnLst>
                                </p:cTn>
                              </p:par>
                            </p:childTnLst>
                          </p:cTn>
                        </p:par>
                        <p:par>
                          <p:cTn id="29" fill="hold">
                            <p:stCondLst>
                              <p:cond delay="1500"/>
                            </p:stCondLst>
                            <p:childTnLst>
                              <p:par>
                                <p:cTn id="30" presetID="22" presetClass="entr" presetSubtype="8" fill="hold" grpId="0" nodeType="afterEffect">
                                  <p:stCondLst>
                                    <p:cond delay="1500"/>
                                  </p:stCondLst>
                                  <p:childTnLst>
                                    <p:set>
                                      <p:cBhvr>
                                        <p:cTn id="31" dur="1" fill="hold">
                                          <p:stCondLst>
                                            <p:cond delay="0"/>
                                          </p:stCondLst>
                                        </p:cTn>
                                        <p:tgtEl>
                                          <p:spTgt spid="42"/>
                                        </p:tgtEl>
                                        <p:attrNameLst>
                                          <p:attrName>style.visibility</p:attrName>
                                        </p:attrNameLst>
                                      </p:cBhvr>
                                      <p:to>
                                        <p:strVal val="visible"/>
                                      </p:to>
                                    </p:set>
                                    <p:animEffect transition="in" filter="wipe(left)">
                                      <p:cBhvr>
                                        <p:cTn id="32" dur="20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4340" name="Picture 4" descr="C:\Users\Rae\Desktop\torah scroll empty.png"/>
          <p:cNvPicPr>
            <a:picLocks noChangeAspect="1" noChangeArrowheads="1"/>
          </p:cNvPicPr>
          <p:nvPr/>
        </p:nvPicPr>
        <p:blipFill>
          <a:blip r:embed="rId3">
            <a:duotone>
              <a:schemeClr val="accent1">
                <a:shade val="45000"/>
                <a:satMod val="135000"/>
              </a:schemeClr>
              <a:prstClr val="white"/>
            </a:duotone>
            <a:extLst>
              <a:ext uri="{28A0092B-C50C-407E-A947-70E740481C1C}">
                <a14:useLocalDpi xmlns:a14="http://schemas.microsoft.com/office/drawing/2010/main"/>
              </a:ext>
            </a:extLst>
          </a:blip>
          <a:srcRect/>
          <a:stretch>
            <a:fillRect/>
          </a:stretch>
        </p:blipFill>
        <p:spPr bwMode="auto">
          <a:xfrm rot="16200000">
            <a:off x="1498241" y="101958"/>
            <a:ext cx="5918918" cy="86106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C:\Users\Rae\Desktop\YCC Logo sm size.pn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8001000" y="5715000"/>
            <a:ext cx="851525" cy="851525"/>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p:txBody>
          <a:bodyPr/>
          <a:lstStyle/>
          <a:p>
            <a:fld id="{F98DBE31-67BE-43CC-8D6C-2180D5FA01B3}" type="slidenum">
              <a:rPr lang="en-US" b="1" smtClean="0">
                <a:solidFill>
                  <a:schemeClr val="bg1"/>
                </a:solidFill>
              </a:rPr>
              <a:t>23</a:t>
            </a:fld>
            <a:endParaRPr lang="en-US" b="1" dirty="0">
              <a:solidFill>
                <a:schemeClr val="bg1"/>
              </a:solidFill>
            </a:endParaRPr>
          </a:p>
        </p:txBody>
      </p:sp>
      <p:pic>
        <p:nvPicPr>
          <p:cNvPr id="9" name="Picture 3" descr="C:\Users\Rae\Desktop\mtn bkgd in blue.jp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604622" y="2133601"/>
            <a:ext cx="6862978" cy="4114800"/>
          </a:xfrm>
          <a:prstGeom prst="roundRect">
            <a:avLst>
              <a:gd name="adj" fmla="val 8719"/>
            </a:avLst>
          </a:prstGeom>
          <a:ln w="57150">
            <a:solidFill>
              <a:srgbClr val="002060"/>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Lst>
        </p:spPr>
      </p:pic>
      <p:sp>
        <p:nvSpPr>
          <p:cNvPr id="7" name="Rectangle 6"/>
          <p:cNvSpPr/>
          <p:nvPr/>
        </p:nvSpPr>
        <p:spPr>
          <a:xfrm>
            <a:off x="457200" y="2539425"/>
            <a:ext cx="7010400" cy="3477875"/>
          </a:xfrm>
          <a:prstGeom prst="rect">
            <a:avLst/>
          </a:prstGeom>
        </p:spPr>
        <p:txBody>
          <a:bodyPr wrap="square">
            <a:spAutoFit/>
            <a:scene3d>
              <a:camera prst="orthographicFront"/>
              <a:lightRig rig="threePt" dir="t"/>
            </a:scene3d>
            <a:sp3d extrusionH="57150">
              <a:bevelT w="38100" h="38100"/>
            </a:sp3d>
          </a:bodyPr>
          <a:lstStyle/>
          <a:p>
            <a:pPr algn="ctr"/>
            <a:r>
              <a:rPr lang="fr-CA" sz="3200" dirty="0">
                <a:solidFill>
                  <a:schemeClr val="accent6">
                    <a:lumMod val="20000"/>
                    <a:lumOff val="80000"/>
                  </a:schemeClr>
                </a:solidFill>
                <a:effectLst>
                  <a:glow rad="304800">
                    <a:srgbClr val="002060"/>
                  </a:glow>
                </a:effectLst>
                <a:latin typeface="Arial Rounded MT Bold" pitchFamily="34" charset="0"/>
              </a:rPr>
              <a:t>Maintenant que nous savons que les crépuscules du matin et du soir appartiennent au «jour», combien de temps dure </a:t>
            </a:r>
            <a:r>
              <a:rPr lang="fr-CA" sz="3200" dirty="0" smtClean="0">
                <a:solidFill>
                  <a:schemeClr val="accent6">
                    <a:lumMod val="20000"/>
                    <a:lumOff val="80000"/>
                  </a:schemeClr>
                </a:solidFill>
                <a:effectLst>
                  <a:glow rad="304800">
                    <a:srgbClr val="002060"/>
                  </a:glow>
                </a:effectLst>
                <a:latin typeface="Arial Rounded MT Bold" pitchFamily="34" charset="0"/>
              </a:rPr>
              <a:t/>
            </a:r>
            <a:br>
              <a:rPr lang="fr-CA" sz="3200" dirty="0" smtClean="0">
                <a:solidFill>
                  <a:schemeClr val="accent6">
                    <a:lumMod val="20000"/>
                    <a:lumOff val="80000"/>
                  </a:schemeClr>
                </a:solidFill>
                <a:effectLst>
                  <a:glow rad="304800">
                    <a:srgbClr val="002060"/>
                  </a:glow>
                </a:effectLst>
                <a:latin typeface="Arial Rounded MT Bold" pitchFamily="34" charset="0"/>
              </a:rPr>
            </a:br>
            <a:r>
              <a:rPr lang="fr-CA" sz="3200" dirty="0" smtClean="0">
                <a:solidFill>
                  <a:schemeClr val="accent6">
                    <a:lumMod val="20000"/>
                    <a:lumOff val="80000"/>
                  </a:schemeClr>
                </a:solidFill>
                <a:effectLst>
                  <a:glow rad="304800">
                    <a:srgbClr val="002060"/>
                  </a:glow>
                </a:effectLst>
                <a:latin typeface="Arial Rounded MT Bold" pitchFamily="34" charset="0"/>
              </a:rPr>
              <a:t>cette </a:t>
            </a:r>
            <a:r>
              <a:rPr lang="fr-CA" sz="3200" dirty="0">
                <a:solidFill>
                  <a:schemeClr val="accent6">
                    <a:lumMod val="20000"/>
                    <a:lumOff val="80000"/>
                  </a:schemeClr>
                </a:solidFill>
                <a:effectLst>
                  <a:glow rad="304800">
                    <a:srgbClr val="002060"/>
                  </a:glow>
                </a:effectLst>
                <a:latin typeface="Arial Rounded MT Bold" pitchFamily="34" charset="0"/>
              </a:rPr>
              <a:t>journée?</a:t>
            </a:r>
            <a:r>
              <a:rPr lang="en-US" sz="4000" dirty="0">
                <a:solidFill>
                  <a:schemeClr val="accent6">
                    <a:lumMod val="20000"/>
                    <a:lumOff val="80000"/>
                  </a:schemeClr>
                </a:solidFill>
                <a:effectLst>
                  <a:glow rad="304800">
                    <a:srgbClr val="002060"/>
                  </a:glow>
                </a:effectLst>
                <a:latin typeface="Arial Rounded MT Bold" pitchFamily="34" charset="0"/>
              </a:rPr>
              <a:t/>
            </a:r>
            <a:br>
              <a:rPr lang="en-US" sz="4000" dirty="0">
                <a:solidFill>
                  <a:schemeClr val="accent6">
                    <a:lumMod val="20000"/>
                    <a:lumOff val="80000"/>
                  </a:schemeClr>
                </a:solidFill>
                <a:effectLst>
                  <a:glow rad="304800">
                    <a:srgbClr val="002060"/>
                  </a:glow>
                </a:effectLst>
                <a:latin typeface="Arial Rounded MT Bold" pitchFamily="34" charset="0"/>
              </a:rPr>
            </a:br>
            <a:r>
              <a:rPr lang="en-US" sz="2000" dirty="0">
                <a:solidFill>
                  <a:schemeClr val="accent6">
                    <a:lumMod val="20000"/>
                    <a:lumOff val="80000"/>
                  </a:schemeClr>
                </a:solidFill>
                <a:effectLst>
                  <a:glow rad="304800">
                    <a:srgbClr val="002060"/>
                  </a:glow>
                </a:effectLst>
                <a:latin typeface="Arial Rounded MT Bold" pitchFamily="34" charset="0"/>
              </a:rPr>
              <a:t> </a:t>
            </a:r>
          </a:p>
          <a:p>
            <a:pPr algn="ctr"/>
            <a:r>
              <a:rPr lang="fr-CA" sz="4000" dirty="0">
                <a:solidFill>
                  <a:schemeClr val="accent6">
                    <a:lumMod val="20000"/>
                    <a:lumOff val="80000"/>
                  </a:schemeClr>
                </a:solidFill>
                <a:effectLst>
                  <a:glow rad="304800">
                    <a:srgbClr val="002060"/>
                  </a:glow>
                </a:effectLst>
                <a:latin typeface="Arial Rounded MT Bold" pitchFamily="34" charset="0"/>
              </a:rPr>
              <a:t>12 heures? ou 24 heures?</a:t>
            </a:r>
            <a:endParaRPr lang="en-US" sz="4000" dirty="0">
              <a:solidFill>
                <a:schemeClr val="accent6">
                  <a:lumMod val="20000"/>
                  <a:lumOff val="80000"/>
                </a:schemeClr>
              </a:solidFill>
              <a:effectLst>
                <a:glow rad="304800">
                  <a:srgbClr val="002060"/>
                </a:glow>
              </a:effectLst>
              <a:latin typeface="Arial Rounded MT Bold" pitchFamily="34" charset="0"/>
            </a:endParaRPr>
          </a:p>
        </p:txBody>
      </p:sp>
    </p:spTree>
    <p:extLst>
      <p:ext uri="{BB962C8B-B14F-4D97-AF65-F5344CB8AC3E}">
        <p14:creationId xmlns:p14="http://schemas.microsoft.com/office/powerpoint/2010/main" val="97571853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F98DBE31-67BE-43CC-8D6C-2180D5FA01B3}" type="slidenum">
              <a:rPr lang="en-US" b="1" smtClean="0">
                <a:solidFill>
                  <a:schemeClr val="bg1"/>
                </a:solidFill>
              </a:rPr>
              <a:t>24</a:t>
            </a:fld>
            <a:endParaRPr lang="en-US" b="1" dirty="0">
              <a:solidFill>
                <a:schemeClr val="bg1"/>
              </a:solidFill>
            </a:endParaRPr>
          </a:p>
        </p:txBody>
      </p:sp>
      <p:sp>
        <p:nvSpPr>
          <p:cNvPr id="7" name="Rectangle 6"/>
          <p:cNvSpPr/>
          <p:nvPr/>
        </p:nvSpPr>
        <p:spPr>
          <a:xfrm>
            <a:off x="143159" y="291155"/>
            <a:ext cx="8873519" cy="6555641"/>
          </a:xfrm>
          <a:prstGeom prst="rect">
            <a:avLst/>
          </a:prstGeom>
        </p:spPr>
        <p:txBody>
          <a:bodyPr wrap="square">
            <a:spAutoFit/>
            <a:scene3d>
              <a:camera prst="orthographicFront"/>
              <a:lightRig rig="threePt" dir="t"/>
            </a:scene3d>
            <a:sp3d extrusionH="57150">
              <a:bevelT w="38100" h="38100"/>
            </a:sp3d>
          </a:bodyPr>
          <a:lstStyle/>
          <a:p>
            <a:pPr algn="ctr">
              <a:lnSpc>
                <a:spcPct val="150000"/>
              </a:lnSpc>
            </a:pPr>
            <a:r>
              <a:rPr lang="fr-CA" sz="4000" dirty="0">
                <a:solidFill>
                  <a:schemeClr val="accent6">
                    <a:lumMod val="20000"/>
                    <a:lumOff val="80000"/>
                  </a:schemeClr>
                </a:solidFill>
                <a:effectLst>
                  <a:glow rad="304800">
                    <a:srgbClr val="002060"/>
                  </a:glow>
                </a:effectLst>
                <a:latin typeface="Arial Rounded MT Bold" pitchFamily="34" charset="0"/>
              </a:rPr>
              <a:t>Le mot «jour / yowm» peut être un mot déroutant pour beaucoup.</a:t>
            </a:r>
            <a:endParaRPr lang="en-US" sz="4000" dirty="0">
              <a:solidFill>
                <a:schemeClr val="accent6">
                  <a:lumMod val="20000"/>
                  <a:lumOff val="80000"/>
                </a:schemeClr>
              </a:solidFill>
              <a:effectLst>
                <a:glow rad="304800">
                  <a:srgbClr val="002060"/>
                </a:glow>
              </a:effectLst>
              <a:latin typeface="Arial Rounded MT Bold" pitchFamily="34" charset="0"/>
            </a:endParaRPr>
          </a:p>
          <a:p>
            <a:pPr algn="ctr">
              <a:lnSpc>
                <a:spcPct val="150000"/>
              </a:lnSpc>
            </a:pPr>
            <a:endParaRPr lang="en-US" sz="4000" dirty="0">
              <a:solidFill>
                <a:schemeClr val="accent6">
                  <a:lumMod val="20000"/>
                  <a:lumOff val="80000"/>
                </a:schemeClr>
              </a:solidFill>
              <a:effectLst>
                <a:glow rad="304800">
                  <a:srgbClr val="002060"/>
                </a:glow>
              </a:effectLst>
              <a:latin typeface="Arial Rounded MT Bold" pitchFamily="34" charset="0"/>
            </a:endParaRPr>
          </a:p>
          <a:p>
            <a:pPr algn="ctr">
              <a:lnSpc>
                <a:spcPct val="150000"/>
              </a:lnSpc>
            </a:pPr>
            <a:r>
              <a:rPr lang="fr-CA" sz="4000" dirty="0">
                <a:solidFill>
                  <a:schemeClr val="accent6">
                    <a:lumMod val="20000"/>
                    <a:lumOff val="80000"/>
                  </a:schemeClr>
                </a:solidFill>
                <a:effectLst>
                  <a:glow rad="304800">
                    <a:srgbClr val="002060"/>
                  </a:glow>
                </a:effectLst>
                <a:latin typeface="Arial Rounded MT Bold" pitchFamily="34" charset="0"/>
              </a:rPr>
              <a:t>Selon l'hébreu # 3117, il y a deux définitions principales pour «JOUR» dans l'étude </a:t>
            </a:r>
            <a:r>
              <a:rPr lang="fr-CA" sz="4000" dirty="0" smtClean="0">
                <a:solidFill>
                  <a:schemeClr val="accent6">
                    <a:lumMod val="20000"/>
                    <a:lumOff val="80000"/>
                  </a:schemeClr>
                </a:solidFill>
                <a:effectLst>
                  <a:glow rad="304800">
                    <a:srgbClr val="002060"/>
                  </a:glow>
                </a:effectLst>
                <a:latin typeface="Arial Rounded MT Bold" pitchFamily="34" charset="0"/>
              </a:rPr>
              <a:t/>
            </a:r>
            <a:br>
              <a:rPr lang="fr-CA" sz="4000" dirty="0" smtClean="0">
                <a:solidFill>
                  <a:schemeClr val="accent6">
                    <a:lumMod val="20000"/>
                    <a:lumOff val="80000"/>
                  </a:schemeClr>
                </a:solidFill>
                <a:effectLst>
                  <a:glow rad="304800">
                    <a:srgbClr val="002060"/>
                  </a:glow>
                </a:effectLst>
                <a:latin typeface="Arial Rounded MT Bold" pitchFamily="34" charset="0"/>
              </a:rPr>
            </a:br>
            <a:r>
              <a:rPr lang="fr-CA" sz="4000" dirty="0" smtClean="0">
                <a:solidFill>
                  <a:schemeClr val="accent6">
                    <a:lumMod val="20000"/>
                    <a:lumOff val="80000"/>
                  </a:schemeClr>
                </a:solidFill>
                <a:effectLst>
                  <a:glow rad="304800">
                    <a:srgbClr val="002060"/>
                  </a:glow>
                </a:effectLst>
                <a:latin typeface="Arial Rounded MT Bold" pitchFamily="34" charset="0"/>
              </a:rPr>
              <a:t>du </a:t>
            </a:r>
            <a:r>
              <a:rPr lang="fr-CA" sz="4000" dirty="0">
                <a:solidFill>
                  <a:schemeClr val="accent6">
                    <a:lumMod val="20000"/>
                    <a:lumOff val="80000"/>
                  </a:schemeClr>
                </a:solidFill>
                <a:effectLst>
                  <a:glow rad="304800">
                    <a:srgbClr val="002060"/>
                  </a:glow>
                </a:effectLst>
                <a:latin typeface="Arial Rounded MT Bold" pitchFamily="34" charset="0"/>
              </a:rPr>
              <a:t>calendrier des fêtes.</a:t>
            </a:r>
            <a:endParaRPr lang="en-US" sz="4000" dirty="0">
              <a:solidFill>
                <a:schemeClr val="accent6">
                  <a:lumMod val="20000"/>
                  <a:lumOff val="80000"/>
                </a:schemeClr>
              </a:solidFill>
              <a:effectLst>
                <a:glow rad="304800">
                  <a:srgbClr val="002060"/>
                </a:glow>
              </a:effectLst>
              <a:latin typeface="Arial Rounded MT Bold" pitchFamily="34" charset="0"/>
            </a:endParaRPr>
          </a:p>
        </p:txBody>
      </p:sp>
      <p:sp>
        <p:nvSpPr>
          <p:cNvPr id="31" name="Sun 30"/>
          <p:cNvSpPr/>
          <p:nvPr/>
        </p:nvSpPr>
        <p:spPr>
          <a:xfrm>
            <a:off x="10515600" y="2022261"/>
            <a:ext cx="629952" cy="625222"/>
          </a:xfrm>
          <a:prstGeom prst="sun">
            <a:avLst>
              <a:gd name="adj" fmla="val 36460"/>
            </a:avLst>
          </a:prstGeom>
          <a:solidFill>
            <a:srgbClr val="FFFF00"/>
          </a:solidFill>
          <a:ln w="6350">
            <a:solidFill>
              <a:srgbClr val="FF0000"/>
            </a:solidFill>
          </a:ln>
          <a:effectLst>
            <a:glow rad="127000">
              <a:srgbClr val="FFFF99"/>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pic>
        <p:nvPicPr>
          <p:cNvPr id="8" name="Picture 2" descr="C:\Users\Rae\Desktop\YCC Logo sm size.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001000" y="5715000"/>
            <a:ext cx="851525" cy="8515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754697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F98DBE31-67BE-43CC-8D6C-2180D5FA01B3}" type="slidenum">
              <a:rPr lang="en-US" b="1" smtClean="0">
                <a:solidFill>
                  <a:schemeClr val="bg1"/>
                </a:solidFill>
              </a:rPr>
              <a:pPr/>
              <a:t>25</a:t>
            </a:fld>
            <a:endParaRPr lang="en-US" b="1" dirty="0">
              <a:solidFill>
                <a:schemeClr val="bg1"/>
              </a:solidFill>
            </a:endParaRPr>
          </a:p>
        </p:txBody>
      </p:sp>
      <p:sp>
        <p:nvSpPr>
          <p:cNvPr id="3" name="Rectangle 2"/>
          <p:cNvSpPr/>
          <p:nvPr/>
        </p:nvSpPr>
        <p:spPr>
          <a:xfrm>
            <a:off x="381000" y="336354"/>
            <a:ext cx="3886200" cy="2952090"/>
          </a:xfrm>
          <a:prstGeom prst="rect">
            <a:avLst/>
          </a:prstGeom>
        </p:spPr>
        <p:txBody>
          <a:bodyPr wrap="square">
            <a:spAutoFit/>
            <a:scene3d>
              <a:camera prst="orthographicFront"/>
              <a:lightRig rig="threePt" dir="t"/>
            </a:scene3d>
            <a:sp3d extrusionH="57150">
              <a:bevelT w="38100" h="38100"/>
            </a:sp3d>
          </a:bodyPr>
          <a:lstStyle/>
          <a:p>
            <a:pPr algn="ctr">
              <a:lnSpc>
                <a:spcPct val="150000"/>
              </a:lnSpc>
            </a:pPr>
            <a:r>
              <a:rPr lang="en-US" sz="3200" dirty="0">
                <a:solidFill>
                  <a:schemeClr val="accent6">
                    <a:lumMod val="20000"/>
                    <a:lumOff val="80000"/>
                  </a:schemeClr>
                </a:solidFill>
                <a:effectLst>
                  <a:glow rad="228600">
                    <a:schemeClr val="accent2">
                      <a:satMod val="175000"/>
                      <a:alpha val="40000"/>
                    </a:schemeClr>
                  </a:glow>
                </a:effectLst>
                <a:latin typeface="Arial Rounded MT Bold" pitchFamily="34" charset="0"/>
              </a:rPr>
              <a:t>Gen 1:5a</a:t>
            </a:r>
          </a:p>
          <a:p>
            <a:pPr algn="ctr">
              <a:lnSpc>
                <a:spcPct val="150000"/>
              </a:lnSpc>
            </a:pPr>
            <a:r>
              <a:rPr lang="en-US" sz="3200" dirty="0">
                <a:solidFill>
                  <a:schemeClr val="accent6">
                    <a:lumMod val="20000"/>
                    <a:lumOff val="80000"/>
                  </a:schemeClr>
                </a:solidFill>
                <a:effectLst>
                  <a:glow rad="228600">
                    <a:schemeClr val="accent2">
                      <a:satMod val="175000"/>
                      <a:alpha val="40000"/>
                    </a:schemeClr>
                  </a:glow>
                </a:effectLst>
                <a:latin typeface="Arial Rounded MT Bold" pitchFamily="34" charset="0"/>
              </a:rPr>
              <a:t>“</a:t>
            </a:r>
            <a:r>
              <a:rPr lang="fr-CA" sz="3200" dirty="0">
                <a:solidFill>
                  <a:schemeClr val="accent6">
                    <a:lumMod val="20000"/>
                    <a:lumOff val="80000"/>
                  </a:schemeClr>
                </a:solidFill>
                <a:effectLst>
                  <a:glow rad="228600">
                    <a:schemeClr val="accent2">
                      <a:satMod val="175000"/>
                      <a:alpha val="40000"/>
                    </a:schemeClr>
                  </a:glow>
                </a:effectLst>
                <a:latin typeface="Arial Rounded MT Bold" pitchFamily="34" charset="0"/>
              </a:rPr>
              <a:t>Et la lumière qu'Il a appelée le jour</a:t>
            </a:r>
            <a:r>
              <a:rPr lang="en-US" sz="3200" dirty="0">
                <a:solidFill>
                  <a:schemeClr val="accent6">
                    <a:lumMod val="20000"/>
                    <a:lumOff val="80000"/>
                  </a:schemeClr>
                </a:solidFill>
                <a:effectLst>
                  <a:glow rad="228600">
                    <a:schemeClr val="accent2">
                      <a:satMod val="175000"/>
                      <a:alpha val="40000"/>
                    </a:schemeClr>
                  </a:glow>
                </a:effectLst>
                <a:latin typeface="Arial Rounded MT Bold" pitchFamily="34" charset="0"/>
              </a:rPr>
              <a:t>…”</a:t>
            </a:r>
          </a:p>
        </p:txBody>
      </p:sp>
      <p:sp>
        <p:nvSpPr>
          <p:cNvPr id="4" name="Rectangle 3"/>
          <p:cNvSpPr/>
          <p:nvPr/>
        </p:nvSpPr>
        <p:spPr>
          <a:xfrm>
            <a:off x="4038600" y="2590800"/>
            <a:ext cx="5029200" cy="2213426"/>
          </a:xfrm>
          <a:prstGeom prst="rect">
            <a:avLst/>
          </a:prstGeom>
          <a:noFill/>
        </p:spPr>
        <p:txBody>
          <a:bodyPr wrap="square">
            <a:spAutoFit/>
            <a:scene3d>
              <a:camera prst="orthographicFront"/>
              <a:lightRig rig="threePt" dir="t"/>
            </a:scene3d>
            <a:sp3d extrusionH="57150">
              <a:bevelT w="38100" h="38100"/>
            </a:sp3d>
          </a:bodyPr>
          <a:lstStyle/>
          <a:p>
            <a:pPr algn="ctr">
              <a:lnSpc>
                <a:spcPct val="150000"/>
              </a:lnSpc>
            </a:pPr>
            <a:r>
              <a:rPr lang="en-US" sz="3200" dirty="0">
                <a:solidFill>
                  <a:schemeClr val="accent6">
                    <a:lumMod val="20000"/>
                    <a:lumOff val="80000"/>
                  </a:schemeClr>
                </a:solidFill>
                <a:effectLst>
                  <a:glow rad="228600">
                    <a:schemeClr val="accent1">
                      <a:satMod val="175000"/>
                      <a:alpha val="92000"/>
                    </a:schemeClr>
                  </a:glow>
                </a:effectLst>
                <a:latin typeface="Arial Rounded MT Bold" pitchFamily="34" charset="0"/>
              </a:rPr>
              <a:t>“… </a:t>
            </a:r>
            <a:r>
              <a:rPr lang="fr-CA" sz="3200" dirty="0">
                <a:solidFill>
                  <a:schemeClr val="accent6">
                    <a:lumMod val="20000"/>
                    <a:lumOff val="80000"/>
                  </a:schemeClr>
                </a:solidFill>
                <a:effectLst>
                  <a:glow rad="228600">
                    <a:schemeClr val="accent1">
                      <a:satMod val="175000"/>
                      <a:alpha val="92000"/>
                    </a:schemeClr>
                  </a:glow>
                </a:effectLst>
                <a:latin typeface="Arial Rounded MT Bold" pitchFamily="34" charset="0"/>
              </a:rPr>
              <a:t>et les ténèbres qu'Il a appelées Nuit</a:t>
            </a:r>
            <a:r>
              <a:rPr lang="fr-CA" sz="3200" dirty="0">
                <a:solidFill>
                  <a:schemeClr val="accent6">
                    <a:lumMod val="20000"/>
                    <a:lumOff val="80000"/>
                  </a:schemeClr>
                </a:solidFill>
                <a:effectLst>
                  <a:glow rad="228600">
                    <a:srgbClr val="0070C0"/>
                  </a:glow>
                </a:effectLst>
                <a:latin typeface="Arial Rounded MT Bold" pitchFamily="34" charset="0"/>
              </a:rPr>
              <a:t>.</a:t>
            </a:r>
            <a:r>
              <a:rPr lang="en-US" sz="3200" dirty="0">
                <a:solidFill>
                  <a:schemeClr val="accent6">
                    <a:lumMod val="20000"/>
                    <a:lumOff val="80000"/>
                  </a:schemeClr>
                </a:solidFill>
                <a:effectLst>
                  <a:glow rad="228600">
                    <a:srgbClr val="0070C0"/>
                  </a:glow>
                </a:effectLst>
                <a:latin typeface="Arial Rounded MT Bold" pitchFamily="34" charset="0"/>
              </a:rPr>
              <a:t>”</a:t>
            </a:r>
          </a:p>
          <a:p>
            <a:pPr algn="ctr">
              <a:lnSpc>
                <a:spcPct val="150000"/>
              </a:lnSpc>
            </a:pPr>
            <a:r>
              <a:rPr lang="en-US" sz="3200" dirty="0">
                <a:solidFill>
                  <a:schemeClr val="accent6">
                    <a:lumMod val="20000"/>
                    <a:lumOff val="80000"/>
                  </a:schemeClr>
                </a:solidFill>
                <a:effectLst>
                  <a:glow rad="228600">
                    <a:srgbClr val="0070C0">
                      <a:alpha val="98000"/>
                    </a:srgbClr>
                  </a:glow>
                </a:effectLst>
                <a:latin typeface="Arial Rounded MT Bold" pitchFamily="34" charset="0"/>
              </a:rPr>
              <a:t>(Gen 1:5b) </a:t>
            </a:r>
          </a:p>
        </p:txBody>
      </p:sp>
      <p:pic>
        <p:nvPicPr>
          <p:cNvPr id="5" name="Picture 2" descr="C:\Users\Rae\Desktop\YCC Logo sm size.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032375" y="5755340"/>
            <a:ext cx="851525" cy="851525"/>
          </a:xfrm>
          <a:prstGeom prst="rect">
            <a:avLst/>
          </a:prstGeom>
          <a:noFill/>
          <a:extLst>
            <a:ext uri="{909E8E84-426E-40DD-AFC4-6F175D3DCCD1}">
              <a14:hiddenFill xmlns:a14="http://schemas.microsoft.com/office/drawing/2010/main">
                <a:solidFill>
                  <a:srgbClr val="FFFFFF"/>
                </a:solidFill>
              </a14:hiddenFill>
            </a:ext>
          </a:extLst>
        </p:spPr>
      </p:pic>
      <p:sp>
        <p:nvSpPr>
          <p:cNvPr id="6" name="Rounded Rectangle 5"/>
          <p:cNvSpPr/>
          <p:nvPr/>
        </p:nvSpPr>
        <p:spPr>
          <a:xfrm>
            <a:off x="2209800" y="5236228"/>
            <a:ext cx="1828800" cy="589280"/>
          </a:xfrm>
          <a:prstGeom prst="roundRect">
            <a:avLst/>
          </a:prstGeom>
          <a:solidFill>
            <a:schemeClr val="bg2"/>
          </a:solidFill>
          <a:ln>
            <a:solidFill>
              <a:srgbClr val="0070C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h="25400" prst="softRound"/>
            </a:sp3d>
          </a:bodyPr>
          <a:lstStyle/>
          <a:p>
            <a:pPr algn="ctr"/>
            <a:r>
              <a:rPr lang="en-CA" sz="1600" b="1" dirty="0">
                <a:solidFill>
                  <a:srgbClr val="0070C0"/>
                </a:solidFill>
                <a:latin typeface="Comic Sans MS" pitchFamily="66" charset="0"/>
              </a:rPr>
              <a:t>SAISON JOUR     (avec L’AUBE)</a:t>
            </a:r>
          </a:p>
        </p:txBody>
      </p:sp>
      <p:sp>
        <p:nvSpPr>
          <p:cNvPr id="7" name="Rounded Rectangle 6"/>
          <p:cNvSpPr/>
          <p:nvPr/>
        </p:nvSpPr>
        <p:spPr>
          <a:xfrm>
            <a:off x="4495800" y="5236228"/>
            <a:ext cx="2580765" cy="589280"/>
          </a:xfrm>
          <a:prstGeom prst="roundRect">
            <a:avLst/>
          </a:prstGeom>
          <a:solidFill>
            <a:srgbClr val="002060"/>
          </a:solidFill>
          <a:ln>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h="25400" prst="softRound"/>
            </a:sp3d>
          </a:bodyPr>
          <a:lstStyle/>
          <a:p>
            <a:pPr algn="ctr"/>
            <a:r>
              <a:rPr lang="en-CA" sz="1600" b="1" dirty="0">
                <a:latin typeface="Comic Sans MS" pitchFamily="66" charset="0"/>
              </a:rPr>
              <a:t>SAISON NUIT</a:t>
            </a:r>
          </a:p>
          <a:p>
            <a:pPr algn="ctr"/>
            <a:r>
              <a:rPr lang="en-CA" sz="1600" b="1" dirty="0">
                <a:latin typeface="Comic Sans MS" pitchFamily="66" charset="0"/>
              </a:rPr>
              <a:t>(avec crepuscule)</a:t>
            </a:r>
          </a:p>
        </p:txBody>
      </p:sp>
      <p:sp>
        <p:nvSpPr>
          <p:cNvPr id="8" name="Left Bracket 7"/>
          <p:cNvSpPr/>
          <p:nvPr/>
        </p:nvSpPr>
        <p:spPr>
          <a:xfrm rot="16200000">
            <a:off x="4096828" y="3533151"/>
            <a:ext cx="950346" cy="5410201"/>
          </a:xfrm>
          <a:prstGeom prst="leftBracket">
            <a:avLst>
              <a:gd name="adj" fmla="val 70062"/>
            </a:avLst>
          </a:prstGeom>
          <a:ln w="76200">
            <a:solidFill>
              <a:srgbClr val="00B0F0"/>
            </a:solidFill>
            <a:headEnd type="oval" w="med" len="med"/>
            <a:tailEnd type="oval" w="med" len="med"/>
          </a:ln>
          <a:scene3d>
            <a:camera prst="orthographicFront"/>
            <a:lightRig rig="threePt" dir="t"/>
          </a:scene3d>
          <a:sp3d>
            <a:bevelT w="165100" prst="coolSlant"/>
          </a:sp3d>
        </p:spPr>
        <p:style>
          <a:lnRef idx="1">
            <a:schemeClr val="accent1"/>
          </a:lnRef>
          <a:fillRef idx="0">
            <a:schemeClr val="accent1"/>
          </a:fillRef>
          <a:effectRef idx="0">
            <a:schemeClr val="accent1"/>
          </a:effectRef>
          <a:fontRef idx="minor">
            <a:schemeClr val="tx1"/>
          </a:fontRef>
        </p:style>
        <p:txBody>
          <a:bodyPr vert="vert" rtlCol="0" anchor="ctr">
            <a:sp3d extrusionH="57150">
              <a:bevelT w="38100" h="38100"/>
            </a:sp3d>
          </a:bodyPr>
          <a:lstStyle/>
          <a:p>
            <a:pPr algn="ctr"/>
            <a:r>
              <a:rPr lang="en-US" sz="1200" dirty="0"/>
              <a:t/>
            </a:r>
            <a:br>
              <a:rPr lang="en-US" sz="1200" dirty="0"/>
            </a:br>
            <a:endParaRPr lang="en-US" sz="1200" dirty="0"/>
          </a:p>
          <a:p>
            <a:pPr algn="ctr"/>
            <a:r>
              <a:rPr lang="fr-CA" sz="3200" b="1" dirty="0">
                <a:solidFill>
                  <a:schemeClr val="bg1"/>
                </a:solidFill>
                <a:latin typeface="Comic Sans MS" pitchFamily="66" charset="0"/>
              </a:rPr>
              <a:t>Un cycle complet de </a:t>
            </a:r>
            <a:r>
              <a:rPr lang="fr-CA" sz="3200" b="1" dirty="0" smtClean="0">
                <a:solidFill>
                  <a:schemeClr val="bg1"/>
                </a:solidFill>
                <a:latin typeface="Comic Sans MS" pitchFamily="66" charset="0"/>
              </a:rPr>
              <a:t/>
            </a:r>
            <a:br>
              <a:rPr lang="fr-CA" sz="3200" b="1" dirty="0" smtClean="0">
                <a:solidFill>
                  <a:schemeClr val="bg1"/>
                </a:solidFill>
                <a:latin typeface="Comic Sans MS" pitchFamily="66" charset="0"/>
              </a:rPr>
            </a:br>
            <a:r>
              <a:rPr lang="fr-CA" sz="3200" b="1" dirty="0" smtClean="0">
                <a:solidFill>
                  <a:schemeClr val="bg1"/>
                </a:solidFill>
                <a:latin typeface="Comic Sans MS" pitchFamily="66" charset="0"/>
              </a:rPr>
              <a:t>24 </a:t>
            </a:r>
            <a:r>
              <a:rPr lang="fr-CA" sz="3200" b="1" dirty="0">
                <a:solidFill>
                  <a:schemeClr val="bg1"/>
                </a:solidFill>
                <a:latin typeface="Comic Sans MS" pitchFamily="66" charset="0"/>
              </a:rPr>
              <a:t>heures</a:t>
            </a:r>
            <a:endParaRPr lang="en-US" sz="3200" b="1" dirty="0">
              <a:solidFill>
                <a:schemeClr val="bg1"/>
              </a:solidFill>
              <a:latin typeface="Comic Sans MS" pitchFamily="66" charset="0"/>
            </a:endParaRPr>
          </a:p>
        </p:txBody>
      </p:sp>
    </p:spTree>
    <p:extLst>
      <p:ext uri="{BB962C8B-B14F-4D97-AF65-F5344CB8AC3E}">
        <p14:creationId xmlns:p14="http://schemas.microsoft.com/office/powerpoint/2010/main" val="387989747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left)">
                                      <p:cBhvr>
                                        <p:cTn id="7" dur="1500"/>
                                        <p:tgtEl>
                                          <p:spTgt spid="6">
                                            <p:txEl>
                                              <p:pRg st="0" end="0"/>
                                            </p:txEl>
                                          </p:spTgt>
                                        </p:tgtEl>
                                      </p:cBhvr>
                                    </p:animEffect>
                                  </p:childTnLst>
                                </p:cTn>
                              </p:par>
                            </p:childTnLst>
                          </p:cTn>
                        </p:par>
                        <p:par>
                          <p:cTn id="8" fill="hold">
                            <p:stCondLst>
                              <p:cond delay="1500"/>
                            </p:stCondLst>
                            <p:childTnLst>
                              <p:par>
                                <p:cTn id="9" presetID="53" presetClass="entr" presetSubtype="16" fill="hold" grpId="0" nodeType="afterEffect">
                                  <p:stCondLst>
                                    <p:cond delay="1000"/>
                                  </p:stCondLst>
                                  <p:childTnLst>
                                    <p:set>
                                      <p:cBhvr>
                                        <p:cTn id="10" dur="1" fill="hold">
                                          <p:stCondLst>
                                            <p:cond delay="0"/>
                                          </p:stCondLst>
                                        </p:cTn>
                                        <p:tgtEl>
                                          <p:spTgt spid="4"/>
                                        </p:tgtEl>
                                        <p:attrNameLst>
                                          <p:attrName>style.visibility</p:attrName>
                                        </p:attrNameLst>
                                      </p:cBhvr>
                                      <p:to>
                                        <p:strVal val="visible"/>
                                      </p:to>
                                    </p:set>
                                    <p:anim calcmode="lin" valueType="num">
                                      <p:cBhvr>
                                        <p:cTn id="11" dur="2250" fill="hold"/>
                                        <p:tgtEl>
                                          <p:spTgt spid="4"/>
                                        </p:tgtEl>
                                        <p:attrNameLst>
                                          <p:attrName>ppt_w</p:attrName>
                                        </p:attrNameLst>
                                      </p:cBhvr>
                                      <p:tavLst>
                                        <p:tav tm="0">
                                          <p:val>
                                            <p:fltVal val="0"/>
                                          </p:val>
                                        </p:tav>
                                        <p:tav tm="100000">
                                          <p:val>
                                            <p:strVal val="#ppt_w"/>
                                          </p:val>
                                        </p:tav>
                                      </p:tavLst>
                                    </p:anim>
                                    <p:anim calcmode="lin" valueType="num">
                                      <p:cBhvr>
                                        <p:cTn id="12" dur="2250" fill="hold"/>
                                        <p:tgtEl>
                                          <p:spTgt spid="4"/>
                                        </p:tgtEl>
                                        <p:attrNameLst>
                                          <p:attrName>ppt_h</p:attrName>
                                        </p:attrNameLst>
                                      </p:cBhvr>
                                      <p:tavLst>
                                        <p:tav tm="0">
                                          <p:val>
                                            <p:fltVal val="0"/>
                                          </p:val>
                                        </p:tav>
                                        <p:tav tm="100000">
                                          <p:val>
                                            <p:strVal val="#ppt_h"/>
                                          </p:val>
                                        </p:tav>
                                      </p:tavLst>
                                    </p:anim>
                                    <p:animEffect transition="in" filter="fade">
                                      <p:cBhvr>
                                        <p:cTn id="13" dur="2250"/>
                                        <p:tgtEl>
                                          <p:spTgt spid="4"/>
                                        </p:tgtEl>
                                      </p:cBhvr>
                                    </p:animEffect>
                                  </p:childTnLst>
                                </p:cTn>
                              </p:par>
                            </p:childTnLst>
                          </p:cTn>
                        </p:par>
                        <p:par>
                          <p:cTn id="14" fill="hold">
                            <p:stCondLst>
                              <p:cond delay="4750"/>
                            </p:stCondLst>
                            <p:childTnLst>
                              <p:par>
                                <p:cTn id="15" presetID="22" presetClass="entr" presetSubtype="8" fill="hold" nodeType="afterEffect">
                                  <p:stCondLst>
                                    <p:cond delay="1000"/>
                                  </p:stCondLst>
                                  <p:childTnLst>
                                    <p:set>
                                      <p:cBhvr>
                                        <p:cTn id="16" dur="1" fill="hold">
                                          <p:stCondLst>
                                            <p:cond delay="0"/>
                                          </p:stCondLst>
                                        </p:cTn>
                                        <p:tgtEl>
                                          <p:spTgt spid="7">
                                            <p:txEl>
                                              <p:pRg st="0" end="0"/>
                                            </p:txEl>
                                          </p:spTgt>
                                        </p:tgtEl>
                                        <p:attrNameLst>
                                          <p:attrName>style.visibility</p:attrName>
                                        </p:attrNameLst>
                                      </p:cBhvr>
                                      <p:to>
                                        <p:strVal val="visible"/>
                                      </p:to>
                                    </p:set>
                                    <p:animEffect transition="in" filter="wipe(left)">
                                      <p:cBhvr>
                                        <p:cTn id="17" dur="1500"/>
                                        <p:tgtEl>
                                          <p:spTgt spid="7">
                                            <p:txEl>
                                              <p:pRg st="0" end="0"/>
                                            </p:txEl>
                                          </p:spTgt>
                                        </p:tgtEl>
                                      </p:cBhvr>
                                    </p:animEffect>
                                  </p:childTnLst>
                                </p:cTn>
                              </p:par>
                            </p:childTnLst>
                          </p:cTn>
                        </p:par>
                        <p:par>
                          <p:cTn id="18" fill="hold">
                            <p:stCondLst>
                              <p:cond delay="7250"/>
                            </p:stCondLst>
                            <p:childTnLst>
                              <p:par>
                                <p:cTn id="19" presetID="22" presetClass="entr" presetSubtype="8" fill="hold" nodeType="afterEffect">
                                  <p:stCondLst>
                                    <p:cond delay="1000"/>
                                  </p:stCondLst>
                                  <p:childTnLst>
                                    <p:set>
                                      <p:cBhvr>
                                        <p:cTn id="20" dur="1" fill="hold">
                                          <p:stCondLst>
                                            <p:cond delay="0"/>
                                          </p:stCondLst>
                                        </p:cTn>
                                        <p:tgtEl>
                                          <p:spTgt spid="7">
                                            <p:txEl>
                                              <p:pRg st="1" end="1"/>
                                            </p:txEl>
                                          </p:spTgt>
                                        </p:tgtEl>
                                        <p:attrNameLst>
                                          <p:attrName>style.visibility</p:attrName>
                                        </p:attrNameLst>
                                      </p:cBhvr>
                                      <p:to>
                                        <p:strVal val="visible"/>
                                      </p:to>
                                    </p:set>
                                    <p:animEffect transition="in" filter="wipe(left)">
                                      <p:cBhvr>
                                        <p:cTn id="21" dur="1500"/>
                                        <p:tgtEl>
                                          <p:spTgt spid="7">
                                            <p:txEl>
                                              <p:pRg st="1" end="1"/>
                                            </p:txEl>
                                          </p:spTgt>
                                        </p:tgtEl>
                                      </p:cBhvr>
                                    </p:animEffect>
                                  </p:childTnLst>
                                </p:cTn>
                              </p:par>
                            </p:childTnLst>
                          </p:cTn>
                        </p:par>
                        <p:par>
                          <p:cTn id="22" fill="hold">
                            <p:stCondLst>
                              <p:cond delay="9750"/>
                            </p:stCondLst>
                            <p:childTnLst>
                              <p:par>
                                <p:cTn id="23" presetID="22" presetClass="entr" presetSubtype="8" fill="hold" grpId="0" nodeType="afterEffect">
                                  <p:stCondLst>
                                    <p:cond delay="750"/>
                                  </p:stCondLst>
                                  <p:childTnLst>
                                    <p:set>
                                      <p:cBhvr>
                                        <p:cTn id="24" dur="1" fill="hold">
                                          <p:stCondLst>
                                            <p:cond delay="0"/>
                                          </p:stCondLst>
                                        </p:cTn>
                                        <p:tgtEl>
                                          <p:spTgt spid="8"/>
                                        </p:tgtEl>
                                        <p:attrNameLst>
                                          <p:attrName>style.visibility</p:attrName>
                                        </p:attrNameLst>
                                      </p:cBhvr>
                                      <p:to>
                                        <p:strVal val="visible"/>
                                      </p:to>
                                    </p:set>
                                    <p:animEffect transition="in" filter="wipe(left)">
                                      <p:cBhvr>
                                        <p:cTn id="25" dur="3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gradFill>
          <a:gsLst>
            <a:gs pos="0">
              <a:srgbClr val="000000"/>
            </a:gs>
            <a:gs pos="39999">
              <a:srgbClr val="0A128C"/>
            </a:gs>
            <a:gs pos="70000">
              <a:srgbClr val="181CC7"/>
            </a:gs>
            <a:gs pos="88000">
              <a:srgbClr val="7005D4"/>
            </a:gs>
            <a:gs pos="100000">
              <a:srgbClr val="8C3D91"/>
            </a:gs>
          </a:gsLst>
          <a:lin ang="5400000" scaled="0"/>
        </a:gradFill>
        <a:effectLst/>
      </p:bgPr>
    </p:bg>
    <p:spTree>
      <p:nvGrpSpPr>
        <p:cNvPr id="1" name=""/>
        <p:cNvGrpSpPr/>
        <p:nvPr/>
      </p:nvGrpSpPr>
      <p:grpSpPr>
        <a:xfrm>
          <a:off x="0" y="0"/>
          <a:ext cx="0" cy="0"/>
          <a:chOff x="0" y="0"/>
          <a:chExt cx="0" cy="0"/>
        </a:xfrm>
      </p:grpSpPr>
      <p:pic>
        <p:nvPicPr>
          <p:cNvPr id="1027" name="Picture 3" descr="C:\Users\Rae\Desktop\Holy of Holies 3.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57200" y="381000"/>
            <a:ext cx="3657601" cy="4876800"/>
          </a:xfrm>
          <a:prstGeom prst="ellipse">
            <a:avLst/>
          </a:prstGeom>
          <a:ln w="76200" cap="rnd">
            <a:solidFill>
              <a:schemeClr val="accent6">
                <a:lumMod val="60000"/>
                <a:lumOff val="40000"/>
              </a:schemeClr>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1028" name="Picture 4" descr="C:\Users\Rae\Desktop\Yom Kippur banner.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352800" y="4114800"/>
            <a:ext cx="5257800" cy="2375823"/>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Lst>
        </p:spPr>
      </p:pic>
      <p:sp>
        <p:nvSpPr>
          <p:cNvPr id="9" name="Rectangle 8"/>
          <p:cNvSpPr/>
          <p:nvPr/>
        </p:nvSpPr>
        <p:spPr>
          <a:xfrm>
            <a:off x="4267200" y="381000"/>
            <a:ext cx="4495800" cy="3170099"/>
          </a:xfrm>
          <a:prstGeom prst="rect">
            <a:avLst/>
          </a:prstGeom>
        </p:spPr>
        <p:txBody>
          <a:bodyPr wrap="square">
            <a:spAutoFit/>
            <a:scene3d>
              <a:camera prst="orthographicFront"/>
              <a:lightRig rig="threePt" dir="t"/>
            </a:scene3d>
            <a:sp3d extrusionH="57150">
              <a:bevelT w="38100" h="38100"/>
            </a:sp3d>
          </a:bodyPr>
          <a:lstStyle/>
          <a:p>
            <a:pPr algn="ctr"/>
            <a:r>
              <a:rPr lang="fr-CA" sz="4000" dirty="0">
                <a:solidFill>
                  <a:schemeClr val="accent6">
                    <a:lumMod val="20000"/>
                    <a:lumOff val="80000"/>
                  </a:schemeClr>
                </a:solidFill>
                <a:effectLst>
                  <a:glow rad="228600">
                    <a:schemeClr val="accent1">
                      <a:satMod val="175000"/>
                      <a:alpha val="40000"/>
                    </a:schemeClr>
                  </a:glow>
                </a:effectLst>
                <a:latin typeface="Arial Rounded MT Bold" pitchFamily="34" charset="0"/>
              </a:rPr>
              <a:t>Ces définitions sont importantes pour comprendre le calendrier de </a:t>
            </a:r>
            <a:r>
              <a:rPr lang="fr-CA" sz="4000" dirty="0">
                <a:solidFill>
                  <a:schemeClr val="accent6">
                    <a:lumMod val="20000"/>
                    <a:lumOff val="80000"/>
                  </a:schemeClr>
                </a:solidFill>
                <a:effectLst>
                  <a:glow rad="228600">
                    <a:srgbClr val="4D0808"/>
                  </a:glow>
                </a:effectLst>
                <a:latin typeface="Arial Rounded MT Bold" pitchFamily="34" charset="0"/>
              </a:rPr>
              <a:t>Yom Kippour.</a:t>
            </a:r>
            <a:endParaRPr lang="en-US" sz="4000" dirty="0">
              <a:solidFill>
                <a:schemeClr val="accent6">
                  <a:lumMod val="20000"/>
                  <a:lumOff val="80000"/>
                </a:schemeClr>
              </a:solidFill>
              <a:effectLst>
                <a:glow rad="228600">
                  <a:srgbClr val="4D0808"/>
                </a:glow>
              </a:effectLst>
              <a:latin typeface="Arial Rounded MT Bold" pitchFamily="34" charset="0"/>
            </a:endParaRPr>
          </a:p>
        </p:txBody>
      </p:sp>
      <p:pic>
        <p:nvPicPr>
          <p:cNvPr id="7" name="Picture 2" descr="C:\Users\Rae\Desktop\YCC Logo sm size.pn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8023410" y="5791200"/>
            <a:ext cx="851525" cy="851525"/>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p:txBody>
          <a:bodyPr/>
          <a:lstStyle/>
          <a:p>
            <a:fld id="{F98DBE31-67BE-43CC-8D6C-2180D5FA01B3}" type="slidenum">
              <a:rPr lang="en-US" b="1" smtClean="0">
                <a:solidFill>
                  <a:schemeClr val="bg1"/>
                </a:solidFill>
              </a:rPr>
              <a:t>26</a:t>
            </a:fld>
            <a:endParaRPr lang="en-US" b="1" dirty="0">
              <a:solidFill>
                <a:schemeClr val="bg1"/>
              </a:solidFill>
            </a:endParaRPr>
          </a:p>
        </p:txBody>
      </p:sp>
    </p:spTree>
    <p:extLst>
      <p:ext uri="{BB962C8B-B14F-4D97-AF65-F5344CB8AC3E}">
        <p14:creationId xmlns:p14="http://schemas.microsoft.com/office/powerpoint/2010/main" val="33803325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2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5" name="Rectangle 4"/>
          <p:cNvSpPr/>
          <p:nvPr/>
        </p:nvSpPr>
        <p:spPr>
          <a:xfrm rot="20378522">
            <a:off x="1894195" y="1472625"/>
            <a:ext cx="5731215" cy="5016758"/>
          </a:xfrm>
          <a:prstGeom prst="rect">
            <a:avLst/>
          </a:prstGeom>
        </p:spPr>
        <p:txBody>
          <a:bodyPr wrap="square">
            <a:spAutoFit/>
            <a:scene3d>
              <a:camera prst="orthographicFront"/>
              <a:lightRig rig="threePt" dir="t"/>
            </a:scene3d>
            <a:sp3d extrusionH="57150">
              <a:bevelT w="38100" h="38100"/>
            </a:sp3d>
          </a:bodyPr>
          <a:lstStyle/>
          <a:p>
            <a:pPr algn="ctr"/>
            <a:r>
              <a:rPr lang="fr-CA" sz="4000" dirty="0">
                <a:solidFill>
                  <a:schemeClr val="accent6">
                    <a:lumMod val="20000"/>
                    <a:lumOff val="80000"/>
                  </a:schemeClr>
                </a:solidFill>
                <a:effectLst>
                  <a:glow rad="304800">
                    <a:srgbClr val="361B00"/>
                  </a:glow>
                </a:effectLst>
                <a:latin typeface="Arial Rounded MT Bold" pitchFamily="34" charset="0"/>
              </a:rPr>
              <a:t>Si le jour commençait à minuit ou au coucher du soleil, Moïse aurait-il donné les instructions suivantes pour le jour des expiations dans Lév 23?</a:t>
            </a:r>
            <a:endParaRPr lang="en-US" sz="4000" dirty="0">
              <a:solidFill>
                <a:schemeClr val="accent6">
                  <a:lumMod val="20000"/>
                  <a:lumOff val="80000"/>
                </a:schemeClr>
              </a:solidFill>
              <a:effectLst>
                <a:glow rad="304800">
                  <a:srgbClr val="361B00"/>
                </a:glow>
              </a:effectLst>
              <a:latin typeface="Arial Rounded MT Bold" pitchFamily="34" charset="0"/>
            </a:endParaRPr>
          </a:p>
        </p:txBody>
      </p:sp>
      <p:pic>
        <p:nvPicPr>
          <p:cNvPr id="4" name="Picture 2" descr="C:\Users\Rae\Desktop\YCC Logo sm size.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032375" y="5764305"/>
            <a:ext cx="851525" cy="851525"/>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p:txBody>
          <a:bodyPr/>
          <a:lstStyle/>
          <a:p>
            <a:fld id="{F98DBE31-67BE-43CC-8D6C-2180D5FA01B3}" type="slidenum">
              <a:rPr lang="en-US" b="1" smtClean="0">
                <a:solidFill>
                  <a:schemeClr val="bg1"/>
                </a:solidFill>
              </a:rPr>
              <a:t>27</a:t>
            </a:fld>
            <a:endParaRPr lang="en-US" b="1" dirty="0">
              <a:solidFill>
                <a:schemeClr val="bg1"/>
              </a:solidFill>
            </a:endParaRPr>
          </a:p>
        </p:txBody>
      </p:sp>
      <p:pic>
        <p:nvPicPr>
          <p:cNvPr id="6" name="Picture 2" descr="D:\Art on Desktop - 1\Bible Characters\moses' torah.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flipH="1">
            <a:off x="228600" y="4114800"/>
            <a:ext cx="2099915" cy="2134047"/>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186554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6" name="Rectangle 5"/>
          <p:cNvSpPr/>
          <p:nvPr/>
        </p:nvSpPr>
        <p:spPr>
          <a:xfrm>
            <a:off x="1050585" y="396180"/>
            <a:ext cx="7179015" cy="6494085"/>
          </a:xfrm>
          <a:prstGeom prst="rect">
            <a:avLst/>
          </a:prstGeom>
        </p:spPr>
        <p:txBody>
          <a:bodyPr wrap="square">
            <a:spAutoFit/>
            <a:scene3d>
              <a:camera prst="orthographicFront"/>
              <a:lightRig rig="threePt" dir="t"/>
            </a:scene3d>
            <a:sp3d extrusionH="57150">
              <a:bevelT w="38100" h="38100"/>
            </a:sp3d>
          </a:bodyPr>
          <a:lstStyle/>
          <a:p>
            <a:pPr algn="ctr"/>
            <a:r>
              <a:rPr lang="fr-CA" sz="3200" dirty="0">
                <a:solidFill>
                  <a:schemeClr val="accent6">
                    <a:lumMod val="20000"/>
                    <a:lumOff val="80000"/>
                  </a:schemeClr>
                </a:solidFill>
                <a:effectLst>
                  <a:glow rad="304800">
                    <a:srgbClr val="361B00"/>
                  </a:glow>
                </a:effectLst>
                <a:latin typeface="Arial Rounded MT Bold" pitchFamily="34" charset="0"/>
              </a:rPr>
              <a:t>Lév 23:32 [c] est le principal texte de la Bible qui est utilisé pour soutenir le «jour» commençant au coucher du soleil. </a:t>
            </a:r>
            <a:r>
              <a:rPr lang="fr-CA" sz="3200" dirty="0" smtClean="0">
                <a:solidFill>
                  <a:schemeClr val="accent6">
                    <a:lumMod val="20000"/>
                    <a:lumOff val="80000"/>
                  </a:schemeClr>
                </a:solidFill>
                <a:effectLst>
                  <a:glow rad="304800">
                    <a:srgbClr val="361B00"/>
                  </a:glow>
                </a:effectLst>
                <a:latin typeface="Arial Rounded MT Bold" pitchFamily="34" charset="0"/>
              </a:rPr>
              <a:t> </a:t>
            </a:r>
            <a:r>
              <a:rPr lang="en-US" sz="3200" dirty="0" smtClean="0">
                <a:solidFill>
                  <a:schemeClr val="accent6">
                    <a:lumMod val="20000"/>
                    <a:lumOff val="80000"/>
                  </a:schemeClr>
                </a:solidFill>
                <a:effectLst>
                  <a:glow rad="304800">
                    <a:srgbClr val="361B00"/>
                  </a:glow>
                </a:effectLst>
                <a:latin typeface="Arial Rounded MT Bold" pitchFamily="34" charset="0"/>
              </a:rPr>
              <a:t>“</a:t>
            </a:r>
            <a:r>
              <a:rPr lang="fr-CA" sz="3200" dirty="0" smtClean="0">
                <a:solidFill>
                  <a:schemeClr val="accent6">
                    <a:lumMod val="20000"/>
                    <a:lumOff val="80000"/>
                  </a:schemeClr>
                </a:solidFill>
                <a:effectLst>
                  <a:glow rad="304800">
                    <a:srgbClr val="361B00"/>
                  </a:glow>
                </a:effectLst>
                <a:latin typeface="Arial Rounded MT Bold" pitchFamily="34" charset="0"/>
              </a:rPr>
              <a:t>… </a:t>
            </a:r>
            <a:r>
              <a:rPr lang="fr-CA" sz="3200" dirty="0">
                <a:solidFill>
                  <a:schemeClr val="accent6">
                    <a:lumMod val="20000"/>
                    <a:lumOff val="80000"/>
                  </a:schemeClr>
                </a:solidFill>
                <a:effectLst>
                  <a:glow rad="304800">
                    <a:srgbClr val="361B00"/>
                  </a:glow>
                </a:effectLst>
                <a:latin typeface="Arial Rounded MT Bold" pitchFamily="34" charset="0"/>
              </a:rPr>
              <a:t>Du soir a l’autres soir, vous célébrerez votre sabbat</a:t>
            </a:r>
            <a:r>
              <a:rPr lang="en-US" sz="3200" dirty="0">
                <a:solidFill>
                  <a:schemeClr val="accent6">
                    <a:lumMod val="20000"/>
                    <a:lumOff val="80000"/>
                  </a:schemeClr>
                </a:solidFill>
                <a:effectLst>
                  <a:glow rad="304800">
                    <a:srgbClr val="361B00"/>
                  </a:glow>
                </a:effectLst>
                <a:latin typeface="Arial Rounded MT Bold" pitchFamily="34" charset="0"/>
              </a:rPr>
              <a:t>.”</a:t>
            </a:r>
          </a:p>
          <a:p>
            <a:pPr algn="ctr"/>
            <a:endParaRPr lang="en-US" sz="3200" dirty="0">
              <a:solidFill>
                <a:schemeClr val="accent6">
                  <a:lumMod val="20000"/>
                  <a:lumOff val="80000"/>
                </a:schemeClr>
              </a:solidFill>
              <a:effectLst>
                <a:glow rad="304800">
                  <a:srgbClr val="361B00"/>
                </a:glow>
              </a:effectLst>
              <a:latin typeface="Arial Rounded MT Bold" pitchFamily="34" charset="0"/>
            </a:endParaRPr>
          </a:p>
          <a:p>
            <a:pPr algn="ctr"/>
            <a:endParaRPr lang="en-US" sz="3200" dirty="0">
              <a:solidFill>
                <a:schemeClr val="accent6">
                  <a:lumMod val="20000"/>
                  <a:lumOff val="80000"/>
                </a:schemeClr>
              </a:solidFill>
              <a:effectLst>
                <a:glow rad="304800">
                  <a:srgbClr val="361B00"/>
                </a:glow>
              </a:effectLst>
              <a:latin typeface="Arial Rounded MT Bold" pitchFamily="34" charset="0"/>
            </a:endParaRPr>
          </a:p>
          <a:p>
            <a:pPr algn="ctr"/>
            <a:endParaRPr lang="en-US" sz="3200" dirty="0">
              <a:solidFill>
                <a:schemeClr val="accent6">
                  <a:lumMod val="20000"/>
                  <a:lumOff val="80000"/>
                </a:schemeClr>
              </a:solidFill>
              <a:effectLst>
                <a:glow rad="304800">
                  <a:srgbClr val="361B00"/>
                </a:glow>
              </a:effectLst>
              <a:latin typeface="Arial Rounded MT Bold" pitchFamily="34" charset="0"/>
            </a:endParaRPr>
          </a:p>
          <a:p>
            <a:pPr algn="ctr"/>
            <a:endParaRPr lang="en-US" sz="3200" dirty="0">
              <a:solidFill>
                <a:schemeClr val="accent6">
                  <a:lumMod val="20000"/>
                  <a:lumOff val="80000"/>
                </a:schemeClr>
              </a:solidFill>
              <a:effectLst>
                <a:glow rad="304800">
                  <a:srgbClr val="361B00"/>
                </a:glow>
              </a:effectLst>
              <a:latin typeface="Arial Rounded MT Bold" pitchFamily="34" charset="0"/>
            </a:endParaRPr>
          </a:p>
          <a:p>
            <a:pPr algn="ctr"/>
            <a:r>
              <a:rPr lang="fr-CA" sz="3200" dirty="0">
                <a:solidFill>
                  <a:schemeClr val="accent6">
                    <a:lumMod val="20000"/>
                    <a:lumOff val="80000"/>
                  </a:schemeClr>
                </a:solidFill>
                <a:effectLst>
                  <a:glow rad="304800">
                    <a:srgbClr val="361B00"/>
                  </a:glow>
                </a:effectLst>
                <a:latin typeface="Arial Rounded MT Bold" pitchFamily="34" charset="0"/>
              </a:rPr>
              <a:t>Le texte dit-il vraiment que le </a:t>
            </a:r>
            <a:r>
              <a:rPr lang="fr-CA" sz="3200" dirty="0" smtClean="0">
                <a:solidFill>
                  <a:schemeClr val="accent6">
                    <a:lumMod val="20000"/>
                    <a:lumOff val="80000"/>
                  </a:schemeClr>
                </a:solidFill>
                <a:effectLst>
                  <a:glow rad="304800">
                    <a:srgbClr val="361B00"/>
                  </a:glow>
                </a:effectLst>
                <a:latin typeface="Arial Rounded MT Bold" pitchFamily="34" charset="0"/>
              </a:rPr>
              <a:t/>
            </a:r>
            <a:br>
              <a:rPr lang="fr-CA" sz="3200" dirty="0" smtClean="0">
                <a:solidFill>
                  <a:schemeClr val="accent6">
                    <a:lumMod val="20000"/>
                    <a:lumOff val="80000"/>
                  </a:schemeClr>
                </a:solidFill>
                <a:effectLst>
                  <a:glow rad="304800">
                    <a:srgbClr val="361B00"/>
                  </a:glow>
                </a:effectLst>
                <a:latin typeface="Arial Rounded MT Bold" pitchFamily="34" charset="0"/>
              </a:rPr>
            </a:br>
            <a:r>
              <a:rPr lang="en-US" sz="3200" dirty="0" smtClean="0">
                <a:solidFill>
                  <a:schemeClr val="accent6">
                    <a:lumMod val="20000"/>
                    <a:lumOff val="80000"/>
                  </a:schemeClr>
                </a:solidFill>
                <a:effectLst>
                  <a:glow rad="304800">
                    <a:srgbClr val="361B00"/>
                  </a:glow>
                </a:effectLst>
                <a:latin typeface="Arial Rounded MT Bold" pitchFamily="34" charset="0"/>
              </a:rPr>
              <a:t>“</a:t>
            </a:r>
            <a:r>
              <a:rPr lang="fr-CA" sz="3200" dirty="0" smtClean="0">
                <a:solidFill>
                  <a:schemeClr val="accent6">
                    <a:lumMod val="20000"/>
                    <a:lumOff val="80000"/>
                  </a:schemeClr>
                </a:solidFill>
                <a:effectLst>
                  <a:glow rad="304800">
                    <a:srgbClr val="361B00"/>
                  </a:glow>
                </a:effectLst>
                <a:latin typeface="Arial Rounded MT Bold" pitchFamily="34" charset="0"/>
              </a:rPr>
              <a:t>jour</a:t>
            </a:r>
            <a:r>
              <a:rPr lang="en-US" sz="3200" dirty="0" smtClean="0">
                <a:solidFill>
                  <a:schemeClr val="accent6">
                    <a:lumMod val="20000"/>
                    <a:lumOff val="80000"/>
                  </a:schemeClr>
                </a:solidFill>
                <a:effectLst>
                  <a:glow rad="304800">
                    <a:srgbClr val="361B00"/>
                  </a:glow>
                </a:effectLst>
                <a:latin typeface="Arial Rounded MT Bold" pitchFamily="34" charset="0"/>
              </a:rPr>
              <a:t>” </a:t>
            </a:r>
            <a:r>
              <a:rPr lang="fr-CA" sz="3200" dirty="0" smtClean="0">
                <a:solidFill>
                  <a:schemeClr val="accent6">
                    <a:lumMod val="20000"/>
                    <a:lumOff val="80000"/>
                  </a:schemeClr>
                </a:solidFill>
                <a:effectLst>
                  <a:glow rad="304800">
                    <a:srgbClr val="361B00"/>
                  </a:glow>
                </a:effectLst>
                <a:latin typeface="Arial Rounded MT Bold" pitchFamily="34" charset="0"/>
              </a:rPr>
              <a:t>commence </a:t>
            </a:r>
            <a:r>
              <a:rPr lang="fr-CA" sz="3200" dirty="0">
                <a:solidFill>
                  <a:schemeClr val="accent6">
                    <a:lumMod val="20000"/>
                    <a:lumOff val="80000"/>
                  </a:schemeClr>
                </a:solidFill>
                <a:effectLst>
                  <a:glow rad="304800">
                    <a:srgbClr val="361B00"/>
                  </a:glow>
                </a:effectLst>
                <a:latin typeface="Arial Rounded MT Bold" pitchFamily="34" charset="0"/>
              </a:rPr>
              <a:t>avec </a:t>
            </a:r>
            <a:r>
              <a:rPr lang="fr-CA" sz="3200" dirty="0" smtClean="0">
                <a:solidFill>
                  <a:schemeClr val="accent6">
                    <a:lumMod val="20000"/>
                    <a:lumOff val="80000"/>
                  </a:schemeClr>
                </a:solidFill>
                <a:effectLst>
                  <a:glow rad="304800">
                    <a:srgbClr val="361B00"/>
                  </a:glow>
                </a:effectLst>
                <a:latin typeface="Arial Rounded MT Bold" pitchFamily="34" charset="0"/>
              </a:rPr>
              <a:t/>
            </a:r>
            <a:br>
              <a:rPr lang="fr-CA" sz="3200" dirty="0" smtClean="0">
                <a:solidFill>
                  <a:schemeClr val="accent6">
                    <a:lumMod val="20000"/>
                    <a:lumOff val="80000"/>
                  </a:schemeClr>
                </a:solidFill>
                <a:effectLst>
                  <a:glow rad="304800">
                    <a:srgbClr val="361B00"/>
                  </a:glow>
                </a:effectLst>
                <a:latin typeface="Arial Rounded MT Bold" pitchFamily="34" charset="0"/>
              </a:rPr>
            </a:br>
            <a:r>
              <a:rPr lang="fr-CA" sz="3200" dirty="0" smtClean="0">
                <a:solidFill>
                  <a:schemeClr val="accent6">
                    <a:lumMod val="20000"/>
                    <a:lumOff val="80000"/>
                  </a:schemeClr>
                </a:solidFill>
                <a:effectLst>
                  <a:glow rad="304800">
                    <a:srgbClr val="361B00"/>
                  </a:glow>
                </a:effectLst>
                <a:latin typeface="Arial Rounded MT Bold" pitchFamily="34" charset="0"/>
              </a:rPr>
              <a:t>le </a:t>
            </a:r>
            <a:r>
              <a:rPr lang="fr-CA" sz="3200" dirty="0">
                <a:solidFill>
                  <a:schemeClr val="accent6">
                    <a:lumMod val="20000"/>
                    <a:lumOff val="80000"/>
                  </a:schemeClr>
                </a:solidFill>
                <a:effectLst>
                  <a:glow rad="304800">
                    <a:srgbClr val="361B00"/>
                  </a:glow>
                </a:effectLst>
                <a:latin typeface="Arial Rounded MT Bold" pitchFamily="34" charset="0"/>
              </a:rPr>
              <a:t>coucher du soleil</a:t>
            </a:r>
            <a:r>
              <a:rPr lang="en-US" sz="3200" dirty="0">
                <a:solidFill>
                  <a:schemeClr val="accent6">
                    <a:lumMod val="20000"/>
                    <a:lumOff val="80000"/>
                  </a:schemeClr>
                </a:solidFill>
                <a:effectLst>
                  <a:glow rad="304800">
                    <a:srgbClr val="361B00"/>
                  </a:glow>
                </a:effectLst>
                <a:latin typeface="Arial Rounded MT Bold" pitchFamily="34" charset="0"/>
              </a:rPr>
              <a:t>?</a:t>
            </a:r>
          </a:p>
        </p:txBody>
      </p:sp>
      <p:pic>
        <p:nvPicPr>
          <p:cNvPr id="5" name="Picture 2" descr="C:\Users\Rae\Desktop\YCC Logo sm size.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001000" y="5715000"/>
            <a:ext cx="851525" cy="851525"/>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p:txBody>
          <a:bodyPr/>
          <a:lstStyle/>
          <a:p>
            <a:fld id="{F98DBE31-67BE-43CC-8D6C-2180D5FA01B3}" type="slidenum">
              <a:rPr lang="en-US" b="1" smtClean="0">
                <a:solidFill>
                  <a:schemeClr val="bg1"/>
                </a:solidFill>
              </a:rPr>
              <a:t>28</a:t>
            </a:fld>
            <a:endParaRPr lang="en-US" b="1" dirty="0">
              <a:solidFill>
                <a:schemeClr val="bg1"/>
              </a:solidFill>
            </a:endParaRPr>
          </a:p>
        </p:txBody>
      </p:sp>
    </p:spTree>
    <p:extLst>
      <p:ext uri="{BB962C8B-B14F-4D97-AF65-F5344CB8AC3E}">
        <p14:creationId xmlns:p14="http://schemas.microsoft.com/office/powerpoint/2010/main" val="257775558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4750"/>
                                  </p:stCondLst>
                                  <p:childTnLst>
                                    <p:set>
                                      <p:cBhvr>
                                        <p:cTn id="6" dur="1" fill="hold">
                                          <p:stCondLst>
                                            <p:cond delay="0"/>
                                          </p:stCondLst>
                                        </p:cTn>
                                        <p:tgtEl>
                                          <p:spTgt spid="6">
                                            <p:txEl>
                                              <p:pRg st="5" end="5"/>
                                            </p:txEl>
                                          </p:spTgt>
                                        </p:tgtEl>
                                        <p:attrNameLst>
                                          <p:attrName>style.visibility</p:attrName>
                                        </p:attrNameLst>
                                      </p:cBhvr>
                                      <p:to>
                                        <p:strVal val="visible"/>
                                      </p:to>
                                    </p:set>
                                    <p:anim calcmode="lin" valueType="num">
                                      <p:cBhvr>
                                        <p:cTn id="7" dur="3750" fill="hold"/>
                                        <p:tgtEl>
                                          <p:spTgt spid="6">
                                            <p:txEl>
                                              <p:pRg st="5" end="5"/>
                                            </p:txEl>
                                          </p:spTgt>
                                        </p:tgtEl>
                                        <p:attrNameLst>
                                          <p:attrName>ppt_w</p:attrName>
                                        </p:attrNameLst>
                                      </p:cBhvr>
                                      <p:tavLst>
                                        <p:tav tm="0">
                                          <p:val>
                                            <p:fltVal val="0"/>
                                          </p:val>
                                        </p:tav>
                                        <p:tav tm="100000">
                                          <p:val>
                                            <p:strVal val="#ppt_w"/>
                                          </p:val>
                                        </p:tav>
                                      </p:tavLst>
                                    </p:anim>
                                    <p:anim calcmode="lin" valueType="num">
                                      <p:cBhvr>
                                        <p:cTn id="8" dur="3750" fill="hold"/>
                                        <p:tgtEl>
                                          <p:spTgt spid="6">
                                            <p:txEl>
                                              <p:pRg st="5" end="5"/>
                                            </p:txEl>
                                          </p:spTgt>
                                        </p:tgtEl>
                                        <p:attrNameLst>
                                          <p:attrName>ppt_h</p:attrName>
                                        </p:attrNameLst>
                                      </p:cBhvr>
                                      <p:tavLst>
                                        <p:tav tm="0">
                                          <p:val>
                                            <p:fltVal val="0"/>
                                          </p:val>
                                        </p:tav>
                                        <p:tav tm="100000">
                                          <p:val>
                                            <p:strVal val="#ppt_h"/>
                                          </p:val>
                                        </p:tav>
                                      </p:tavLst>
                                    </p:anim>
                                    <p:animEffect transition="in" filter="fade">
                                      <p:cBhvr>
                                        <p:cTn id="9" dur="3750"/>
                                        <p:tgtEl>
                                          <p:spTgt spid="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6" name="Rectangle 5"/>
          <p:cNvSpPr/>
          <p:nvPr/>
        </p:nvSpPr>
        <p:spPr>
          <a:xfrm>
            <a:off x="76200" y="396180"/>
            <a:ext cx="8975385" cy="4154984"/>
          </a:xfrm>
          <a:prstGeom prst="rect">
            <a:avLst/>
          </a:prstGeom>
        </p:spPr>
        <p:txBody>
          <a:bodyPr wrap="square">
            <a:spAutoFit/>
            <a:scene3d>
              <a:camera prst="orthographicFront"/>
              <a:lightRig rig="threePt" dir="t"/>
            </a:scene3d>
            <a:sp3d extrusionH="57150">
              <a:bevelT w="38100" h="38100"/>
            </a:sp3d>
          </a:bodyPr>
          <a:lstStyle/>
          <a:p>
            <a:pPr algn="ctr"/>
            <a:r>
              <a:rPr lang="en-US" sz="3600" dirty="0">
                <a:solidFill>
                  <a:schemeClr val="accent6"/>
                </a:solidFill>
                <a:effectLst>
                  <a:glow rad="304800">
                    <a:srgbClr val="361B00"/>
                  </a:glow>
                </a:effectLst>
                <a:latin typeface="Arial Rounded MT Bold" pitchFamily="34" charset="0"/>
              </a:rPr>
              <a:t>Non</a:t>
            </a:r>
            <a:r>
              <a:rPr lang="en-US" sz="3600" dirty="0" smtClean="0">
                <a:solidFill>
                  <a:schemeClr val="accent6"/>
                </a:solidFill>
                <a:effectLst>
                  <a:glow rad="304800">
                    <a:srgbClr val="361B00"/>
                  </a:glow>
                </a:effectLst>
                <a:latin typeface="Arial Rounded MT Bold" pitchFamily="34" charset="0"/>
              </a:rPr>
              <a:t>!  </a:t>
            </a:r>
            <a:r>
              <a:rPr lang="fr-CA" sz="3600" dirty="0">
                <a:solidFill>
                  <a:schemeClr val="accent6"/>
                </a:solidFill>
                <a:effectLst>
                  <a:glow rad="304800">
                    <a:srgbClr val="361B00"/>
                  </a:glow>
                </a:effectLst>
                <a:latin typeface="Arial Rounded MT Bold" pitchFamily="34" charset="0"/>
              </a:rPr>
              <a:t>Le texte ne dit rien du coucher </a:t>
            </a:r>
            <a:r>
              <a:rPr lang="fr-CA" sz="3600" dirty="0" smtClean="0">
                <a:solidFill>
                  <a:schemeClr val="accent6"/>
                </a:solidFill>
                <a:effectLst>
                  <a:glow rad="304800">
                    <a:srgbClr val="361B00"/>
                  </a:glow>
                </a:effectLst>
                <a:latin typeface="Arial Rounded MT Bold" pitchFamily="34" charset="0"/>
              </a:rPr>
              <a:t/>
            </a:r>
            <a:br>
              <a:rPr lang="fr-CA" sz="3600" dirty="0" smtClean="0">
                <a:solidFill>
                  <a:schemeClr val="accent6"/>
                </a:solidFill>
                <a:effectLst>
                  <a:glow rad="304800">
                    <a:srgbClr val="361B00"/>
                  </a:glow>
                </a:effectLst>
                <a:latin typeface="Arial Rounded MT Bold" pitchFamily="34" charset="0"/>
              </a:rPr>
            </a:br>
            <a:r>
              <a:rPr lang="fr-CA" sz="3600" dirty="0" smtClean="0">
                <a:solidFill>
                  <a:schemeClr val="accent6"/>
                </a:solidFill>
                <a:effectLst>
                  <a:glow rad="304800">
                    <a:srgbClr val="361B00"/>
                  </a:glow>
                </a:effectLst>
                <a:latin typeface="Arial Rounded MT Bold" pitchFamily="34" charset="0"/>
              </a:rPr>
              <a:t>du </a:t>
            </a:r>
            <a:r>
              <a:rPr lang="fr-CA" sz="3600" dirty="0">
                <a:solidFill>
                  <a:schemeClr val="accent6"/>
                </a:solidFill>
                <a:effectLst>
                  <a:glow rad="304800">
                    <a:srgbClr val="361B00"/>
                  </a:glow>
                </a:effectLst>
                <a:latin typeface="Arial Rounded MT Bold" pitchFamily="34" charset="0"/>
              </a:rPr>
              <a:t>soleil</a:t>
            </a:r>
            <a:r>
              <a:rPr lang="en-US" sz="3600" dirty="0">
                <a:solidFill>
                  <a:schemeClr val="accent6"/>
                </a:solidFill>
                <a:effectLst>
                  <a:glow rad="304800">
                    <a:srgbClr val="361B00"/>
                  </a:glow>
                </a:effectLst>
                <a:latin typeface="Arial Rounded MT Bold" pitchFamily="34" charset="0"/>
              </a:rPr>
              <a:t>! </a:t>
            </a:r>
          </a:p>
          <a:p>
            <a:pPr algn="ctr"/>
            <a:r>
              <a:rPr lang="fr-CA" sz="3200" dirty="0">
                <a:solidFill>
                  <a:schemeClr val="accent6">
                    <a:lumMod val="20000"/>
                    <a:lumOff val="80000"/>
                  </a:schemeClr>
                </a:solidFill>
                <a:effectLst>
                  <a:glow rad="304800">
                    <a:srgbClr val="361B00"/>
                  </a:glow>
                </a:effectLst>
                <a:latin typeface="Arial Rounded MT Bold" pitchFamily="34" charset="0"/>
              </a:rPr>
              <a:t>Cependant… lorsque le texte est </a:t>
            </a:r>
          </a:p>
          <a:p>
            <a:pPr algn="ctr"/>
            <a:r>
              <a:rPr lang="en-US" sz="3200" dirty="0" smtClean="0">
                <a:solidFill>
                  <a:schemeClr val="accent6">
                    <a:lumMod val="20000"/>
                    <a:lumOff val="80000"/>
                  </a:schemeClr>
                </a:solidFill>
                <a:effectLst>
                  <a:glow rad="304800">
                    <a:srgbClr val="361B00"/>
                  </a:glow>
                </a:effectLst>
                <a:latin typeface="Arial Rounded MT Bold" pitchFamily="34" charset="0"/>
              </a:rPr>
              <a:t>“</a:t>
            </a:r>
            <a:r>
              <a:rPr lang="fr-CA" sz="3200" dirty="0" smtClean="0">
                <a:solidFill>
                  <a:schemeClr val="accent6">
                    <a:lumMod val="20000"/>
                    <a:lumOff val="80000"/>
                  </a:schemeClr>
                </a:solidFill>
                <a:effectLst>
                  <a:glow rad="304800">
                    <a:srgbClr val="361B00"/>
                  </a:glow>
                </a:effectLst>
                <a:latin typeface="Arial Rounded MT Bold" pitchFamily="34" charset="0"/>
              </a:rPr>
              <a:t>lu </a:t>
            </a:r>
            <a:r>
              <a:rPr lang="fr-CA" sz="3200" dirty="0">
                <a:solidFill>
                  <a:schemeClr val="accent6">
                    <a:lumMod val="20000"/>
                    <a:lumOff val="80000"/>
                  </a:schemeClr>
                </a:solidFill>
                <a:effectLst>
                  <a:glow rad="304800">
                    <a:srgbClr val="361B00"/>
                  </a:glow>
                </a:effectLst>
                <a:latin typeface="Arial Rounded MT Bold" pitchFamily="34" charset="0"/>
              </a:rPr>
              <a:t>dans son </a:t>
            </a:r>
            <a:r>
              <a:rPr lang="fr-CA" sz="3200" dirty="0" smtClean="0">
                <a:solidFill>
                  <a:schemeClr val="accent6">
                    <a:lumMod val="20000"/>
                    <a:lumOff val="80000"/>
                  </a:schemeClr>
                </a:solidFill>
                <a:effectLst>
                  <a:glow rad="304800">
                    <a:srgbClr val="361B00"/>
                  </a:glow>
                </a:effectLst>
                <a:latin typeface="Arial Rounded MT Bold" pitchFamily="34" charset="0"/>
              </a:rPr>
              <a:t>contexte,</a:t>
            </a:r>
            <a:r>
              <a:rPr lang="en-US" sz="3200" dirty="0" smtClean="0">
                <a:solidFill>
                  <a:schemeClr val="accent6">
                    <a:lumMod val="20000"/>
                    <a:lumOff val="80000"/>
                  </a:schemeClr>
                </a:solidFill>
                <a:effectLst>
                  <a:glow rad="304800">
                    <a:srgbClr val="361B00"/>
                  </a:glow>
                </a:effectLst>
                <a:latin typeface="Arial Rounded MT Bold" pitchFamily="34" charset="0"/>
              </a:rPr>
              <a:t>”</a:t>
            </a:r>
            <a:endParaRPr lang="en-US" sz="3200" dirty="0">
              <a:solidFill>
                <a:schemeClr val="accent6">
                  <a:lumMod val="20000"/>
                  <a:lumOff val="80000"/>
                </a:schemeClr>
              </a:solidFill>
              <a:effectLst>
                <a:glow rad="304800">
                  <a:srgbClr val="361B00"/>
                </a:glow>
              </a:effectLst>
              <a:latin typeface="Arial Rounded MT Bold" pitchFamily="34" charset="0"/>
            </a:endParaRPr>
          </a:p>
          <a:p>
            <a:pPr algn="ctr"/>
            <a:r>
              <a:rPr lang="fr-CA" sz="3200" dirty="0" smtClean="0">
                <a:solidFill>
                  <a:schemeClr val="accent6">
                    <a:lumMod val="20000"/>
                    <a:lumOff val="80000"/>
                  </a:schemeClr>
                </a:solidFill>
                <a:effectLst>
                  <a:glow rad="304800">
                    <a:srgbClr val="361B00"/>
                  </a:glow>
                </a:effectLst>
                <a:latin typeface="Arial Rounded MT Bold" pitchFamily="34" charset="0"/>
              </a:rPr>
              <a:t>il </a:t>
            </a:r>
            <a:r>
              <a:rPr lang="fr-CA" sz="3200" dirty="0">
                <a:solidFill>
                  <a:schemeClr val="accent6">
                    <a:lumMod val="20000"/>
                    <a:lumOff val="80000"/>
                  </a:schemeClr>
                </a:solidFill>
                <a:effectLst>
                  <a:glow rad="304800">
                    <a:srgbClr val="361B00"/>
                  </a:glow>
                </a:effectLst>
                <a:latin typeface="Arial Rounded MT Bold" pitchFamily="34" charset="0"/>
              </a:rPr>
              <a:t>devient très clair que </a:t>
            </a:r>
          </a:p>
          <a:p>
            <a:pPr algn="ctr"/>
            <a:r>
              <a:rPr lang="fr-CA" sz="3200" dirty="0">
                <a:solidFill>
                  <a:schemeClr val="accent6">
                    <a:lumMod val="20000"/>
                    <a:lumOff val="80000"/>
                  </a:schemeClr>
                </a:solidFill>
                <a:effectLst>
                  <a:glow rad="304800">
                    <a:srgbClr val="361B00"/>
                  </a:glow>
                </a:effectLst>
                <a:latin typeface="Arial Rounded MT Bold" pitchFamily="34" charset="0"/>
              </a:rPr>
              <a:t>cette pensée ne peut pas être appliquée à tous les jours, et certainement pas au sabbat du septième jour</a:t>
            </a:r>
            <a:r>
              <a:rPr lang="fr-CA" sz="3200" dirty="0" smtClean="0">
                <a:solidFill>
                  <a:schemeClr val="accent6">
                    <a:lumMod val="20000"/>
                    <a:lumOff val="80000"/>
                  </a:schemeClr>
                </a:solidFill>
                <a:effectLst>
                  <a:glow rad="304800">
                    <a:srgbClr val="361B00"/>
                  </a:glow>
                </a:effectLst>
                <a:latin typeface="Arial Rounded MT Bold" pitchFamily="34" charset="0"/>
              </a:rPr>
              <a:t>.</a:t>
            </a:r>
            <a:endParaRPr lang="en-US" sz="3200" dirty="0">
              <a:solidFill>
                <a:schemeClr val="accent6">
                  <a:lumMod val="20000"/>
                  <a:lumOff val="80000"/>
                </a:schemeClr>
              </a:solidFill>
              <a:effectLst>
                <a:glow rad="304800">
                  <a:srgbClr val="361B00"/>
                </a:glow>
              </a:effectLst>
              <a:latin typeface="Arial Rounded MT Bold" pitchFamily="34" charset="0"/>
            </a:endParaRPr>
          </a:p>
        </p:txBody>
      </p:sp>
      <p:pic>
        <p:nvPicPr>
          <p:cNvPr id="7" name="Picture 2" descr="C:\Users\Rae\Desktop\YCC Logo sm size.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001000" y="5715000"/>
            <a:ext cx="851525" cy="851525"/>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p:txBody>
          <a:bodyPr/>
          <a:lstStyle/>
          <a:p>
            <a:fld id="{F98DBE31-67BE-43CC-8D6C-2180D5FA01B3}" type="slidenum">
              <a:rPr lang="en-US" b="1" smtClean="0">
                <a:solidFill>
                  <a:schemeClr val="bg1"/>
                </a:solidFill>
              </a:rPr>
              <a:t>29</a:t>
            </a:fld>
            <a:endParaRPr lang="en-US" b="1" dirty="0">
              <a:solidFill>
                <a:schemeClr val="bg1"/>
              </a:solidFill>
            </a:endParaRPr>
          </a:p>
        </p:txBody>
      </p:sp>
    </p:spTree>
    <p:extLst>
      <p:ext uri="{BB962C8B-B14F-4D97-AF65-F5344CB8AC3E}">
        <p14:creationId xmlns:p14="http://schemas.microsoft.com/office/powerpoint/2010/main" val="254675840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alphaModFix amt="77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8" name="Rectangle 7"/>
          <p:cNvSpPr/>
          <p:nvPr/>
        </p:nvSpPr>
        <p:spPr>
          <a:xfrm>
            <a:off x="76200" y="184826"/>
            <a:ext cx="9067800" cy="1446550"/>
          </a:xfrm>
          <a:prstGeom prst="rect">
            <a:avLst/>
          </a:prstGeom>
        </p:spPr>
        <p:txBody>
          <a:bodyPr wrap="square">
            <a:spAutoFit/>
            <a:scene3d>
              <a:camera prst="orthographicFront"/>
              <a:lightRig rig="threePt" dir="t"/>
            </a:scene3d>
            <a:sp3d extrusionH="57150">
              <a:bevelT w="38100" h="38100"/>
            </a:sp3d>
          </a:bodyPr>
          <a:lstStyle/>
          <a:p>
            <a:pPr algn="ctr"/>
            <a:r>
              <a:rPr lang="fr-CA" sz="4400" b="1" dirty="0">
                <a:solidFill>
                  <a:srgbClr val="FFC000"/>
                </a:solidFill>
                <a:effectLst/>
                <a:latin typeface="Lucida Calligraphy" pitchFamily="66" charset="0"/>
              </a:rPr>
              <a:t>Quand commence la journée selon</a:t>
            </a:r>
            <a:endParaRPr lang="en-US" sz="3600" b="1" dirty="0">
              <a:solidFill>
                <a:srgbClr val="FFC000"/>
              </a:solidFill>
              <a:effectLst/>
              <a:latin typeface="Lucida Calligraphy" pitchFamily="66" charset="0"/>
            </a:endParaRPr>
          </a:p>
        </p:txBody>
      </p:sp>
      <p:pic>
        <p:nvPicPr>
          <p:cNvPr id="5" name="Picture 2" descr="C:\Users\Rae\Desktop\YCC Logo sm size.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077200" y="5791200"/>
            <a:ext cx="851525" cy="851525"/>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p:txBody>
          <a:bodyPr/>
          <a:lstStyle/>
          <a:p>
            <a:fld id="{F98DBE31-67BE-43CC-8D6C-2180D5FA01B3}" type="slidenum">
              <a:rPr lang="en-US" b="1" smtClean="0"/>
              <a:t>3</a:t>
            </a:fld>
            <a:endParaRPr lang="en-US" b="1" dirty="0"/>
          </a:p>
        </p:txBody>
      </p:sp>
      <p:sp>
        <p:nvSpPr>
          <p:cNvPr id="3" name="Rectangle 2">
            <a:extLst>
              <a:ext uri="{FF2B5EF4-FFF2-40B4-BE49-F238E27FC236}">
                <a16:creationId xmlns:a16="http://schemas.microsoft.com/office/drawing/2014/main" xmlns="" id="{2B6E9657-CC11-4FE8-80A0-807704B3F269}"/>
              </a:ext>
            </a:extLst>
          </p:cNvPr>
          <p:cNvSpPr/>
          <p:nvPr/>
        </p:nvSpPr>
        <p:spPr>
          <a:xfrm>
            <a:off x="1120344" y="1600200"/>
            <a:ext cx="6903311" cy="4336672"/>
          </a:xfrm>
          <a:prstGeom prst="rect">
            <a:avLst/>
          </a:prstGeom>
          <a:solidFill>
            <a:srgbClr val="580E4B"/>
          </a:solidFill>
          <a:ln w="28575">
            <a:solidFill>
              <a:srgbClr val="580E4B"/>
            </a:solidFill>
          </a:ln>
          <a:effectLst>
            <a:outerShdw blurRad="50800" dist="38100" dir="13500000" algn="br" rotWithShape="0">
              <a:prstClr val="black">
                <a:alpha val="40000"/>
              </a:prstClr>
            </a:outerShdw>
          </a:effectLst>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38100" h="38100" prst="angle"/>
            </a:sp3d>
          </a:bodyPr>
          <a:lstStyle/>
          <a:p>
            <a:pPr algn="ctr"/>
            <a:r>
              <a:rPr lang="fr-CA" sz="8000" dirty="0">
                <a:solidFill>
                  <a:srgbClr val="FFFF00"/>
                </a:solidFill>
                <a:effectLst>
                  <a:glow rad="38100">
                    <a:schemeClr val="bg1"/>
                  </a:glow>
                </a:effectLst>
                <a:latin typeface="Avenir Next LT Pro Light" panose="020B0304020202020204" pitchFamily="34" charset="0"/>
              </a:rPr>
              <a:t>YAHWEH</a:t>
            </a:r>
          </a:p>
          <a:p>
            <a:pPr algn="ctr"/>
            <a:r>
              <a:rPr lang="fr-CA" sz="6000" dirty="0">
                <a:solidFill>
                  <a:schemeClr val="bg1"/>
                </a:solidFill>
                <a:effectLst>
                  <a:glow rad="38100">
                    <a:schemeClr val="bg1"/>
                  </a:glow>
                </a:effectLst>
                <a:latin typeface="Segoe Script" panose="030B0504020000000003" pitchFamily="66" charset="0"/>
              </a:rPr>
              <a:t>Calendrier</a:t>
            </a:r>
          </a:p>
          <a:p>
            <a:pPr algn="ctr"/>
            <a:r>
              <a:rPr lang="fr-CA" sz="8000" dirty="0">
                <a:solidFill>
                  <a:srgbClr val="87E5EF"/>
                </a:solidFill>
                <a:effectLst>
                  <a:glow rad="38100">
                    <a:schemeClr val="bg1"/>
                  </a:glow>
                </a:effectLst>
                <a:latin typeface="Arial Narrow" panose="020B0606020202030204" pitchFamily="34" charset="0"/>
              </a:rPr>
              <a:t>De </a:t>
            </a:r>
            <a:r>
              <a:rPr lang="fr-CA" sz="8000" dirty="0" smtClean="0">
                <a:solidFill>
                  <a:srgbClr val="87E5EF"/>
                </a:solidFill>
                <a:effectLst>
                  <a:glow rad="38100">
                    <a:schemeClr val="bg1"/>
                  </a:glow>
                </a:effectLst>
                <a:latin typeface="Arial Narrow" panose="020B0606020202030204" pitchFamily="34" charset="0"/>
              </a:rPr>
              <a:t>L’ALLIANCE</a:t>
            </a:r>
            <a:r>
              <a:rPr lang="fr-CA" sz="9600" dirty="0" smtClean="0">
                <a:solidFill>
                  <a:srgbClr val="FFC000"/>
                </a:solidFill>
                <a:effectLst>
                  <a:glow rad="38100">
                    <a:schemeClr val="bg1"/>
                  </a:glow>
                </a:effectLst>
                <a:latin typeface="Footlight MT Light" panose="0204060206030A020304" pitchFamily="18" charset="0"/>
              </a:rPr>
              <a:t>?</a:t>
            </a:r>
            <a:r>
              <a:rPr lang="fr-CA" sz="8000" dirty="0" smtClean="0">
                <a:solidFill>
                  <a:srgbClr val="87E5EF"/>
                </a:solidFill>
                <a:effectLst>
                  <a:glow rad="38100">
                    <a:schemeClr val="bg1"/>
                  </a:glow>
                </a:effectLst>
              </a:rPr>
              <a:t> </a:t>
            </a:r>
            <a:endParaRPr lang="fr-CA" sz="8000" dirty="0">
              <a:solidFill>
                <a:srgbClr val="87E5EF"/>
              </a:solidFill>
              <a:effectLst>
                <a:glow rad="38100">
                  <a:schemeClr val="bg1"/>
                </a:glow>
              </a:effectLst>
            </a:endParaRPr>
          </a:p>
        </p:txBody>
      </p:sp>
      <p:pic>
        <p:nvPicPr>
          <p:cNvPr id="6" name="Image 5">
            <a:extLst>
              <a:ext uri="{FF2B5EF4-FFF2-40B4-BE49-F238E27FC236}">
                <a16:creationId xmlns:a16="http://schemas.microsoft.com/office/drawing/2014/main" xmlns="" id="{16AD4202-F132-4828-8F4D-B63F39E4072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765643" y="1755790"/>
            <a:ext cx="1219200" cy="1197864"/>
          </a:xfrm>
          <a:prstGeom prst="rect">
            <a:avLst/>
          </a:prstGeom>
        </p:spPr>
      </p:pic>
    </p:spTree>
    <p:extLst>
      <p:ext uri="{BB962C8B-B14F-4D97-AF65-F5344CB8AC3E}">
        <p14:creationId xmlns:p14="http://schemas.microsoft.com/office/powerpoint/2010/main" val="390907772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6" name="Rectangle 5"/>
          <p:cNvSpPr/>
          <p:nvPr/>
        </p:nvSpPr>
        <p:spPr>
          <a:xfrm>
            <a:off x="1288087" y="304800"/>
            <a:ext cx="7179015" cy="1569660"/>
          </a:xfrm>
          <a:prstGeom prst="rect">
            <a:avLst/>
          </a:prstGeom>
        </p:spPr>
        <p:txBody>
          <a:bodyPr wrap="square">
            <a:spAutoFit/>
            <a:scene3d>
              <a:camera prst="orthographicFront"/>
              <a:lightRig rig="threePt" dir="t"/>
            </a:scene3d>
            <a:sp3d extrusionH="57150">
              <a:bevelT w="38100" h="38100"/>
            </a:sp3d>
          </a:bodyPr>
          <a:lstStyle/>
          <a:p>
            <a:pPr algn="ctr"/>
            <a:r>
              <a:rPr lang="fr-CA" sz="3200" dirty="0">
                <a:solidFill>
                  <a:schemeClr val="accent6">
                    <a:lumMod val="20000"/>
                    <a:lumOff val="80000"/>
                  </a:schemeClr>
                </a:solidFill>
                <a:effectLst>
                  <a:glow rad="304800">
                    <a:srgbClr val="361B00"/>
                  </a:glow>
                </a:effectLst>
                <a:latin typeface="Arial Rounded MT Bold" pitchFamily="34" charset="0"/>
              </a:rPr>
              <a:t>Lév 23: 26-32 contient les instructions de Yahuah concernant le jour des expiations</a:t>
            </a:r>
            <a:r>
              <a:rPr lang="en-US" sz="3200" dirty="0">
                <a:solidFill>
                  <a:schemeClr val="accent6">
                    <a:lumMod val="20000"/>
                    <a:lumOff val="80000"/>
                  </a:schemeClr>
                </a:solidFill>
                <a:effectLst>
                  <a:glow rad="304800">
                    <a:srgbClr val="361B00"/>
                  </a:glow>
                </a:effectLst>
                <a:latin typeface="Arial Rounded MT Bold" pitchFamily="34" charset="0"/>
              </a:rPr>
              <a:t>.</a:t>
            </a:r>
          </a:p>
        </p:txBody>
      </p:sp>
      <p:pic>
        <p:nvPicPr>
          <p:cNvPr id="7" name="Picture 4" descr="C:\Users\Rae\Desktop\Yom Kippur banner.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978940" y="5867400"/>
            <a:ext cx="1905000" cy="860806"/>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Lst>
        </p:spPr>
      </p:pic>
      <p:pic>
        <p:nvPicPr>
          <p:cNvPr id="9" name="Picture 2" descr="C:\Users\Rae\Desktop\YCC Logo sm size.pn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8041340" y="5782235"/>
            <a:ext cx="851525" cy="851525"/>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p:txBody>
          <a:bodyPr/>
          <a:lstStyle/>
          <a:p>
            <a:fld id="{F98DBE31-67BE-43CC-8D6C-2180D5FA01B3}" type="slidenum">
              <a:rPr lang="en-US" b="1" smtClean="0">
                <a:solidFill>
                  <a:schemeClr val="bg1"/>
                </a:solidFill>
              </a:rPr>
              <a:t>30</a:t>
            </a:fld>
            <a:endParaRPr lang="en-US" b="1" dirty="0">
              <a:solidFill>
                <a:schemeClr val="bg1"/>
              </a:solidFill>
            </a:endParaRPr>
          </a:p>
        </p:txBody>
      </p:sp>
    </p:spTree>
    <p:extLst>
      <p:ext uri="{BB962C8B-B14F-4D97-AF65-F5344CB8AC3E}">
        <p14:creationId xmlns:p14="http://schemas.microsoft.com/office/powerpoint/2010/main" val="152396511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childTnLst>
                          </p:cTn>
                        </p:par>
                        <p:par>
                          <p:cTn id="11" fill="hold">
                            <p:stCondLst>
                              <p:cond delay="1000"/>
                            </p:stCondLst>
                            <p:childTnLst>
                              <p:par>
                                <p:cTn id="12" presetID="22" presetClass="entr" presetSubtype="1" fill="hold" grpId="0"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up)">
                                      <p:cBhvr>
                                        <p:cTn id="14" dur="22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gradFill>
          <a:gsLst>
            <a:gs pos="0">
              <a:srgbClr val="000000"/>
            </a:gs>
            <a:gs pos="39999">
              <a:srgbClr val="0A128C"/>
            </a:gs>
            <a:gs pos="70000">
              <a:srgbClr val="181CC7"/>
            </a:gs>
            <a:gs pos="88000">
              <a:srgbClr val="7005D4"/>
            </a:gs>
            <a:gs pos="100000">
              <a:srgbClr val="8C3D91"/>
            </a:gs>
          </a:gsLst>
          <a:lin ang="5400000" scaled="0"/>
        </a:gradFill>
        <a:effectLst/>
      </p:bgPr>
    </p:bg>
    <p:spTree>
      <p:nvGrpSpPr>
        <p:cNvPr id="1" name=""/>
        <p:cNvGrpSpPr/>
        <p:nvPr/>
      </p:nvGrpSpPr>
      <p:grpSpPr>
        <a:xfrm>
          <a:off x="0" y="0"/>
          <a:ext cx="0" cy="0"/>
          <a:chOff x="0" y="0"/>
          <a:chExt cx="0" cy="0"/>
        </a:xfrm>
      </p:grpSpPr>
      <p:pic>
        <p:nvPicPr>
          <p:cNvPr id="1027" name="Picture 3" descr="C:\Users\Rae\Desktop\Holy of Holies 3.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57200" y="381000"/>
            <a:ext cx="3657601" cy="4876800"/>
          </a:xfrm>
          <a:prstGeom prst="ellipse">
            <a:avLst/>
          </a:prstGeom>
          <a:ln w="76200" cap="rnd">
            <a:solidFill>
              <a:schemeClr val="accent6">
                <a:lumMod val="60000"/>
                <a:lumOff val="40000"/>
              </a:schemeClr>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1028" name="Picture 4" descr="C:\Users\Rae\Desktop\Yom Kippur banner.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352800" y="4114800"/>
            <a:ext cx="5257800" cy="2375823"/>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Lst>
        </p:spPr>
      </p:pic>
      <p:sp>
        <p:nvSpPr>
          <p:cNvPr id="9" name="Rectangle 8"/>
          <p:cNvSpPr/>
          <p:nvPr/>
        </p:nvSpPr>
        <p:spPr>
          <a:xfrm>
            <a:off x="4267200" y="152400"/>
            <a:ext cx="4495800" cy="4524315"/>
          </a:xfrm>
          <a:prstGeom prst="rect">
            <a:avLst/>
          </a:prstGeom>
        </p:spPr>
        <p:txBody>
          <a:bodyPr wrap="square">
            <a:spAutoFit/>
            <a:scene3d>
              <a:camera prst="orthographicFront"/>
              <a:lightRig rig="threePt" dir="t"/>
            </a:scene3d>
            <a:sp3d extrusionH="57150">
              <a:bevelT w="38100" h="38100"/>
            </a:sp3d>
          </a:bodyPr>
          <a:lstStyle/>
          <a:p>
            <a:pPr algn="ctr"/>
            <a:r>
              <a:rPr lang="fr-CA" sz="3200" dirty="0">
                <a:solidFill>
                  <a:schemeClr val="accent6">
                    <a:lumMod val="20000"/>
                    <a:lumOff val="80000"/>
                  </a:schemeClr>
                </a:solidFill>
                <a:effectLst>
                  <a:glow rad="228600">
                    <a:schemeClr val="accent1">
                      <a:satMod val="175000"/>
                      <a:alpha val="40000"/>
                    </a:schemeClr>
                  </a:glow>
                </a:effectLst>
                <a:latin typeface="Arial Rounded MT Bold" pitchFamily="34" charset="0"/>
              </a:rPr>
              <a:t>Si chaque jour commençait le soir, Yahuah n'aurait pas eu besoin de dire aux Israélites de commencer leur observation de </a:t>
            </a:r>
          </a:p>
          <a:p>
            <a:pPr algn="ctr"/>
            <a:r>
              <a:rPr lang="fr-CA" sz="3200" dirty="0">
                <a:solidFill>
                  <a:schemeClr val="accent6">
                    <a:lumMod val="20000"/>
                    <a:lumOff val="80000"/>
                  </a:schemeClr>
                </a:solidFill>
                <a:effectLst>
                  <a:glow rad="228600">
                    <a:srgbClr val="4D0808">
                      <a:alpha val="82000"/>
                    </a:srgbClr>
                  </a:glow>
                </a:effectLst>
                <a:latin typeface="Arial Rounded MT Bold" pitchFamily="34" charset="0"/>
              </a:rPr>
              <a:t>Yom Kippour </a:t>
            </a:r>
          </a:p>
          <a:p>
            <a:pPr algn="ctr"/>
            <a:r>
              <a:rPr lang="fr-CA" sz="3200" dirty="0">
                <a:solidFill>
                  <a:schemeClr val="accent6">
                    <a:lumMod val="20000"/>
                    <a:lumOff val="80000"/>
                  </a:schemeClr>
                </a:solidFill>
                <a:effectLst>
                  <a:glow rad="228600">
                    <a:schemeClr val="accent1">
                      <a:satMod val="175000"/>
                      <a:alpha val="40000"/>
                    </a:schemeClr>
                  </a:glow>
                </a:effectLst>
                <a:latin typeface="Arial Rounded MT Bold" pitchFamily="34" charset="0"/>
              </a:rPr>
              <a:t>la veille au soir.</a:t>
            </a:r>
            <a:endParaRPr lang="en-US" sz="3200" dirty="0">
              <a:solidFill>
                <a:schemeClr val="accent6">
                  <a:lumMod val="20000"/>
                  <a:lumOff val="80000"/>
                </a:schemeClr>
              </a:solidFill>
              <a:effectLst>
                <a:glow rad="228600">
                  <a:schemeClr val="accent1">
                    <a:satMod val="175000"/>
                    <a:alpha val="40000"/>
                  </a:schemeClr>
                </a:glow>
              </a:effectLst>
              <a:latin typeface="Arial Rounded MT Bold" pitchFamily="34" charset="0"/>
            </a:endParaRPr>
          </a:p>
        </p:txBody>
      </p:sp>
      <p:pic>
        <p:nvPicPr>
          <p:cNvPr id="7" name="Picture 2" descr="C:\Users\Rae\Desktop\YCC Logo sm size.pn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8023410" y="5791200"/>
            <a:ext cx="851525" cy="851525"/>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p:txBody>
          <a:bodyPr/>
          <a:lstStyle/>
          <a:p>
            <a:fld id="{F98DBE31-67BE-43CC-8D6C-2180D5FA01B3}" type="slidenum">
              <a:rPr lang="en-US" b="1" smtClean="0">
                <a:solidFill>
                  <a:schemeClr val="bg1"/>
                </a:solidFill>
              </a:rPr>
              <a:t>31</a:t>
            </a:fld>
            <a:endParaRPr lang="en-US" b="1" dirty="0">
              <a:solidFill>
                <a:schemeClr val="bg1"/>
              </a:solidFill>
            </a:endParaRPr>
          </a:p>
        </p:txBody>
      </p:sp>
    </p:spTree>
    <p:extLst>
      <p:ext uri="{BB962C8B-B14F-4D97-AF65-F5344CB8AC3E}">
        <p14:creationId xmlns:p14="http://schemas.microsoft.com/office/powerpoint/2010/main" val="108676087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2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ectangle 4"/>
          <p:cNvSpPr/>
          <p:nvPr/>
        </p:nvSpPr>
        <p:spPr>
          <a:xfrm>
            <a:off x="152400" y="152399"/>
            <a:ext cx="8839200" cy="1938992"/>
          </a:xfrm>
          <a:prstGeom prst="rect">
            <a:avLst/>
          </a:prstGeom>
        </p:spPr>
        <p:txBody>
          <a:bodyPr wrap="square">
            <a:spAutoFit/>
            <a:scene3d>
              <a:camera prst="orthographicFront"/>
              <a:lightRig rig="threePt" dir="t"/>
            </a:scene3d>
            <a:sp3d extrusionH="57150">
              <a:bevelT w="38100" h="38100"/>
            </a:sp3d>
          </a:bodyPr>
          <a:lstStyle/>
          <a:p>
            <a:pPr algn="ctr"/>
            <a:r>
              <a:rPr lang="fr-CA" sz="4000" dirty="0">
                <a:solidFill>
                  <a:schemeClr val="accent6">
                    <a:lumMod val="20000"/>
                    <a:lumOff val="80000"/>
                  </a:schemeClr>
                </a:solidFill>
                <a:effectLst>
                  <a:glow rad="228600">
                    <a:schemeClr val="accent1">
                      <a:satMod val="175000"/>
                      <a:alpha val="40000"/>
                    </a:schemeClr>
                  </a:glow>
                </a:effectLst>
                <a:latin typeface="Arial Rounded MT Bold" pitchFamily="34" charset="0"/>
              </a:rPr>
              <a:t>Le jour de Yom Kippour couvre-t-il les deux dates calendaires du 9ème et du 10ème jour</a:t>
            </a:r>
            <a:r>
              <a:rPr lang="en-US" sz="4000" dirty="0">
                <a:solidFill>
                  <a:schemeClr val="accent6">
                    <a:lumMod val="20000"/>
                    <a:lumOff val="80000"/>
                  </a:schemeClr>
                </a:solidFill>
                <a:effectLst>
                  <a:glow rad="228600">
                    <a:schemeClr val="accent1">
                      <a:satMod val="175000"/>
                      <a:alpha val="40000"/>
                    </a:schemeClr>
                  </a:glow>
                </a:effectLst>
                <a:latin typeface="Arial Rounded MT Bold" pitchFamily="34" charset="0"/>
              </a:rPr>
              <a:t>?</a:t>
            </a:r>
          </a:p>
        </p:txBody>
      </p:sp>
      <p:pic>
        <p:nvPicPr>
          <p:cNvPr id="8" name="Picture 4" descr="C:\Users\Rae\Desktop\Yom Kippur banner.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023725" y="4720616"/>
            <a:ext cx="1905000" cy="860806"/>
          </a:xfrm>
          <a:prstGeom prst="roundRect">
            <a:avLst>
              <a:gd name="adj" fmla="val 16667"/>
            </a:avLst>
          </a:prstGeom>
          <a:ln>
            <a:noFill/>
          </a:ln>
          <a:effectLst>
            <a:glow rad="393700">
              <a:schemeClr val="accent2">
                <a:lumMod val="40000"/>
                <a:lumOff val="60000"/>
                <a:alpha val="40000"/>
              </a:schemeClr>
            </a:glow>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Lst>
        </p:spPr>
      </p:pic>
      <p:pic>
        <p:nvPicPr>
          <p:cNvPr id="9" name="Picture 2" descr="C:\Users\Rae\Desktop\YCC Logo sm size.pn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996520" y="5827060"/>
            <a:ext cx="851525" cy="851525"/>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Lst>
        </p:spPr>
      </p:pic>
      <p:pic>
        <p:nvPicPr>
          <p:cNvPr id="10" name="Picture 2" descr="C:\Users\Rae\Desktop\Priest glorious garments.jp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228600" y="4269125"/>
            <a:ext cx="1621953" cy="2376488"/>
          </a:xfrm>
          <a:prstGeom prst="roundRect">
            <a:avLst>
              <a:gd name="adj" fmla="val 10070"/>
            </a:avLst>
          </a:prstGeom>
          <a:ln>
            <a:noFill/>
          </a:ln>
          <a:effectLst>
            <a:glow rad="355600">
              <a:schemeClr val="accent2">
                <a:lumMod val="60000"/>
                <a:lumOff val="40000"/>
                <a:alpha val="40000"/>
              </a:schemeClr>
            </a:glow>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11" name="Picture 2"/>
          <p:cNvPicPr>
            <a:picLocks noChangeAspect="1" noChangeArrowheads="1"/>
          </p:cNvPicPr>
          <p:nvPr/>
        </p:nvPicPr>
        <p:blipFill>
          <a:blip r:embed="rId6" cstate="email">
            <a:extLst>
              <a:ext uri="{28A0092B-C50C-407E-A947-70E740481C1C}">
                <a14:useLocalDpi xmlns:a14="http://schemas.microsoft.com/office/drawing/2010/main"/>
              </a:ext>
            </a:extLst>
          </a:blip>
          <a:stretch>
            <a:fillRect/>
          </a:stretch>
        </p:blipFill>
        <p:spPr bwMode="auto">
          <a:xfrm>
            <a:off x="1981200" y="4272368"/>
            <a:ext cx="1572953" cy="2376488"/>
          </a:xfrm>
          <a:prstGeom prst="roundRect">
            <a:avLst>
              <a:gd name="adj" fmla="val 10070"/>
            </a:avLst>
          </a:prstGeom>
          <a:ln>
            <a:noFill/>
          </a:ln>
          <a:effectLst>
            <a:glow rad="355600">
              <a:schemeClr val="accent2">
                <a:lumMod val="60000"/>
                <a:lumOff val="40000"/>
                <a:alpha val="40000"/>
              </a:schemeClr>
            </a:glow>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p:txBody>
          <a:bodyPr/>
          <a:lstStyle/>
          <a:p>
            <a:fld id="{F98DBE31-67BE-43CC-8D6C-2180D5FA01B3}" type="slidenum">
              <a:rPr lang="en-US" b="1" smtClean="0">
                <a:solidFill>
                  <a:schemeClr val="tx1"/>
                </a:solidFill>
              </a:rPr>
              <a:t>32</a:t>
            </a:fld>
            <a:endParaRPr lang="en-US" b="1" dirty="0">
              <a:solidFill>
                <a:schemeClr val="tx1"/>
              </a:solidFill>
            </a:endParaRPr>
          </a:p>
        </p:txBody>
      </p:sp>
    </p:spTree>
    <p:extLst>
      <p:ext uri="{BB962C8B-B14F-4D97-AF65-F5344CB8AC3E}">
        <p14:creationId xmlns:p14="http://schemas.microsoft.com/office/powerpoint/2010/main" val="156594961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4" name="Picture 4" descr="C:\Users\Rae\Desktop\Yom Kippur banner.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343400" y="5791200"/>
            <a:ext cx="1905000" cy="860806"/>
          </a:xfrm>
          <a:prstGeom prst="roundRect">
            <a:avLst>
              <a:gd name="adj" fmla="val 16667"/>
            </a:avLst>
          </a:prstGeom>
          <a:ln>
            <a:noFill/>
          </a:ln>
          <a:effectLst>
            <a:glow rad="393700">
              <a:schemeClr val="accent2">
                <a:lumMod val="40000"/>
                <a:lumOff val="60000"/>
                <a:alpha val="40000"/>
              </a:schemeClr>
            </a:glow>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Lst>
        </p:spPr>
      </p:pic>
      <p:grpSp>
        <p:nvGrpSpPr>
          <p:cNvPr id="6" name="Group 5"/>
          <p:cNvGrpSpPr/>
          <p:nvPr/>
        </p:nvGrpSpPr>
        <p:grpSpPr>
          <a:xfrm>
            <a:off x="533400" y="674631"/>
            <a:ext cx="3733800" cy="2090538"/>
            <a:chOff x="533400" y="674631"/>
            <a:chExt cx="3733800" cy="2090538"/>
          </a:xfrm>
        </p:grpSpPr>
        <p:pic>
          <p:nvPicPr>
            <p:cNvPr id="3074" name="Picture 2" descr="C:\Users\Rae\Desktop\day &amp; night 1200 flip.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33400" y="674631"/>
              <a:ext cx="3733800" cy="2090538"/>
            </a:xfrm>
            <a:prstGeom prst="roundRect">
              <a:avLst>
                <a:gd name="adj" fmla="val 16667"/>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Lst>
          </p:spPr>
        </p:pic>
        <p:sp>
          <p:nvSpPr>
            <p:cNvPr id="2" name="Rectangle 1"/>
            <p:cNvSpPr/>
            <p:nvPr/>
          </p:nvSpPr>
          <p:spPr>
            <a:xfrm>
              <a:off x="1077016" y="948787"/>
              <a:ext cx="2682145" cy="156966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prst="softRound"/>
                <a:contourClr>
                  <a:schemeClr val="accent2">
                    <a:shade val="75000"/>
                  </a:schemeClr>
                </a:contourClr>
              </a:sp3d>
            </a:bodyPr>
            <a:lstStyle/>
            <a:p>
              <a:pPr algn="ctr"/>
              <a:r>
                <a:rPr lang="en-US" sz="9600" b="1" dirty="0">
                  <a:ln w="11430">
                    <a:solidFill>
                      <a:schemeClr val="accent3">
                        <a:lumMod val="50000"/>
                      </a:schemeClr>
                    </a:solidFill>
                  </a:ln>
                  <a:solidFill>
                    <a:schemeClr val="accent3">
                      <a:lumMod val="75000"/>
                    </a:schemeClr>
                  </a:solidFill>
                  <a:effectLst>
                    <a:outerShdw blurRad="50800" dist="39000" dir="5460000" algn="tl">
                      <a:srgbClr val="000000">
                        <a:alpha val="38000"/>
                      </a:srgbClr>
                    </a:outerShdw>
                    <a:reflection blurRad="6350" stA="55000" endA="300" endPos="45500" dir="5400000" sy="-100000" algn="bl" rotWithShape="0"/>
                  </a:effectLst>
                  <a:latin typeface="Lucida Calligraphy" pitchFamily="66" charset="0"/>
                </a:rPr>
                <a:t>9</a:t>
              </a:r>
              <a:r>
                <a:rPr lang="en-US" sz="9600" b="1" baseline="30000" dirty="0">
                  <a:ln w="11430">
                    <a:solidFill>
                      <a:schemeClr val="accent3">
                        <a:lumMod val="50000"/>
                      </a:schemeClr>
                    </a:solidFill>
                  </a:ln>
                  <a:solidFill>
                    <a:schemeClr val="accent3">
                      <a:lumMod val="75000"/>
                    </a:schemeClr>
                  </a:solidFill>
                  <a:effectLst>
                    <a:outerShdw blurRad="50800" dist="39000" dir="5460000" algn="tl">
                      <a:srgbClr val="000000">
                        <a:alpha val="38000"/>
                      </a:srgbClr>
                    </a:outerShdw>
                    <a:reflection blurRad="6350" stA="55000" endA="300" endPos="45500" dir="5400000" sy="-100000" algn="bl" rotWithShape="0"/>
                  </a:effectLst>
                  <a:latin typeface="Lucida Calligraphy" pitchFamily="66" charset="0"/>
                </a:rPr>
                <a:t>eme</a:t>
              </a:r>
              <a:endParaRPr lang="en-US" sz="9600" b="1" dirty="0">
                <a:ln w="11430">
                  <a:solidFill>
                    <a:schemeClr val="accent5">
                      <a:lumMod val="50000"/>
                    </a:schemeClr>
                  </a:solidFill>
                </a:ln>
                <a:solidFill>
                  <a:srgbClr val="FFC000"/>
                </a:solidFill>
                <a:effectLst>
                  <a:outerShdw blurRad="50800" dist="39000" dir="5460000" algn="tl">
                    <a:srgbClr val="000000">
                      <a:alpha val="38000"/>
                    </a:srgbClr>
                  </a:outerShdw>
                  <a:reflection blurRad="6350" stA="55000" endA="300" endPos="45500" dir="5400000" sy="-100000" algn="bl" rotWithShape="0"/>
                </a:effectLst>
                <a:latin typeface="Lucida Bright" pitchFamily="18" charset="0"/>
              </a:endParaRPr>
            </a:p>
          </p:txBody>
        </p:sp>
      </p:grpSp>
      <p:grpSp>
        <p:nvGrpSpPr>
          <p:cNvPr id="7" name="Group 6"/>
          <p:cNvGrpSpPr/>
          <p:nvPr/>
        </p:nvGrpSpPr>
        <p:grpSpPr>
          <a:xfrm>
            <a:off x="4869272" y="674629"/>
            <a:ext cx="3741328" cy="2090540"/>
            <a:chOff x="4869272" y="674629"/>
            <a:chExt cx="3741328" cy="2090540"/>
          </a:xfrm>
        </p:grpSpPr>
        <p:pic>
          <p:nvPicPr>
            <p:cNvPr id="3075" name="Picture 3" descr="C:\Users\Rae\Desktop\day &amp; night 1200 flip.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876800" y="674629"/>
              <a:ext cx="3733800" cy="2090540"/>
            </a:xfrm>
            <a:prstGeom prst="roundRect">
              <a:avLst>
                <a:gd name="adj" fmla="val 16667"/>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Lst>
          </p:spPr>
        </p:pic>
        <p:sp>
          <p:nvSpPr>
            <p:cNvPr id="9" name="Rectangle 8"/>
            <p:cNvSpPr/>
            <p:nvPr/>
          </p:nvSpPr>
          <p:spPr>
            <a:xfrm>
              <a:off x="4869272" y="966621"/>
              <a:ext cx="3268844" cy="156966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prst="softRound"/>
                <a:contourClr>
                  <a:schemeClr val="accent2">
                    <a:shade val="75000"/>
                  </a:schemeClr>
                </a:contourClr>
              </a:sp3d>
            </a:bodyPr>
            <a:lstStyle/>
            <a:p>
              <a:pPr algn="ctr"/>
              <a:r>
                <a:rPr lang="en-US" sz="9600" b="1" dirty="0">
                  <a:ln w="11430">
                    <a:solidFill>
                      <a:schemeClr val="accent5">
                        <a:lumMod val="50000"/>
                      </a:schemeClr>
                    </a:solidFill>
                  </a:ln>
                  <a:solidFill>
                    <a:schemeClr val="accent5">
                      <a:lumMod val="75000"/>
                    </a:schemeClr>
                  </a:solidFill>
                  <a:effectLst>
                    <a:outerShdw blurRad="50800" dist="39000" dir="5460000" algn="tl">
                      <a:srgbClr val="000000">
                        <a:alpha val="38000"/>
                      </a:srgbClr>
                    </a:outerShdw>
                  </a:effectLst>
                  <a:latin typeface="Lucida Calligraphy" pitchFamily="66" charset="0"/>
                </a:rPr>
                <a:t>10</a:t>
              </a:r>
              <a:r>
                <a:rPr lang="en-US" sz="9600" b="1" baseline="30000" dirty="0">
                  <a:ln w="11430">
                    <a:solidFill>
                      <a:schemeClr val="accent5">
                        <a:lumMod val="50000"/>
                      </a:schemeClr>
                    </a:solidFill>
                  </a:ln>
                  <a:solidFill>
                    <a:schemeClr val="accent5">
                      <a:lumMod val="75000"/>
                    </a:schemeClr>
                  </a:solidFill>
                  <a:effectLst>
                    <a:outerShdw blurRad="50800" dist="39000" dir="5460000" algn="tl">
                      <a:srgbClr val="000000">
                        <a:alpha val="38000"/>
                      </a:srgbClr>
                    </a:outerShdw>
                  </a:effectLst>
                  <a:latin typeface="Lucida Calligraphy" pitchFamily="66" charset="0"/>
                </a:rPr>
                <a:t>eme</a:t>
              </a:r>
              <a:endParaRPr lang="en-US" sz="9600" b="1" dirty="0">
                <a:ln w="11430">
                  <a:solidFill>
                    <a:schemeClr val="accent5">
                      <a:lumMod val="50000"/>
                    </a:schemeClr>
                  </a:solidFill>
                </a:ln>
                <a:solidFill>
                  <a:srgbClr val="FFC000"/>
                </a:solidFill>
                <a:effectLst>
                  <a:outerShdw blurRad="50800" dist="39000" dir="5460000" algn="tl">
                    <a:srgbClr val="000000">
                      <a:alpha val="38000"/>
                    </a:srgbClr>
                  </a:outerShdw>
                </a:effectLst>
                <a:latin typeface="Lucida Bright" pitchFamily="18" charset="0"/>
              </a:endParaRPr>
            </a:p>
          </p:txBody>
        </p:sp>
      </p:grpSp>
      <p:sp>
        <p:nvSpPr>
          <p:cNvPr id="12" name="Rectangle 11"/>
          <p:cNvSpPr/>
          <p:nvPr/>
        </p:nvSpPr>
        <p:spPr>
          <a:xfrm>
            <a:off x="89525" y="2971800"/>
            <a:ext cx="8839200" cy="1754326"/>
          </a:xfrm>
          <a:prstGeom prst="rect">
            <a:avLst/>
          </a:prstGeom>
        </p:spPr>
        <p:txBody>
          <a:bodyPr wrap="square">
            <a:spAutoFit/>
            <a:scene3d>
              <a:camera prst="orthographicFront"/>
              <a:lightRig rig="threePt" dir="t"/>
            </a:scene3d>
            <a:sp3d extrusionH="57150">
              <a:bevelT w="38100" h="38100"/>
            </a:sp3d>
          </a:bodyPr>
          <a:lstStyle/>
          <a:p>
            <a:pPr algn="ctr"/>
            <a:r>
              <a:rPr lang="fr-CA" sz="3600" dirty="0">
                <a:solidFill>
                  <a:schemeClr val="accent6">
                    <a:lumMod val="20000"/>
                    <a:lumOff val="80000"/>
                  </a:schemeClr>
                </a:solidFill>
                <a:effectLst>
                  <a:glow rad="228600">
                    <a:schemeClr val="accent1">
                      <a:satMod val="175000"/>
                      <a:alpha val="40000"/>
                    </a:schemeClr>
                  </a:glow>
                </a:effectLst>
                <a:latin typeface="Arial Rounded MT Bold" pitchFamily="34" charset="0"/>
              </a:rPr>
              <a:t>Entre le 9e et le 10e jour, il y a 48 heures. Quelle combinaison de 24 heures appartiendrait à Yom Kippour</a:t>
            </a:r>
            <a:r>
              <a:rPr lang="en-US" sz="3600" dirty="0">
                <a:solidFill>
                  <a:schemeClr val="accent6">
                    <a:lumMod val="20000"/>
                    <a:lumOff val="80000"/>
                  </a:schemeClr>
                </a:solidFill>
                <a:effectLst>
                  <a:glow rad="228600">
                    <a:schemeClr val="accent1">
                      <a:satMod val="175000"/>
                      <a:alpha val="40000"/>
                    </a:schemeClr>
                  </a:glow>
                </a:effectLst>
                <a:latin typeface="Arial Rounded MT Bold" pitchFamily="34" charset="0"/>
              </a:rPr>
              <a:t>?</a:t>
            </a:r>
            <a:endParaRPr lang="en-US" sz="4000" dirty="0">
              <a:solidFill>
                <a:schemeClr val="accent6">
                  <a:lumMod val="20000"/>
                  <a:lumOff val="80000"/>
                </a:schemeClr>
              </a:solidFill>
              <a:effectLst>
                <a:glow rad="228600">
                  <a:schemeClr val="accent1">
                    <a:satMod val="175000"/>
                    <a:alpha val="40000"/>
                  </a:schemeClr>
                </a:glow>
              </a:effectLst>
              <a:latin typeface="Arial Rounded MT Bold" pitchFamily="34" charset="0"/>
            </a:endParaRPr>
          </a:p>
        </p:txBody>
      </p:sp>
      <p:pic>
        <p:nvPicPr>
          <p:cNvPr id="11" name="Picture 2" descr="C:\Users\Rae\Desktop\YCC Logo sm size.pn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8040624" y="5772912"/>
            <a:ext cx="851525" cy="851525"/>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Lst>
        </p:spPr>
      </p:pic>
      <p:sp>
        <p:nvSpPr>
          <p:cNvPr id="3" name="Slide Number Placeholder 2"/>
          <p:cNvSpPr>
            <a:spLocks noGrp="1"/>
          </p:cNvSpPr>
          <p:nvPr>
            <p:ph type="sldNum" sz="quarter" idx="12"/>
          </p:nvPr>
        </p:nvSpPr>
        <p:spPr/>
        <p:txBody>
          <a:bodyPr/>
          <a:lstStyle/>
          <a:p>
            <a:fld id="{F98DBE31-67BE-43CC-8D6C-2180D5FA01B3}" type="slidenum">
              <a:rPr lang="en-US" b="1" smtClean="0">
                <a:solidFill>
                  <a:schemeClr val="bg1"/>
                </a:solidFill>
              </a:rPr>
              <a:t>33</a:t>
            </a:fld>
            <a:endParaRPr lang="en-US" b="1" dirty="0">
              <a:solidFill>
                <a:schemeClr val="bg1"/>
              </a:solidFill>
            </a:endParaRPr>
          </a:p>
        </p:txBody>
      </p:sp>
    </p:spTree>
    <p:extLst>
      <p:ext uri="{BB962C8B-B14F-4D97-AF65-F5344CB8AC3E}">
        <p14:creationId xmlns:p14="http://schemas.microsoft.com/office/powerpoint/2010/main" val="14120138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0.70"/>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childTnLst>
                          </p:cTn>
                        </p:par>
                        <p:par>
                          <p:cTn id="10" fill="hold">
                            <p:stCondLst>
                              <p:cond delay="1000"/>
                            </p:stCondLst>
                            <p:childTnLst>
                              <p:par>
                                <p:cTn id="11" presetID="55" presetClass="entr" presetSubtype="0" fill="hold" nodeType="afterEffect">
                                  <p:stCondLst>
                                    <p:cond delay="1000"/>
                                  </p:stCondLst>
                                  <p:childTnLst>
                                    <p:set>
                                      <p:cBhvr>
                                        <p:cTn id="12" dur="1" fill="hold">
                                          <p:stCondLst>
                                            <p:cond delay="0"/>
                                          </p:stCondLst>
                                        </p:cTn>
                                        <p:tgtEl>
                                          <p:spTgt spid="7"/>
                                        </p:tgtEl>
                                        <p:attrNameLst>
                                          <p:attrName>style.visibility</p:attrName>
                                        </p:attrNameLst>
                                      </p:cBhvr>
                                      <p:to>
                                        <p:strVal val="visible"/>
                                      </p:to>
                                    </p:set>
                                    <p:anim calcmode="lin" valueType="num">
                                      <p:cBhvr>
                                        <p:cTn id="13" dur="1000" fill="hold"/>
                                        <p:tgtEl>
                                          <p:spTgt spid="7"/>
                                        </p:tgtEl>
                                        <p:attrNameLst>
                                          <p:attrName>ppt_w</p:attrName>
                                        </p:attrNameLst>
                                      </p:cBhvr>
                                      <p:tavLst>
                                        <p:tav tm="0">
                                          <p:val>
                                            <p:strVal val="#ppt_w*0.70"/>
                                          </p:val>
                                        </p:tav>
                                        <p:tav tm="100000">
                                          <p:val>
                                            <p:strVal val="#ppt_w"/>
                                          </p:val>
                                        </p:tav>
                                      </p:tavLst>
                                    </p:anim>
                                    <p:anim calcmode="lin" valueType="num">
                                      <p:cBhvr>
                                        <p:cTn id="14" dur="1000" fill="hold"/>
                                        <p:tgtEl>
                                          <p:spTgt spid="7"/>
                                        </p:tgtEl>
                                        <p:attrNameLst>
                                          <p:attrName>ppt_h</p:attrName>
                                        </p:attrNameLst>
                                      </p:cBhvr>
                                      <p:tavLst>
                                        <p:tav tm="0">
                                          <p:val>
                                            <p:strVal val="#ppt_h"/>
                                          </p:val>
                                        </p:tav>
                                        <p:tav tm="100000">
                                          <p:val>
                                            <p:strVal val="#ppt_h"/>
                                          </p:val>
                                        </p:tav>
                                      </p:tavLst>
                                    </p:anim>
                                    <p:animEffect transition="in" filter="fade">
                                      <p:cBhvr>
                                        <p:cTn id="15" dur="1000"/>
                                        <p:tgtEl>
                                          <p:spTgt spid="7"/>
                                        </p:tgtEl>
                                      </p:cBhvr>
                                    </p:animEffect>
                                  </p:childTnLst>
                                </p:cTn>
                              </p:par>
                            </p:childTnLst>
                          </p:cTn>
                        </p:par>
                        <p:par>
                          <p:cTn id="16" fill="hold">
                            <p:stCondLst>
                              <p:cond delay="3000"/>
                            </p:stCondLst>
                            <p:childTnLst>
                              <p:par>
                                <p:cTn id="17" presetID="53" presetClass="entr" presetSubtype="16" fill="hold" grpId="0" nodeType="after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p:cTn id="19" dur="2250" fill="hold"/>
                                        <p:tgtEl>
                                          <p:spTgt spid="12"/>
                                        </p:tgtEl>
                                        <p:attrNameLst>
                                          <p:attrName>ppt_w</p:attrName>
                                        </p:attrNameLst>
                                      </p:cBhvr>
                                      <p:tavLst>
                                        <p:tav tm="0">
                                          <p:val>
                                            <p:fltVal val="0"/>
                                          </p:val>
                                        </p:tav>
                                        <p:tav tm="100000">
                                          <p:val>
                                            <p:strVal val="#ppt_w"/>
                                          </p:val>
                                        </p:tav>
                                      </p:tavLst>
                                    </p:anim>
                                    <p:anim calcmode="lin" valueType="num">
                                      <p:cBhvr>
                                        <p:cTn id="20" dur="2250" fill="hold"/>
                                        <p:tgtEl>
                                          <p:spTgt spid="12"/>
                                        </p:tgtEl>
                                        <p:attrNameLst>
                                          <p:attrName>ppt_h</p:attrName>
                                        </p:attrNameLst>
                                      </p:cBhvr>
                                      <p:tavLst>
                                        <p:tav tm="0">
                                          <p:val>
                                            <p:fltVal val="0"/>
                                          </p:val>
                                        </p:tav>
                                        <p:tav tm="100000">
                                          <p:val>
                                            <p:strVal val="#ppt_h"/>
                                          </p:val>
                                        </p:tav>
                                      </p:tavLst>
                                    </p:anim>
                                    <p:animEffect transition="in" filter="fade">
                                      <p:cBhvr>
                                        <p:cTn id="21" dur="225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4" name="Picture 4" descr="C:\Users\Rae\Desktop\Yom Kippur banner.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343400" y="5791200"/>
            <a:ext cx="1905000" cy="860806"/>
          </a:xfrm>
          <a:prstGeom prst="roundRect">
            <a:avLst>
              <a:gd name="adj" fmla="val 16667"/>
            </a:avLst>
          </a:prstGeom>
          <a:ln>
            <a:noFill/>
          </a:ln>
          <a:effectLst>
            <a:glow rad="393700">
              <a:schemeClr val="accent2">
                <a:lumMod val="40000"/>
                <a:lumOff val="60000"/>
                <a:alpha val="40000"/>
              </a:schemeClr>
            </a:glow>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Lst>
        </p:spPr>
      </p:pic>
      <p:grpSp>
        <p:nvGrpSpPr>
          <p:cNvPr id="7" name="Group 6"/>
          <p:cNvGrpSpPr/>
          <p:nvPr/>
        </p:nvGrpSpPr>
        <p:grpSpPr>
          <a:xfrm>
            <a:off x="4869272" y="674629"/>
            <a:ext cx="3741328" cy="2090540"/>
            <a:chOff x="4869272" y="674629"/>
            <a:chExt cx="3741328" cy="2090540"/>
          </a:xfrm>
        </p:grpSpPr>
        <p:pic>
          <p:nvPicPr>
            <p:cNvPr id="3075" name="Picture 3" descr="C:\Users\Rae\Desktop\day &amp; night 1200 flip.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876800" y="674629"/>
              <a:ext cx="3733800" cy="2090540"/>
            </a:xfrm>
            <a:prstGeom prst="roundRect">
              <a:avLst>
                <a:gd name="adj" fmla="val 16667"/>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Lst>
          </p:spPr>
        </p:pic>
        <p:sp>
          <p:nvSpPr>
            <p:cNvPr id="9" name="Rectangle 8"/>
            <p:cNvSpPr/>
            <p:nvPr/>
          </p:nvSpPr>
          <p:spPr>
            <a:xfrm>
              <a:off x="4869272" y="966621"/>
              <a:ext cx="3268844" cy="156966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prst="softRound"/>
                <a:contourClr>
                  <a:schemeClr val="accent2">
                    <a:shade val="75000"/>
                  </a:schemeClr>
                </a:contourClr>
              </a:sp3d>
            </a:bodyPr>
            <a:lstStyle/>
            <a:p>
              <a:pPr algn="ctr"/>
              <a:r>
                <a:rPr lang="en-US" sz="9600" b="1" dirty="0">
                  <a:ln w="11430">
                    <a:solidFill>
                      <a:schemeClr val="accent5">
                        <a:lumMod val="50000"/>
                      </a:schemeClr>
                    </a:solidFill>
                  </a:ln>
                  <a:solidFill>
                    <a:schemeClr val="accent5">
                      <a:lumMod val="75000"/>
                    </a:schemeClr>
                  </a:solidFill>
                  <a:effectLst>
                    <a:outerShdw blurRad="50800" dist="39000" dir="5460000" algn="tl">
                      <a:srgbClr val="000000">
                        <a:alpha val="38000"/>
                      </a:srgbClr>
                    </a:outerShdw>
                  </a:effectLst>
                  <a:latin typeface="Lucida Calligraphy" pitchFamily="66" charset="0"/>
                </a:rPr>
                <a:t>10</a:t>
              </a:r>
              <a:r>
                <a:rPr lang="en-US" sz="9600" b="1" baseline="30000" dirty="0">
                  <a:ln w="11430">
                    <a:solidFill>
                      <a:schemeClr val="accent5">
                        <a:lumMod val="50000"/>
                      </a:schemeClr>
                    </a:solidFill>
                  </a:ln>
                  <a:solidFill>
                    <a:schemeClr val="accent5">
                      <a:lumMod val="75000"/>
                    </a:schemeClr>
                  </a:solidFill>
                  <a:effectLst>
                    <a:outerShdw blurRad="50800" dist="39000" dir="5460000" algn="tl">
                      <a:srgbClr val="000000">
                        <a:alpha val="38000"/>
                      </a:srgbClr>
                    </a:outerShdw>
                  </a:effectLst>
                  <a:latin typeface="Lucida Calligraphy" pitchFamily="66" charset="0"/>
                </a:rPr>
                <a:t>eme</a:t>
              </a:r>
              <a:endParaRPr lang="en-US" sz="9600" b="1" dirty="0">
                <a:ln w="11430">
                  <a:solidFill>
                    <a:schemeClr val="accent5">
                      <a:lumMod val="50000"/>
                    </a:schemeClr>
                  </a:solidFill>
                </a:ln>
                <a:solidFill>
                  <a:srgbClr val="FFC000"/>
                </a:solidFill>
                <a:effectLst>
                  <a:outerShdw blurRad="50800" dist="39000" dir="5460000" algn="tl">
                    <a:srgbClr val="000000">
                      <a:alpha val="38000"/>
                    </a:srgbClr>
                  </a:outerShdw>
                </a:effectLst>
                <a:latin typeface="Lucida Bright" pitchFamily="18" charset="0"/>
              </a:endParaRPr>
            </a:p>
          </p:txBody>
        </p:sp>
      </p:grpSp>
      <p:sp>
        <p:nvSpPr>
          <p:cNvPr id="12" name="Rectangle 11"/>
          <p:cNvSpPr/>
          <p:nvPr/>
        </p:nvSpPr>
        <p:spPr>
          <a:xfrm>
            <a:off x="152400" y="229136"/>
            <a:ext cx="4419600" cy="3170099"/>
          </a:xfrm>
          <a:prstGeom prst="rect">
            <a:avLst/>
          </a:prstGeom>
        </p:spPr>
        <p:txBody>
          <a:bodyPr wrap="square">
            <a:spAutoFit/>
            <a:scene3d>
              <a:camera prst="orthographicFront"/>
              <a:lightRig rig="threePt" dir="t"/>
            </a:scene3d>
            <a:sp3d extrusionH="57150">
              <a:bevelT w="38100" h="38100"/>
            </a:sp3d>
          </a:bodyPr>
          <a:lstStyle/>
          <a:p>
            <a:pPr algn="ctr"/>
            <a:r>
              <a:rPr lang="fr-CA" sz="2800" dirty="0">
                <a:solidFill>
                  <a:schemeClr val="accent6">
                    <a:lumMod val="20000"/>
                    <a:lumOff val="80000"/>
                  </a:schemeClr>
                </a:solidFill>
                <a:effectLst>
                  <a:glow rad="228600">
                    <a:schemeClr val="tx2">
                      <a:lumMod val="50000"/>
                      <a:alpha val="64000"/>
                    </a:schemeClr>
                  </a:glow>
                </a:effectLst>
                <a:latin typeface="Arial Rounded MT Bold" pitchFamily="34" charset="0"/>
              </a:rPr>
              <a:t>vs 27: </a:t>
            </a:r>
            <a:r>
              <a:rPr lang="fr-CA" sz="2800" dirty="0" smtClean="0">
                <a:solidFill>
                  <a:schemeClr val="accent6">
                    <a:lumMod val="20000"/>
                    <a:lumOff val="80000"/>
                  </a:schemeClr>
                </a:solidFill>
                <a:effectLst>
                  <a:glow rad="228600">
                    <a:schemeClr val="tx2">
                      <a:lumMod val="50000"/>
                      <a:alpha val="64000"/>
                    </a:schemeClr>
                  </a:glow>
                </a:effectLst>
                <a:latin typeface="Arial Rounded MT Bold" pitchFamily="34" charset="0"/>
              </a:rPr>
              <a:t> </a:t>
            </a:r>
            <a:r>
              <a:rPr lang="en-US" sz="2800" dirty="0" smtClean="0">
                <a:solidFill>
                  <a:schemeClr val="accent6">
                    <a:lumMod val="20000"/>
                    <a:lumOff val="80000"/>
                  </a:schemeClr>
                </a:solidFill>
                <a:effectLst>
                  <a:glow rad="228600">
                    <a:schemeClr val="tx2">
                      <a:lumMod val="50000"/>
                      <a:alpha val="64000"/>
                    </a:schemeClr>
                  </a:glow>
                </a:effectLst>
                <a:latin typeface="Arial Rounded MT Bold" pitchFamily="34" charset="0"/>
              </a:rPr>
              <a:t>“</a:t>
            </a:r>
            <a:r>
              <a:rPr lang="fr-CA" sz="2800" dirty="0" smtClean="0">
                <a:solidFill>
                  <a:schemeClr val="accent6">
                    <a:lumMod val="20000"/>
                    <a:lumOff val="80000"/>
                  </a:schemeClr>
                </a:solidFill>
                <a:effectLst>
                  <a:glow rad="228600">
                    <a:schemeClr val="tx2">
                      <a:lumMod val="50000"/>
                      <a:alpha val="64000"/>
                    </a:schemeClr>
                  </a:glow>
                </a:effectLst>
                <a:latin typeface="Arial Rounded MT Bold" pitchFamily="34" charset="0"/>
              </a:rPr>
              <a:t>Le </a:t>
            </a:r>
            <a:r>
              <a:rPr lang="fr-CA" sz="2800" dirty="0">
                <a:solidFill>
                  <a:schemeClr val="accent6">
                    <a:lumMod val="20000"/>
                    <a:lumOff val="80000"/>
                  </a:schemeClr>
                </a:solidFill>
                <a:effectLst>
                  <a:glow rad="228600">
                    <a:schemeClr val="tx2">
                      <a:lumMod val="50000"/>
                      <a:alpha val="64000"/>
                    </a:schemeClr>
                  </a:glow>
                </a:effectLst>
                <a:latin typeface="Arial Rounded MT Bold" pitchFamily="34" charset="0"/>
              </a:rPr>
              <a:t>dixième jour du septième mois, </a:t>
            </a:r>
          </a:p>
          <a:p>
            <a:pPr algn="ctr"/>
            <a:r>
              <a:rPr lang="fr-CA" sz="2800" dirty="0">
                <a:solidFill>
                  <a:schemeClr val="accent6">
                    <a:lumMod val="20000"/>
                    <a:lumOff val="80000"/>
                  </a:schemeClr>
                </a:solidFill>
                <a:effectLst>
                  <a:glow rad="228600">
                    <a:schemeClr val="tx2">
                      <a:lumMod val="50000"/>
                      <a:alpha val="64000"/>
                    </a:schemeClr>
                  </a:glow>
                </a:effectLst>
                <a:latin typeface="Arial Rounded MT Bold" pitchFamily="34" charset="0"/>
              </a:rPr>
              <a:t>il y aura </a:t>
            </a:r>
          </a:p>
          <a:p>
            <a:pPr algn="ctr"/>
            <a:r>
              <a:rPr lang="fr-CA" sz="2800" dirty="0">
                <a:solidFill>
                  <a:schemeClr val="accent6">
                    <a:lumMod val="20000"/>
                    <a:lumOff val="80000"/>
                  </a:schemeClr>
                </a:solidFill>
                <a:effectLst>
                  <a:glow rad="228600">
                    <a:schemeClr val="tx2">
                      <a:lumMod val="50000"/>
                      <a:alpha val="64000"/>
                    </a:schemeClr>
                  </a:glow>
                </a:effectLst>
                <a:latin typeface="Arial Rounded MT Bold" pitchFamily="34" charset="0"/>
              </a:rPr>
              <a:t>un jour d'expiation… </a:t>
            </a:r>
          </a:p>
          <a:p>
            <a:pPr algn="ctr"/>
            <a:r>
              <a:rPr lang="fr-CA" sz="2800" dirty="0">
                <a:solidFill>
                  <a:schemeClr val="accent6">
                    <a:lumMod val="20000"/>
                    <a:lumOff val="80000"/>
                  </a:schemeClr>
                </a:solidFill>
                <a:effectLst>
                  <a:glow rad="228600">
                    <a:schemeClr val="tx2">
                      <a:lumMod val="50000"/>
                      <a:alpha val="64000"/>
                    </a:schemeClr>
                  </a:glow>
                </a:effectLst>
                <a:latin typeface="Arial Rounded MT Bold" pitchFamily="34" charset="0"/>
              </a:rPr>
              <a:t>vs 32a </a:t>
            </a:r>
          </a:p>
          <a:p>
            <a:pPr algn="ctr"/>
            <a:r>
              <a:rPr lang="fr-CA" sz="2800" dirty="0">
                <a:solidFill>
                  <a:schemeClr val="accent6">
                    <a:lumMod val="20000"/>
                    <a:lumOff val="80000"/>
                  </a:schemeClr>
                </a:solidFill>
                <a:effectLst>
                  <a:glow rad="228600">
                    <a:schemeClr val="tx2">
                      <a:lumMod val="50000"/>
                      <a:alpha val="64000"/>
                    </a:schemeClr>
                  </a:glow>
                </a:effectLst>
                <a:latin typeface="Arial Rounded MT Bold" pitchFamily="34" charset="0"/>
              </a:rPr>
              <a:t>Ce sera pour vous </a:t>
            </a:r>
          </a:p>
          <a:p>
            <a:pPr algn="ctr"/>
            <a:r>
              <a:rPr lang="fr-CA" sz="2800" dirty="0">
                <a:solidFill>
                  <a:schemeClr val="accent6">
                    <a:lumMod val="20000"/>
                    <a:lumOff val="80000"/>
                  </a:schemeClr>
                </a:solidFill>
                <a:effectLst>
                  <a:glow rad="228600">
                    <a:schemeClr val="tx2">
                      <a:lumMod val="50000"/>
                      <a:alpha val="64000"/>
                    </a:schemeClr>
                  </a:glow>
                </a:effectLst>
                <a:latin typeface="Arial Rounded MT Bold" pitchFamily="34" charset="0"/>
              </a:rPr>
              <a:t>un sabbat de repos</a:t>
            </a:r>
            <a:r>
              <a:rPr lang="en-US" sz="2800" dirty="0">
                <a:solidFill>
                  <a:schemeClr val="accent6">
                    <a:lumMod val="20000"/>
                    <a:lumOff val="80000"/>
                  </a:schemeClr>
                </a:solidFill>
                <a:effectLst>
                  <a:glow rad="228600">
                    <a:schemeClr val="tx2">
                      <a:lumMod val="50000"/>
                      <a:alpha val="64000"/>
                    </a:schemeClr>
                  </a:glow>
                </a:effectLst>
                <a:latin typeface="Arial Rounded MT Bold" pitchFamily="34" charset="0"/>
              </a:rPr>
              <a:t>…”</a:t>
            </a:r>
          </a:p>
        </p:txBody>
      </p:sp>
      <p:pic>
        <p:nvPicPr>
          <p:cNvPr id="8" name="Picture 2" descr="C:\Users\Rae\Desktop\YCC Logo sm size.pn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8041340" y="5773270"/>
            <a:ext cx="851525" cy="851525"/>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p:txBody>
          <a:bodyPr/>
          <a:lstStyle/>
          <a:p>
            <a:fld id="{F98DBE31-67BE-43CC-8D6C-2180D5FA01B3}" type="slidenum">
              <a:rPr lang="en-US" b="1" smtClean="0">
                <a:solidFill>
                  <a:schemeClr val="bg1"/>
                </a:solidFill>
              </a:rPr>
              <a:t>34</a:t>
            </a:fld>
            <a:endParaRPr lang="en-US" b="1" dirty="0">
              <a:solidFill>
                <a:schemeClr val="bg1"/>
              </a:solidFill>
            </a:endParaRPr>
          </a:p>
        </p:txBody>
      </p:sp>
    </p:spTree>
    <p:extLst>
      <p:ext uri="{BB962C8B-B14F-4D97-AF65-F5344CB8AC3E}">
        <p14:creationId xmlns:p14="http://schemas.microsoft.com/office/powerpoint/2010/main" val="19566452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100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0.70"/>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5" name="Rectangle 4"/>
          <p:cNvSpPr/>
          <p:nvPr/>
        </p:nvSpPr>
        <p:spPr>
          <a:xfrm>
            <a:off x="5029201" y="156559"/>
            <a:ext cx="3930004" cy="4154984"/>
          </a:xfrm>
          <a:prstGeom prst="rect">
            <a:avLst/>
          </a:prstGeom>
        </p:spPr>
        <p:txBody>
          <a:bodyPr wrap="square">
            <a:spAutoFit/>
            <a:scene3d>
              <a:camera prst="orthographicFront"/>
              <a:lightRig rig="threePt" dir="t"/>
            </a:scene3d>
            <a:sp3d extrusionH="57150">
              <a:bevelT w="38100" h="38100"/>
            </a:sp3d>
          </a:bodyPr>
          <a:lstStyle/>
          <a:p>
            <a:pPr algn="ctr"/>
            <a:r>
              <a:rPr lang="en-US" sz="2800" dirty="0">
                <a:solidFill>
                  <a:schemeClr val="accent6">
                    <a:lumMod val="20000"/>
                    <a:lumOff val="80000"/>
                  </a:schemeClr>
                </a:solidFill>
                <a:effectLst>
                  <a:glow rad="228600">
                    <a:schemeClr val="accent1">
                      <a:satMod val="175000"/>
                      <a:alpha val="40000"/>
                    </a:schemeClr>
                  </a:glow>
                </a:effectLst>
                <a:latin typeface="Arial Rounded MT Bold" pitchFamily="34" charset="0"/>
              </a:rPr>
              <a:t>vs 32 </a:t>
            </a:r>
            <a:r>
              <a:rPr lang="en-US" sz="2000" dirty="0">
                <a:solidFill>
                  <a:schemeClr val="accent6">
                    <a:lumMod val="20000"/>
                    <a:lumOff val="80000"/>
                  </a:schemeClr>
                </a:solidFill>
                <a:effectLst>
                  <a:glow rad="228600">
                    <a:schemeClr val="accent1">
                      <a:satMod val="175000"/>
                      <a:alpha val="40000"/>
                    </a:schemeClr>
                  </a:glow>
                </a:effectLst>
                <a:latin typeface="Arial Rounded MT Bold" pitchFamily="34" charset="0"/>
              </a:rPr>
              <a:t>[b]</a:t>
            </a:r>
            <a:r>
              <a:rPr lang="en-US" sz="2800" dirty="0">
                <a:solidFill>
                  <a:schemeClr val="accent6">
                    <a:lumMod val="20000"/>
                    <a:lumOff val="80000"/>
                  </a:schemeClr>
                </a:solidFill>
                <a:effectLst>
                  <a:glow rad="228600">
                    <a:schemeClr val="accent1">
                      <a:satMod val="175000"/>
                      <a:alpha val="40000"/>
                    </a:schemeClr>
                  </a:glow>
                </a:effectLst>
                <a:latin typeface="Arial Rounded MT Bold" pitchFamily="34" charset="0"/>
              </a:rPr>
              <a:t> </a:t>
            </a:r>
            <a:r>
              <a:rPr lang="en-US" sz="4000" dirty="0">
                <a:solidFill>
                  <a:schemeClr val="accent6">
                    <a:lumMod val="20000"/>
                    <a:lumOff val="80000"/>
                  </a:schemeClr>
                </a:solidFill>
                <a:effectLst>
                  <a:glow rad="228600">
                    <a:schemeClr val="accent1">
                      <a:satMod val="175000"/>
                      <a:alpha val="40000"/>
                    </a:schemeClr>
                  </a:glow>
                </a:effectLst>
                <a:latin typeface="Arial Rounded MT Bold" pitchFamily="34" charset="0"/>
              </a:rPr>
              <a:t>“</a:t>
            </a:r>
            <a:r>
              <a:rPr lang="fr-CA" sz="4000" dirty="0">
                <a:solidFill>
                  <a:schemeClr val="accent6">
                    <a:lumMod val="20000"/>
                    <a:lumOff val="80000"/>
                  </a:schemeClr>
                </a:solidFill>
                <a:effectLst>
                  <a:glow rad="228600">
                    <a:schemeClr val="accent1">
                      <a:satMod val="175000"/>
                      <a:alpha val="40000"/>
                    </a:schemeClr>
                  </a:glow>
                </a:effectLst>
                <a:latin typeface="Arial Rounded MT Bold" pitchFamily="34" charset="0"/>
              </a:rPr>
              <a:t>… et vous affligerez vos âmes</a:t>
            </a:r>
            <a:r>
              <a:rPr lang="fr-CA" sz="4000" dirty="0" smtClean="0">
                <a:solidFill>
                  <a:schemeClr val="accent6">
                    <a:lumMod val="20000"/>
                    <a:lumOff val="80000"/>
                  </a:schemeClr>
                </a:solidFill>
                <a:effectLst>
                  <a:glow rad="228600">
                    <a:schemeClr val="accent1">
                      <a:satMod val="175000"/>
                      <a:alpha val="40000"/>
                    </a:schemeClr>
                  </a:glow>
                </a:effectLst>
                <a:latin typeface="Arial Rounded MT Bold" pitchFamily="34" charset="0"/>
              </a:rPr>
              <a:t>:</a:t>
            </a:r>
            <a:r>
              <a:rPr lang="en-US" sz="4000" dirty="0">
                <a:solidFill>
                  <a:schemeClr val="accent6">
                    <a:lumMod val="20000"/>
                    <a:lumOff val="80000"/>
                  </a:schemeClr>
                </a:solidFill>
                <a:effectLst>
                  <a:glow rad="228600">
                    <a:schemeClr val="accent1">
                      <a:satMod val="175000"/>
                      <a:alpha val="40000"/>
                    </a:schemeClr>
                  </a:glow>
                </a:effectLst>
                <a:latin typeface="Arial Rounded MT Bold" pitchFamily="34" charset="0"/>
              </a:rPr>
              <a:t>”</a:t>
            </a:r>
          </a:p>
          <a:p>
            <a:pPr algn="ctr"/>
            <a:endParaRPr lang="en-US" sz="4000" dirty="0">
              <a:solidFill>
                <a:schemeClr val="accent6">
                  <a:lumMod val="20000"/>
                  <a:lumOff val="80000"/>
                </a:schemeClr>
              </a:solidFill>
              <a:effectLst>
                <a:glow rad="228600">
                  <a:schemeClr val="accent1">
                    <a:satMod val="175000"/>
                    <a:alpha val="40000"/>
                  </a:schemeClr>
                </a:glow>
              </a:effectLst>
              <a:latin typeface="Arial Rounded MT Bold" pitchFamily="34" charset="0"/>
            </a:endParaRPr>
          </a:p>
          <a:p>
            <a:pPr algn="ctr"/>
            <a:endParaRPr lang="en-US" sz="4000" dirty="0">
              <a:solidFill>
                <a:schemeClr val="accent6">
                  <a:lumMod val="20000"/>
                  <a:lumOff val="80000"/>
                </a:schemeClr>
              </a:solidFill>
              <a:effectLst>
                <a:glow rad="228600">
                  <a:schemeClr val="accent1">
                    <a:satMod val="175000"/>
                    <a:alpha val="40000"/>
                  </a:schemeClr>
                </a:glow>
              </a:effectLst>
              <a:latin typeface="Arial Rounded MT Bold" pitchFamily="34" charset="0"/>
            </a:endParaRPr>
          </a:p>
          <a:p>
            <a:pPr algn="ctr"/>
            <a:r>
              <a:rPr lang="en-US" sz="3200" dirty="0">
                <a:solidFill>
                  <a:schemeClr val="accent6">
                    <a:lumMod val="20000"/>
                    <a:lumOff val="80000"/>
                  </a:schemeClr>
                </a:solidFill>
                <a:effectLst>
                  <a:glow rad="228600">
                    <a:schemeClr val="accent1">
                      <a:satMod val="175000"/>
                      <a:alpha val="40000"/>
                    </a:schemeClr>
                  </a:glow>
                </a:effectLst>
                <a:latin typeface="Arial Rounded MT Bold" pitchFamily="34" charset="0"/>
              </a:rPr>
              <a:t>[commençant quand?]</a:t>
            </a:r>
          </a:p>
        </p:txBody>
      </p:sp>
      <p:pic>
        <p:nvPicPr>
          <p:cNvPr id="8" name="Picture 4" descr="C:\Users\Rae\Desktop\Yom Kippur banner.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825247" y="5638800"/>
            <a:ext cx="1905000" cy="860806"/>
          </a:xfrm>
          <a:prstGeom prst="roundRect">
            <a:avLst>
              <a:gd name="adj" fmla="val 16667"/>
            </a:avLst>
          </a:prstGeom>
          <a:ln>
            <a:noFill/>
          </a:ln>
          <a:effectLst>
            <a:glow rad="393700">
              <a:schemeClr val="accent2">
                <a:lumMod val="40000"/>
                <a:lumOff val="60000"/>
                <a:alpha val="40000"/>
              </a:schemeClr>
            </a:glow>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Lst>
        </p:spPr>
      </p:pic>
      <p:pic>
        <p:nvPicPr>
          <p:cNvPr id="9" name="Picture 2" descr="C:\Users\Rae\Desktop\YCC Logo sm size.pn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8050305" y="5773270"/>
            <a:ext cx="851525" cy="851525"/>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228600" y="3124200"/>
            <a:ext cx="3853805" cy="3600986"/>
          </a:xfrm>
          <a:prstGeom prst="rect">
            <a:avLst/>
          </a:prstGeom>
        </p:spPr>
        <p:txBody>
          <a:bodyPr wrap="square">
            <a:spAutoFit/>
            <a:scene3d>
              <a:camera prst="orthographicFront"/>
              <a:lightRig rig="threePt" dir="t"/>
            </a:scene3d>
            <a:sp3d extrusionH="57150">
              <a:bevelT w="38100" h="38100"/>
            </a:sp3d>
          </a:bodyPr>
          <a:lstStyle/>
          <a:p>
            <a:pPr algn="ctr"/>
            <a:r>
              <a:rPr lang="en-US" sz="2800" dirty="0">
                <a:solidFill>
                  <a:schemeClr val="accent6">
                    <a:lumMod val="20000"/>
                    <a:lumOff val="80000"/>
                  </a:schemeClr>
                </a:solidFill>
                <a:effectLst>
                  <a:glow rad="228600">
                    <a:schemeClr val="accent1">
                      <a:satMod val="175000"/>
                      <a:alpha val="40000"/>
                    </a:schemeClr>
                  </a:glow>
                </a:effectLst>
                <a:latin typeface="Arial Rounded MT Bold" pitchFamily="34" charset="0"/>
              </a:rPr>
              <a:t>vs 32 </a:t>
            </a:r>
            <a:r>
              <a:rPr lang="en-US" sz="2000" dirty="0">
                <a:solidFill>
                  <a:schemeClr val="accent6">
                    <a:lumMod val="20000"/>
                    <a:lumOff val="80000"/>
                  </a:schemeClr>
                </a:solidFill>
                <a:effectLst>
                  <a:glow rad="228600">
                    <a:schemeClr val="accent1">
                      <a:satMod val="175000"/>
                      <a:alpha val="40000"/>
                    </a:schemeClr>
                  </a:glow>
                </a:effectLst>
                <a:latin typeface="Arial Rounded MT Bold" pitchFamily="34" charset="0"/>
              </a:rPr>
              <a:t>[c]</a:t>
            </a:r>
            <a:r>
              <a:rPr lang="en-US" sz="2800" dirty="0">
                <a:solidFill>
                  <a:schemeClr val="accent6">
                    <a:lumMod val="20000"/>
                    <a:lumOff val="80000"/>
                  </a:schemeClr>
                </a:solidFill>
                <a:effectLst>
                  <a:glow rad="228600">
                    <a:schemeClr val="accent1">
                      <a:satMod val="175000"/>
                      <a:alpha val="40000"/>
                    </a:schemeClr>
                  </a:glow>
                </a:effectLst>
                <a:latin typeface="Arial Rounded MT Bold" pitchFamily="34" charset="0"/>
              </a:rPr>
              <a:t>  </a:t>
            </a:r>
          </a:p>
          <a:p>
            <a:pPr algn="ctr"/>
            <a:r>
              <a:rPr lang="en-US" sz="4000" dirty="0">
                <a:solidFill>
                  <a:schemeClr val="accent6">
                    <a:lumMod val="20000"/>
                    <a:lumOff val="80000"/>
                  </a:schemeClr>
                </a:solidFill>
                <a:effectLst>
                  <a:glow rad="228600">
                    <a:schemeClr val="accent1">
                      <a:satMod val="175000"/>
                      <a:alpha val="40000"/>
                    </a:schemeClr>
                  </a:glow>
                </a:effectLst>
                <a:latin typeface="Arial Rounded MT Bold" pitchFamily="34" charset="0"/>
              </a:rPr>
              <a:t>“… </a:t>
            </a:r>
            <a:r>
              <a:rPr lang="fr-CA" sz="4000" dirty="0">
                <a:solidFill>
                  <a:schemeClr val="accent6">
                    <a:lumMod val="20000"/>
                    <a:lumOff val="80000"/>
                  </a:schemeClr>
                </a:solidFill>
                <a:effectLst>
                  <a:glow rad="228600">
                    <a:schemeClr val="accent1">
                      <a:satMod val="175000"/>
                      <a:alpha val="40000"/>
                    </a:schemeClr>
                  </a:glow>
                </a:effectLst>
                <a:latin typeface="Arial Rounded MT Bold" pitchFamily="34" charset="0"/>
              </a:rPr>
              <a:t>le neuvième jour du même </a:t>
            </a:r>
          </a:p>
          <a:p>
            <a:pPr algn="ctr"/>
            <a:r>
              <a:rPr lang="fr-CA" sz="4000" dirty="0">
                <a:solidFill>
                  <a:schemeClr val="accent6">
                    <a:lumMod val="20000"/>
                    <a:lumOff val="80000"/>
                  </a:schemeClr>
                </a:solidFill>
                <a:effectLst>
                  <a:glow rad="228600">
                    <a:schemeClr val="accent1">
                      <a:satMod val="175000"/>
                      <a:alpha val="40000"/>
                    </a:schemeClr>
                  </a:glow>
                </a:effectLst>
                <a:latin typeface="Arial Rounded MT Bold" pitchFamily="34" charset="0"/>
              </a:rPr>
              <a:t>mois </a:t>
            </a:r>
            <a:r>
              <a:rPr lang="en-US" sz="4000" dirty="0" smtClean="0">
                <a:solidFill>
                  <a:schemeClr val="accent6">
                    <a:lumMod val="20000"/>
                    <a:lumOff val="80000"/>
                  </a:schemeClr>
                </a:solidFill>
                <a:effectLst>
                  <a:glow rad="228600">
                    <a:schemeClr val="accent1">
                      <a:satMod val="175000"/>
                      <a:alpha val="40000"/>
                    </a:schemeClr>
                  </a:glow>
                </a:effectLst>
                <a:latin typeface="Arial Rounded MT Bold" pitchFamily="34" charset="0"/>
              </a:rPr>
              <a:t>… au </a:t>
            </a:r>
            <a:r>
              <a:rPr lang="en-US" sz="4000" dirty="0">
                <a:solidFill>
                  <a:schemeClr val="accent6">
                    <a:lumMod val="20000"/>
                    <a:lumOff val="80000"/>
                  </a:schemeClr>
                </a:solidFill>
                <a:effectLst>
                  <a:glow rad="228600">
                    <a:schemeClr val="accent1">
                      <a:satMod val="175000"/>
                      <a:alpha val="40000"/>
                    </a:schemeClr>
                  </a:glow>
                </a:effectLst>
                <a:latin typeface="Arial Rounded MT Bold" pitchFamily="34" charset="0"/>
              </a:rPr>
              <a:t>soir”</a:t>
            </a:r>
          </a:p>
        </p:txBody>
      </p:sp>
      <p:grpSp>
        <p:nvGrpSpPr>
          <p:cNvPr id="11" name="Group 10"/>
          <p:cNvGrpSpPr/>
          <p:nvPr/>
        </p:nvGrpSpPr>
        <p:grpSpPr>
          <a:xfrm>
            <a:off x="533400" y="674631"/>
            <a:ext cx="3733800" cy="2090538"/>
            <a:chOff x="533400" y="674631"/>
            <a:chExt cx="3733800" cy="2090538"/>
          </a:xfrm>
        </p:grpSpPr>
        <p:pic>
          <p:nvPicPr>
            <p:cNvPr id="12" name="Picture 2" descr="C:\Users\Rae\Desktop\day &amp; night 1200 flip.jp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533400" y="674631"/>
              <a:ext cx="3733800" cy="2090538"/>
            </a:xfrm>
            <a:prstGeom prst="roundRect">
              <a:avLst>
                <a:gd name="adj" fmla="val 16667"/>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Lst>
          </p:spPr>
        </p:pic>
        <p:sp>
          <p:nvSpPr>
            <p:cNvPr id="15" name="Rectangle 14"/>
            <p:cNvSpPr/>
            <p:nvPr/>
          </p:nvSpPr>
          <p:spPr>
            <a:xfrm>
              <a:off x="1077016" y="948787"/>
              <a:ext cx="2682145" cy="156966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prst="softRound"/>
                <a:contourClr>
                  <a:schemeClr val="accent2">
                    <a:shade val="75000"/>
                  </a:schemeClr>
                </a:contourClr>
              </a:sp3d>
            </a:bodyPr>
            <a:lstStyle/>
            <a:p>
              <a:pPr algn="ctr"/>
              <a:r>
                <a:rPr lang="en-US" sz="9600" b="1" dirty="0">
                  <a:ln w="11430">
                    <a:solidFill>
                      <a:schemeClr val="accent3">
                        <a:lumMod val="50000"/>
                      </a:schemeClr>
                    </a:solidFill>
                  </a:ln>
                  <a:solidFill>
                    <a:schemeClr val="accent3">
                      <a:lumMod val="75000"/>
                    </a:schemeClr>
                  </a:solidFill>
                  <a:effectLst>
                    <a:outerShdw blurRad="50800" dist="39000" dir="5460000" algn="tl">
                      <a:srgbClr val="000000">
                        <a:alpha val="38000"/>
                      </a:srgbClr>
                    </a:outerShdw>
                    <a:reflection blurRad="6350" stA="55000" endA="300" endPos="45500" dir="5400000" sy="-100000" algn="bl" rotWithShape="0"/>
                  </a:effectLst>
                  <a:latin typeface="Lucida Calligraphy" pitchFamily="66" charset="0"/>
                </a:rPr>
                <a:t>9</a:t>
              </a:r>
              <a:r>
                <a:rPr lang="en-US" sz="9600" b="1" baseline="30000" dirty="0">
                  <a:ln w="11430">
                    <a:solidFill>
                      <a:schemeClr val="accent3">
                        <a:lumMod val="50000"/>
                      </a:schemeClr>
                    </a:solidFill>
                  </a:ln>
                  <a:solidFill>
                    <a:schemeClr val="accent3">
                      <a:lumMod val="75000"/>
                    </a:schemeClr>
                  </a:solidFill>
                  <a:effectLst>
                    <a:outerShdw blurRad="50800" dist="39000" dir="5460000" algn="tl">
                      <a:srgbClr val="000000">
                        <a:alpha val="38000"/>
                      </a:srgbClr>
                    </a:outerShdw>
                    <a:reflection blurRad="6350" stA="55000" endA="300" endPos="45500" dir="5400000" sy="-100000" algn="bl" rotWithShape="0"/>
                  </a:effectLst>
                  <a:latin typeface="Lucida Calligraphy" pitchFamily="66" charset="0"/>
                </a:rPr>
                <a:t>eme</a:t>
              </a:r>
              <a:endParaRPr lang="en-US" sz="9600" b="1" dirty="0">
                <a:ln w="11430">
                  <a:solidFill>
                    <a:schemeClr val="accent5">
                      <a:lumMod val="50000"/>
                    </a:schemeClr>
                  </a:solidFill>
                </a:ln>
                <a:solidFill>
                  <a:srgbClr val="FFC000"/>
                </a:solidFill>
                <a:effectLst>
                  <a:outerShdw blurRad="50800" dist="39000" dir="5460000" algn="tl">
                    <a:srgbClr val="000000">
                      <a:alpha val="38000"/>
                    </a:srgbClr>
                  </a:outerShdw>
                  <a:reflection blurRad="6350" stA="55000" endA="300" endPos="45500" dir="5400000" sy="-100000" algn="bl" rotWithShape="0"/>
                </a:effectLst>
                <a:latin typeface="Lucida Bright" pitchFamily="18" charset="0"/>
              </a:endParaRPr>
            </a:p>
          </p:txBody>
        </p:sp>
      </p:grpSp>
      <p:sp>
        <p:nvSpPr>
          <p:cNvPr id="2" name="Slide Number Placeholder 1"/>
          <p:cNvSpPr>
            <a:spLocks noGrp="1"/>
          </p:cNvSpPr>
          <p:nvPr>
            <p:ph type="sldNum" sz="quarter" idx="12"/>
          </p:nvPr>
        </p:nvSpPr>
        <p:spPr/>
        <p:txBody>
          <a:bodyPr/>
          <a:lstStyle/>
          <a:p>
            <a:fld id="{F98DBE31-67BE-43CC-8D6C-2180D5FA01B3}" type="slidenum">
              <a:rPr lang="en-US" b="1" smtClean="0">
                <a:solidFill>
                  <a:schemeClr val="bg1"/>
                </a:solidFill>
              </a:rPr>
              <a:t>35</a:t>
            </a:fld>
            <a:endParaRPr lang="en-US" b="1" dirty="0">
              <a:solidFill>
                <a:schemeClr val="bg1"/>
              </a:solidFill>
            </a:endParaRPr>
          </a:p>
        </p:txBody>
      </p:sp>
    </p:spTree>
    <p:extLst>
      <p:ext uri="{BB962C8B-B14F-4D97-AF65-F5344CB8AC3E}">
        <p14:creationId xmlns:p14="http://schemas.microsoft.com/office/powerpoint/2010/main" val="198034884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000" fill="hold"/>
                                        <p:tgtEl>
                                          <p:spTgt spid="11"/>
                                        </p:tgtEl>
                                        <p:attrNameLst>
                                          <p:attrName>ppt_w</p:attrName>
                                        </p:attrNameLst>
                                      </p:cBhvr>
                                      <p:tavLst>
                                        <p:tav tm="0">
                                          <p:val>
                                            <p:strVal val="#ppt_w*0.70"/>
                                          </p:val>
                                        </p:tav>
                                        <p:tav tm="100000">
                                          <p:val>
                                            <p:strVal val="#ppt_w"/>
                                          </p:val>
                                        </p:tav>
                                      </p:tavLst>
                                    </p:anim>
                                    <p:anim calcmode="lin" valueType="num">
                                      <p:cBhvr>
                                        <p:cTn id="8" dur="1000" fill="hold"/>
                                        <p:tgtEl>
                                          <p:spTgt spid="11"/>
                                        </p:tgtEl>
                                        <p:attrNameLst>
                                          <p:attrName>ppt_h</p:attrName>
                                        </p:attrNameLst>
                                      </p:cBhvr>
                                      <p:tavLst>
                                        <p:tav tm="0">
                                          <p:val>
                                            <p:strVal val="#ppt_h"/>
                                          </p:val>
                                        </p:tav>
                                        <p:tav tm="100000">
                                          <p:val>
                                            <p:strVal val="#ppt_h"/>
                                          </p:val>
                                        </p:tav>
                                      </p:tavLst>
                                    </p:anim>
                                    <p:animEffect transition="in" filter="fade">
                                      <p:cBhvr>
                                        <p:cTn id="9" dur="1000"/>
                                        <p:tgtEl>
                                          <p:spTgt spid="11"/>
                                        </p:tgtEl>
                                      </p:cBhvr>
                                    </p:animEffect>
                                  </p:childTnLst>
                                </p:cTn>
                              </p:par>
                            </p:childTnLst>
                          </p:cTn>
                        </p:par>
                        <p:par>
                          <p:cTn id="10" fill="hold">
                            <p:stCondLst>
                              <p:cond delay="1000"/>
                            </p:stCondLst>
                            <p:childTnLst>
                              <p:par>
                                <p:cTn id="11" presetID="53" presetClass="entr" presetSubtype="16"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2250" fill="hold"/>
                                        <p:tgtEl>
                                          <p:spTgt spid="5"/>
                                        </p:tgtEl>
                                        <p:attrNameLst>
                                          <p:attrName>ppt_w</p:attrName>
                                        </p:attrNameLst>
                                      </p:cBhvr>
                                      <p:tavLst>
                                        <p:tav tm="0">
                                          <p:val>
                                            <p:fltVal val="0"/>
                                          </p:val>
                                        </p:tav>
                                        <p:tav tm="100000">
                                          <p:val>
                                            <p:strVal val="#ppt_w"/>
                                          </p:val>
                                        </p:tav>
                                      </p:tavLst>
                                    </p:anim>
                                    <p:anim calcmode="lin" valueType="num">
                                      <p:cBhvr>
                                        <p:cTn id="14" dur="2250" fill="hold"/>
                                        <p:tgtEl>
                                          <p:spTgt spid="5"/>
                                        </p:tgtEl>
                                        <p:attrNameLst>
                                          <p:attrName>ppt_h</p:attrName>
                                        </p:attrNameLst>
                                      </p:cBhvr>
                                      <p:tavLst>
                                        <p:tav tm="0">
                                          <p:val>
                                            <p:fltVal val="0"/>
                                          </p:val>
                                        </p:tav>
                                        <p:tav tm="100000">
                                          <p:val>
                                            <p:strVal val="#ppt_h"/>
                                          </p:val>
                                        </p:tav>
                                      </p:tavLst>
                                    </p:anim>
                                    <p:animEffect transition="in" filter="fade">
                                      <p:cBhvr>
                                        <p:cTn id="15" dur="2250"/>
                                        <p:tgtEl>
                                          <p:spTgt spid="5"/>
                                        </p:tgtEl>
                                      </p:cBhvr>
                                    </p:animEffect>
                                  </p:childTnLst>
                                </p:cTn>
                              </p:par>
                            </p:childTnLst>
                          </p:cTn>
                        </p:par>
                        <p:par>
                          <p:cTn id="16" fill="hold">
                            <p:stCondLst>
                              <p:cond delay="3250"/>
                            </p:stCondLst>
                            <p:childTnLst>
                              <p:par>
                                <p:cTn id="17" presetID="53" presetClass="entr" presetSubtype="16" fill="hold" grpId="0" nodeType="afterEffect">
                                  <p:stCondLst>
                                    <p:cond delay="2500"/>
                                  </p:stCondLst>
                                  <p:childTnLst>
                                    <p:set>
                                      <p:cBhvr>
                                        <p:cTn id="18" dur="1" fill="hold">
                                          <p:stCondLst>
                                            <p:cond delay="0"/>
                                          </p:stCondLst>
                                        </p:cTn>
                                        <p:tgtEl>
                                          <p:spTgt spid="10"/>
                                        </p:tgtEl>
                                        <p:attrNameLst>
                                          <p:attrName>style.visibility</p:attrName>
                                        </p:attrNameLst>
                                      </p:cBhvr>
                                      <p:to>
                                        <p:strVal val="visible"/>
                                      </p:to>
                                    </p:set>
                                    <p:anim calcmode="lin" valueType="num">
                                      <p:cBhvr>
                                        <p:cTn id="19" dur="2250" fill="hold"/>
                                        <p:tgtEl>
                                          <p:spTgt spid="10"/>
                                        </p:tgtEl>
                                        <p:attrNameLst>
                                          <p:attrName>ppt_w</p:attrName>
                                        </p:attrNameLst>
                                      </p:cBhvr>
                                      <p:tavLst>
                                        <p:tav tm="0">
                                          <p:val>
                                            <p:fltVal val="0"/>
                                          </p:val>
                                        </p:tav>
                                        <p:tav tm="100000">
                                          <p:val>
                                            <p:strVal val="#ppt_w"/>
                                          </p:val>
                                        </p:tav>
                                      </p:tavLst>
                                    </p:anim>
                                    <p:anim calcmode="lin" valueType="num">
                                      <p:cBhvr>
                                        <p:cTn id="20" dur="2250" fill="hold"/>
                                        <p:tgtEl>
                                          <p:spTgt spid="10"/>
                                        </p:tgtEl>
                                        <p:attrNameLst>
                                          <p:attrName>ppt_h</p:attrName>
                                        </p:attrNameLst>
                                      </p:cBhvr>
                                      <p:tavLst>
                                        <p:tav tm="0">
                                          <p:val>
                                            <p:fltVal val="0"/>
                                          </p:val>
                                        </p:tav>
                                        <p:tav tm="100000">
                                          <p:val>
                                            <p:strVal val="#ppt_h"/>
                                          </p:val>
                                        </p:tav>
                                      </p:tavLst>
                                    </p:anim>
                                    <p:animEffect transition="in" filter="fade">
                                      <p:cBhvr>
                                        <p:cTn id="21" dur="22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Rae\Desktop\wilderness tabernacles at night edit 2nd half.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452208" y="0"/>
            <a:ext cx="5691792"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Users\Rae\Desktop\wilderness tabernacles at night edit 1st half.jp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 y="0"/>
            <a:ext cx="54102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Rae\Desktop\Wilderness tabernacles &amp; Sinai edit center.png"/>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276600" y="563880"/>
            <a:ext cx="2848948" cy="5943600"/>
          </a:xfrm>
          <a:prstGeom prst="rect">
            <a:avLst/>
          </a:prstGeom>
          <a:noFill/>
          <a:effectLst>
            <a:glow rad="1295400">
              <a:schemeClr val="tx2">
                <a:lumMod val="20000"/>
                <a:lumOff val="80000"/>
                <a:alpha val="56000"/>
              </a:schemeClr>
            </a:glow>
            <a:softEdge rad="482600"/>
          </a:effectLst>
          <a:extLst>
            <a:ext uri="{909E8E84-426E-40DD-AFC4-6F175D3DCCD1}">
              <a14:hiddenFill xmlns:a14="http://schemas.microsoft.com/office/drawing/2010/main">
                <a:solidFill>
                  <a:srgbClr val="FFFFFF"/>
                </a:solidFill>
              </a14:hiddenFill>
            </a:ext>
          </a:extLst>
        </p:spPr>
      </p:pic>
      <p:pic>
        <p:nvPicPr>
          <p:cNvPr id="6" name="Picture 2" descr="C:\Users\Rae\Desktop\YCC Logo sm size.pn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8072715" y="5813610"/>
            <a:ext cx="851525" cy="851525"/>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9"/>
          <p:cNvGrpSpPr/>
          <p:nvPr/>
        </p:nvGrpSpPr>
        <p:grpSpPr>
          <a:xfrm>
            <a:off x="121969" y="370015"/>
            <a:ext cx="2682145" cy="1640336"/>
            <a:chOff x="-77512" y="-473679"/>
            <a:chExt cx="3982579" cy="2218146"/>
          </a:xfrm>
        </p:grpSpPr>
        <p:pic>
          <p:nvPicPr>
            <p:cNvPr id="11" name="Picture 2" descr="C:\Users\Rae\Desktop\day &amp; night 1200 flip.jpg"/>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46877" y="-473679"/>
              <a:ext cx="3733800" cy="2090538"/>
            </a:xfrm>
            <a:prstGeom prst="roundRect">
              <a:avLst>
                <a:gd name="adj" fmla="val 16667"/>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Lst>
          </p:spPr>
        </p:pic>
        <p:sp>
          <p:nvSpPr>
            <p:cNvPr id="12" name="Rectangle 11"/>
            <p:cNvSpPr/>
            <p:nvPr/>
          </p:nvSpPr>
          <p:spPr>
            <a:xfrm>
              <a:off x="-77512" y="-378107"/>
              <a:ext cx="3982579" cy="2122574"/>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prst="softRound"/>
                <a:contourClr>
                  <a:schemeClr val="accent2">
                    <a:shade val="75000"/>
                  </a:schemeClr>
                </a:contourClr>
              </a:sp3d>
            </a:bodyPr>
            <a:lstStyle/>
            <a:p>
              <a:pPr algn="ctr"/>
              <a:r>
                <a:rPr lang="en-US" sz="9600" b="1" dirty="0">
                  <a:ln w="11430">
                    <a:solidFill>
                      <a:schemeClr val="accent3">
                        <a:lumMod val="50000"/>
                      </a:schemeClr>
                    </a:solidFill>
                  </a:ln>
                  <a:solidFill>
                    <a:schemeClr val="accent3">
                      <a:lumMod val="75000"/>
                    </a:schemeClr>
                  </a:solidFill>
                  <a:effectLst>
                    <a:outerShdw blurRad="50800" dist="39000" dir="5460000" algn="tl">
                      <a:srgbClr val="000000">
                        <a:alpha val="38000"/>
                      </a:srgbClr>
                    </a:outerShdw>
                    <a:reflection blurRad="6350" stA="55000" endA="300" endPos="45500" dir="5400000" sy="-100000" algn="bl" rotWithShape="0"/>
                  </a:effectLst>
                  <a:latin typeface="Lucida Calligraphy" pitchFamily="66" charset="0"/>
                </a:rPr>
                <a:t>9</a:t>
              </a:r>
              <a:r>
                <a:rPr lang="en-US" sz="9600" b="1" baseline="30000" dirty="0">
                  <a:ln w="11430">
                    <a:solidFill>
                      <a:schemeClr val="accent3">
                        <a:lumMod val="50000"/>
                      </a:schemeClr>
                    </a:solidFill>
                  </a:ln>
                  <a:solidFill>
                    <a:schemeClr val="accent3">
                      <a:lumMod val="75000"/>
                    </a:schemeClr>
                  </a:solidFill>
                  <a:effectLst>
                    <a:outerShdw blurRad="50800" dist="39000" dir="5460000" algn="tl">
                      <a:srgbClr val="000000">
                        <a:alpha val="38000"/>
                      </a:srgbClr>
                    </a:outerShdw>
                    <a:reflection blurRad="6350" stA="55000" endA="300" endPos="45500" dir="5400000" sy="-100000" algn="bl" rotWithShape="0"/>
                  </a:effectLst>
                  <a:latin typeface="Lucida Calligraphy" pitchFamily="66" charset="0"/>
                </a:rPr>
                <a:t>eme</a:t>
              </a:r>
              <a:endParaRPr lang="en-US" sz="9600" b="1" dirty="0">
                <a:ln w="11430">
                  <a:solidFill>
                    <a:schemeClr val="accent5">
                      <a:lumMod val="50000"/>
                    </a:schemeClr>
                  </a:solidFill>
                </a:ln>
                <a:solidFill>
                  <a:srgbClr val="FFC000"/>
                </a:solidFill>
                <a:effectLst>
                  <a:outerShdw blurRad="50800" dist="39000" dir="5460000" algn="tl">
                    <a:srgbClr val="000000">
                      <a:alpha val="38000"/>
                    </a:srgbClr>
                  </a:outerShdw>
                  <a:reflection blurRad="6350" stA="55000" endA="300" endPos="45500" dir="5400000" sy="-100000" algn="bl" rotWithShape="0"/>
                </a:effectLst>
                <a:latin typeface="Lucida Bright" pitchFamily="18" charset="0"/>
              </a:endParaRPr>
            </a:p>
          </p:txBody>
        </p:sp>
      </p:grpSp>
      <p:pic>
        <p:nvPicPr>
          <p:cNvPr id="15" name="Picture 3" descr="C:\Users\Rae\Desktop\day &amp; night 1200 flip.jpg"/>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4461449" y="241108"/>
            <a:ext cx="3925492" cy="2413383"/>
          </a:xfrm>
          <a:prstGeom prst="roundRect">
            <a:avLst>
              <a:gd name="adj" fmla="val 16667"/>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Lst>
        </p:spPr>
      </p:pic>
      <p:sp>
        <p:nvSpPr>
          <p:cNvPr id="16" name="Rectangle 15"/>
          <p:cNvSpPr/>
          <p:nvPr/>
        </p:nvSpPr>
        <p:spPr>
          <a:xfrm>
            <a:off x="4542953" y="491805"/>
            <a:ext cx="3657600" cy="1569660"/>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prst="softRound"/>
              <a:contourClr>
                <a:schemeClr val="accent2">
                  <a:shade val="75000"/>
                </a:schemeClr>
              </a:contourClr>
            </a:sp3d>
          </a:bodyPr>
          <a:lstStyle/>
          <a:p>
            <a:pPr algn="ctr"/>
            <a:r>
              <a:rPr lang="en-US" sz="9600" b="1" dirty="0">
                <a:ln w="11430">
                  <a:solidFill>
                    <a:schemeClr val="accent5">
                      <a:lumMod val="50000"/>
                    </a:schemeClr>
                  </a:solidFill>
                </a:ln>
                <a:solidFill>
                  <a:schemeClr val="accent5">
                    <a:lumMod val="75000"/>
                  </a:schemeClr>
                </a:solidFill>
                <a:effectLst>
                  <a:outerShdw blurRad="50800" dist="39000" dir="5460000" algn="tl">
                    <a:srgbClr val="000000">
                      <a:alpha val="38000"/>
                    </a:srgbClr>
                  </a:outerShdw>
                </a:effectLst>
                <a:latin typeface="Lucida Calligraphy" pitchFamily="66" charset="0"/>
              </a:rPr>
              <a:t>10</a:t>
            </a:r>
            <a:r>
              <a:rPr lang="en-US" sz="9600" b="1" baseline="30000" dirty="0">
                <a:ln w="11430">
                  <a:solidFill>
                    <a:schemeClr val="accent5">
                      <a:lumMod val="50000"/>
                    </a:schemeClr>
                  </a:solidFill>
                </a:ln>
                <a:solidFill>
                  <a:schemeClr val="accent5">
                    <a:lumMod val="75000"/>
                  </a:schemeClr>
                </a:solidFill>
                <a:effectLst>
                  <a:outerShdw blurRad="50800" dist="39000" dir="5460000" algn="tl">
                    <a:srgbClr val="000000">
                      <a:alpha val="38000"/>
                    </a:srgbClr>
                  </a:outerShdw>
                </a:effectLst>
                <a:latin typeface="Lucida Calligraphy" pitchFamily="66" charset="0"/>
              </a:rPr>
              <a:t>eme</a:t>
            </a:r>
            <a:endParaRPr lang="en-US" sz="9600" b="1" dirty="0">
              <a:ln w="11430">
                <a:solidFill>
                  <a:schemeClr val="accent5">
                    <a:lumMod val="50000"/>
                  </a:schemeClr>
                </a:solidFill>
              </a:ln>
              <a:solidFill>
                <a:srgbClr val="FFC000"/>
              </a:solidFill>
              <a:effectLst>
                <a:outerShdw blurRad="50800" dist="39000" dir="5460000" algn="tl">
                  <a:srgbClr val="000000">
                    <a:alpha val="38000"/>
                  </a:srgbClr>
                </a:outerShdw>
              </a:effectLst>
              <a:latin typeface="Lucida Bright" pitchFamily="18" charset="0"/>
            </a:endParaRPr>
          </a:p>
        </p:txBody>
      </p:sp>
      <p:sp>
        <p:nvSpPr>
          <p:cNvPr id="17" name="Rectangle 16"/>
          <p:cNvSpPr/>
          <p:nvPr/>
        </p:nvSpPr>
        <p:spPr>
          <a:xfrm>
            <a:off x="5029200" y="3048000"/>
            <a:ext cx="2866444" cy="1261884"/>
          </a:xfrm>
          <a:prstGeom prst="rect">
            <a:avLst/>
          </a:prstGeom>
        </p:spPr>
        <p:txBody>
          <a:bodyPr wrap="square">
            <a:spAutoFit/>
            <a:scene3d>
              <a:camera prst="orthographicFront"/>
              <a:lightRig rig="threePt" dir="t"/>
            </a:scene3d>
            <a:sp3d extrusionH="57150">
              <a:bevelT w="38100" h="38100"/>
            </a:sp3d>
          </a:bodyPr>
          <a:lstStyle/>
          <a:p>
            <a:pPr algn="ctr"/>
            <a:r>
              <a:rPr lang="en-US" sz="2000" dirty="0">
                <a:solidFill>
                  <a:schemeClr val="accent6">
                    <a:lumMod val="20000"/>
                    <a:lumOff val="80000"/>
                  </a:schemeClr>
                </a:solidFill>
                <a:effectLst>
                  <a:glow rad="228600">
                    <a:schemeClr val="tx1">
                      <a:alpha val="70000"/>
                    </a:schemeClr>
                  </a:glow>
                </a:effectLst>
                <a:latin typeface="Arial Rounded MT Bold" pitchFamily="34" charset="0"/>
              </a:rPr>
              <a:t>vs 32 </a:t>
            </a:r>
            <a:r>
              <a:rPr lang="en-US" dirty="0">
                <a:solidFill>
                  <a:schemeClr val="accent6">
                    <a:lumMod val="20000"/>
                    <a:lumOff val="80000"/>
                  </a:schemeClr>
                </a:solidFill>
                <a:effectLst>
                  <a:glow rad="228600">
                    <a:schemeClr val="tx1">
                      <a:alpha val="70000"/>
                    </a:schemeClr>
                  </a:glow>
                </a:effectLst>
                <a:latin typeface="Arial Rounded MT Bold" pitchFamily="34" charset="0"/>
              </a:rPr>
              <a:t>[d]</a:t>
            </a:r>
            <a:r>
              <a:rPr lang="en-US" sz="2000" dirty="0">
                <a:solidFill>
                  <a:schemeClr val="accent6">
                    <a:lumMod val="20000"/>
                    <a:lumOff val="80000"/>
                  </a:schemeClr>
                </a:solidFill>
                <a:effectLst>
                  <a:glow rad="228600">
                    <a:schemeClr val="tx1">
                      <a:alpha val="70000"/>
                    </a:schemeClr>
                  </a:glow>
                </a:effectLst>
                <a:latin typeface="Arial Rounded MT Bold" pitchFamily="34" charset="0"/>
              </a:rPr>
              <a:t> </a:t>
            </a:r>
            <a:br>
              <a:rPr lang="en-US" sz="2000" dirty="0">
                <a:solidFill>
                  <a:schemeClr val="accent6">
                    <a:lumMod val="20000"/>
                    <a:lumOff val="80000"/>
                  </a:schemeClr>
                </a:solidFill>
                <a:effectLst>
                  <a:glow rad="228600">
                    <a:schemeClr val="tx1">
                      <a:alpha val="70000"/>
                    </a:schemeClr>
                  </a:glow>
                </a:effectLst>
                <a:latin typeface="Arial Rounded MT Bold" pitchFamily="34" charset="0"/>
              </a:rPr>
            </a:br>
            <a:r>
              <a:rPr lang="en-US" sz="2800" dirty="0">
                <a:solidFill>
                  <a:schemeClr val="accent6">
                    <a:lumMod val="20000"/>
                    <a:lumOff val="80000"/>
                  </a:schemeClr>
                </a:solidFill>
                <a:effectLst>
                  <a:glow rad="228600">
                    <a:schemeClr val="tx1">
                      <a:alpha val="70000"/>
                    </a:schemeClr>
                  </a:glow>
                </a:effectLst>
                <a:latin typeface="Arial Rounded MT Bold" pitchFamily="34" charset="0"/>
              </a:rPr>
              <a:t>“… jusqu’au soir…”</a:t>
            </a:r>
          </a:p>
        </p:txBody>
      </p:sp>
      <p:sp>
        <p:nvSpPr>
          <p:cNvPr id="14" name="Rectangle 13"/>
          <p:cNvSpPr/>
          <p:nvPr/>
        </p:nvSpPr>
        <p:spPr>
          <a:xfrm>
            <a:off x="188259" y="3034605"/>
            <a:ext cx="2667000" cy="1261884"/>
          </a:xfrm>
          <a:prstGeom prst="rect">
            <a:avLst/>
          </a:prstGeom>
        </p:spPr>
        <p:txBody>
          <a:bodyPr wrap="square">
            <a:spAutoFit/>
            <a:scene3d>
              <a:camera prst="orthographicFront"/>
              <a:lightRig rig="threePt" dir="t"/>
            </a:scene3d>
            <a:sp3d extrusionH="57150">
              <a:bevelT w="38100" h="38100"/>
            </a:sp3d>
          </a:bodyPr>
          <a:lstStyle/>
          <a:p>
            <a:pPr algn="ctr"/>
            <a:r>
              <a:rPr lang="en-US" sz="2000" dirty="0">
                <a:solidFill>
                  <a:schemeClr val="accent6">
                    <a:lumMod val="20000"/>
                    <a:lumOff val="80000"/>
                  </a:schemeClr>
                </a:solidFill>
                <a:effectLst>
                  <a:glow rad="228600">
                    <a:schemeClr val="tx1">
                      <a:alpha val="70000"/>
                    </a:schemeClr>
                  </a:glow>
                </a:effectLst>
                <a:latin typeface="Arial Rounded MT Bold" pitchFamily="34" charset="0"/>
              </a:rPr>
              <a:t>vs 32 </a:t>
            </a:r>
            <a:r>
              <a:rPr lang="en-US" dirty="0">
                <a:solidFill>
                  <a:schemeClr val="accent6">
                    <a:lumMod val="20000"/>
                    <a:lumOff val="80000"/>
                  </a:schemeClr>
                </a:solidFill>
                <a:effectLst>
                  <a:glow rad="228600">
                    <a:schemeClr val="tx1">
                      <a:alpha val="70000"/>
                    </a:schemeClr>
                  </a:glow>
                </a:effectLst>
                <a:latin typeface="Arial Rounded MT Bold" pitchFamily="34" charset="0"/>
              </a:rPr>
              <a:t>[c]</a:t>
            </a:r>
            <a:r>
              <a:rPr lang="en-US" sz="2000" dirty="0">
                <a:solidFill>
                  <a:schemeClr val="accent6">
                    <a:lumMod val="20000"/>
                    <a:lumOff val="80000"/>
                  </a:schemeClr>
                </a:solidFill>
                <a:effectLst>
                  <a:glow rad="228600">
                    <a:schemeClr val="tx1">
                      <a:alpha val="70000"/>
                    </a:schemeClr>
                  </a:glow>
                </a:effectLst>
                <a:latin typeface="Arial Rounded MT Bold" pitchFamily="34" charset="0"/>
              </a:rPr>
              <a:t> </a:t>
            </a:r>
            <a:r>
              <a:rPr lang="en-US" sz="2800" dirty="0">
                <a:solidFill>
                  <a:schemeClr val="accent6">
                    <a:lumMod val="20000"/>
                    <a:lumOff val="80000"/>
                  </a:schemeClr>
                </a:solidFill>
                <a:effectLst>
                  <a:glow rad="228600">
                    <a:schemeClr val="tx1">
                      <a:alpha val="70000"/>
                    </a:schemeClr>
                  </a:glow>
                </a:effectLst>
                <a:latin typeface="Arial Rounded MT Bold" pitchFamily="34" charset="0"/>
              </a:rPr>
              <a:t/>
            </a:r>
            <a:br>
              <a:rPr lang="en-US" sz="2800" dirty="0">
                <a:solidFill>
                  <a:schemeClr val="accent6">
                    <a:lumMod val="20000"/>
                    <a:lumOff val="80000"/>
                  </a:schemeClr>
                </a:solidFill>
                <a:effectLst>
                  <a:glow rad="228600">
                    <a:schemeClr val="tx1">
                      <a:alpha val="70000"/>
                    </a:schemeClr>
                  </a:glow>
                </a:effectLst>
                <a:latin typeface="Arial Rounded MT Bold" pitchFamily="34" charset="0"/>
              </a:rPr>
            </a:br>
            <a:r>
              <a:rPr lang="en-US" sz="2800" dirty="0">
                <a:solidFill>
                  <a:schemeClr val="accent6">
                    <a:lumMod val="20000"/>
                    <a:lumOff val="80000"/>
                  </a:schemeClr>
                </a:solidFill>
                <a:effectLst>
                  <a:glow rad="228600">
                    <a:schemeClr val="tx1">
                      <a:alpha val="70000"/>
                    </a:schemeClr>
                  </a:glow>
                </a:effectLst>
                <a:latin typeface="Arial Rounded MT Bold" pitchFamily="34" charset="0"/>
              </a:rPr>
              <a:t>“… du même soir…”</a:t>
            </a:r>
          </a:p>
        </p:txBody>
      </p:sp>
      <p:sp>
        <p:nvSpPr>
          <p:cNvPr id="18" name="Rectangle 17"/>
          <p:cNvSpPr/>
          <p:nvPr/>
        </p:nvSpPr>
        <p:spPr>
          <a:xfrm>
            <a:off x="205742" y="2107376"/>
            <a:ext cx="2514600" cy="830997"/>
          </a:xfrm>
          <a:prstGeom prst="rect">
            <a:avLst/>
          </a:prstGeom>
        </p:spPr>
        <p:txBody>
          <a:bodyPr wrap="square">
            <a:spAutoFit/>
            <a:scene3d>
              <a:camera prst="orthographicFront"/>
              <a:lightRig rig="threePt" dir="t"/>
            </a:scene3d>
            <a:sp3d extrusionH="57150">
              <a:bevelT w="38100" h="38100"/>
            </a:sp3d>
          </a:bodyPr>
          <a:lstStyle/>
          <a:p>
            <a:pPr algn="ctr"/>
            <a:r>
              <a:rPr lang="en-US" sz="2400" dirty="0">
                <a:solidFill>
                  <a:schemeClr val="accent6">
                    <a:lumMod val="20000"/>
                    <a:lumOff val="80000"/>
                  </a:schemeClr>
                </a:solidFill>
                <a:effectLst>
                  <a:glow rad="228600">
                    <a:schemeClr val="accent1">
                      <a:satMod val="175000"/>
                      <a:alpha val="40000"/>
                    </a:schemeClr>
                  </a:glow>
                </a:effectLst>
                <a:latin typeface="Arial Rounded MT Bold" pitchFamily="34" charset="0"/>
              </a:rPr>
              <a:t>Durée de l'affliction?</a:t>
            </a:r>
          </a:p>
        </p:txBody>
      </p:sp>
      <p:sp>
        <p:nvSpPr>
          <p:cNvPr id="20" name="Rectangle 19"/>
          <p:cNvSpPr/>
          <p:nvPr/>
        </p:nvSpPr>
        <p:spPr>
          <a:xfrm>
            <a:off x="609600" y="5410200"/>
            <a:ext cx="7620000" cy="1384995"/>
          </a:xfrm>
          <a:prstGeom prst="rect">
            <a:avLst/>
          </a:prstGeom>
        </p:spPr>
        <p:txBody>
          <a:bodyPr wrap="square">
            <a:spAutoFit/>
            <a:scene3d>
              <a:camera prst="orthographicFront"/>
              <a:lightRig rig="threePt" dir="t"/>
            </a:scene3d>
            <a:sp3d extrusionH="57150">
              <a:bevelT w="38100" h="38100"/>
            </a:sp3d>
          </a:bodyPr>
          <a:lstStyle/>
          <a:p>
            <a:pPr algn="ctr"/>
            <a:r>
              <a:rPr lang="fr-CA" sz="2800" dirty="0">
                <a:solidFill>
                  <a:schemeClr val="accent6">
                    <a:lumMod val="20000"/>
                    <a:lumOff val="80000"/>
                  </a:schemeClr>
                </a:solidFill>
                <a:effectLst>
                  <a:glow rad="228600">
                    <a:schemeClr val="accent1">
                      <a:satMod val="175000"/>
                      <a:alpha val="40000"/>
                    </a:schemeClr>
                  </a:glow>
                </a:effectLst>
                <a:latin typeface="Arial Rounded MT Bold" pitchFamily="34" charset="0"/>
              </a:rPr>
              <a:t>La durée de l'affliction est</a:t>
            </a:r>
            <a:endParaRPr lang="en-US" sz="2800" dirty="0">
              <a:solidFill>
                <a:schemeClr val="accent6">
                  <a:lumMod val="20000"/>
                  <a:lumOff val="80000"/>
                </a:schemeClr>
              </a:solidFill>
              <a:effectLst>
                <a:glow rad="228600">
                  <a:schemeClr val="accent1">
                    <a:satMod val="175000"/>
                    <a:alpha val="40000"/>
                  </a:schemeClr>
                </a:glow>
              </a:effectLst>
              <a:latin typeface="Arial Rounded MT Bold" pitchFamily="34" charset="0"/>
            </a:endParaRPr>
          </a:p>
          <a:p>
            <a:pPr algn="ctr"/>
            <a:r>
              <a:rPr lang="fr-CA" sz="2800" dirty="0">
                <a:solidFill>
                  <a:schemeClr val="accent6">
                    <a:lumMod val="20000"/>
                    <a:lumOff val="80000"/>
                  </a:schemeClr>
                </a:solidFill>
                <a:effectLst>
                  <a:glow rad="228600">
                    <a:schemeClr val="tx1">
                      <a:alpha val="70000"/>
                    </a:schemeClr>
                  </a:glow>
                </a:effectLst>
                <a:latin typeface="Arial Rounded MT Bold" pitchFamily="34" charset="0"/>
              </a:rPr>
              <a:t>24 heures complètes à partir du</a:t>
            </a:r>
            <a:r>
              <a:rPr lang="en-US" sz="2800" dirty="0">
                <a:solidFill>
                  <a:schemeClr val="accent6">
                    <a:lumMod val="20000"/>
                    <a:lumOff val="80000"/>
                  </a:schemeClr>
                </a:solidFill>
                <a:effectLst>
                  <a:glow rad="228600">
                    <a:schemeClr val="tx1">
                      <a:alpha val="70000"/>
                    </a:schemeClr>
                  </a:glow>
                </a:effectLst>
                <a:latin typeface="Arial Rounded MT Bold" pitchFamily="34" charset="0"/>
              </a:rPr>
              <a:t> </a:t>
            </a:r>
            <a:br>
              <a:rPr lang="en-US" sz="2800" dirty="0">
                <a:solidFill>
                  <a:schemeClr val="accent6">
                    <a:lumMod val="20000"/>
                    <a:lumOff val="80000"/>
                  </a:schemeClr>
                </a:solidFill>
                <a:effectLst>
                  <a:glow rad="228600">
                    <a:schemeClr val="tx1">
                      <a:alpha val="70000"/>
                    </a:schemeClr>
                  </a:glow>
                </a:effectLst>
                <a:latin typeface="Arial Rounded MT Bold" pitchFamily="34" charset="0"/>
              </a:rPr>
            </a:br>
            <a:r>
              <a:rPr lang="en-US" sz="2800" dirty="0">
                <a:solidFill>
                  <a:schemeClr val="accent6">
                    <a:lumMod val="20000"/>
                    <a:lumOff val="80000"/>
                  </a:schemeClr>
                </a:solidFill>
                <a:effectLst>
                  <a:glow rad="228600">
                    <a:schemeClr val="tx1">
                      <a:alpha val="70000"/>
                    </a:schemeClr>
                  </a:glow>
                </a:effectLst>
                <a:latin typeface="Arial Rounded MT Bold" pitchFamily="34" charset="0"/>
              </a:rPr>
              <a:t>“soir” du 9 au “soir” du 10</a:t>
            </a:r>
            <a:r>
              <a:rPr lang="en-US" sz="2800" baseline="30000" dirty="0">
                <a:solidFill>
                  <a:schemeClr val="accent6">
                    <a:lumMod val="20000"/>
                    <a:lumOff val="80000"/>
                  </a:schemeClr>
                </a:solidFill>
                <a:effectLst>
                  <a:glow rad="228600">
                    <a:schemeClr val="tx1">
                      <a:alpha val="70000"/>
                    </a:schemeClr>
                  </a:glow>
                </a:effectLst>
                <a:latin typeface="Arial Rounded MT Bold" pitchFamily="34" charset="0"/>
              </a:rPr>
              <a:t>e</a:t>
            </a:r>
            <a:r>
              <a:rPr lang="en-US" sz="2800" dirty="0">
                <a:solidFill>
                  <a:schemeClr val="accent6">
                    <a:lumMod val="20000"/>
                    <a:lumOff val="80000"/>
                  </a:schemeClr>
                </a:solidFill>
                <a:effectLst>
                  <a:glow rad="228600">
                    <a:schemeClr val="tx1">
                      <a:alpha val="70000"/>
                    </a:schemeClr>
                  </a:glow>
                </a:effectLst>
                <a:latin typeface="Arial Rounded MT Bold" pitchFamily="34" charset="0"/>
              </a:rPr>
              <a:t>.</a:t>
            </a:r>
          </a:p>
        </p:txBody>
      </p:sp>
      <p:sp>
        <p:nvSpPr>
          <p:cNvPr id="2" name="Striped Right Arrow 1"/>
          <p:cNvSpPr/>
          <p:nvPr/>
        </p:nvSpPr>
        <p:spPr>
          <a:xfrm>
            <a:off x="2641684" y="5029200"/>
            <a:ext cx="3505200" cy="381000"/>
          </a:xfrm>
          <a:prstGeom prst="stripedRightArrow">
            <a:avLst>
              <a:gd name="adj1" fmla="val 59600"/>
              <a:gd name="adj2" fmla="val 122000"/>
            </a:avLst>
          </a:prstGeom>
          <a:gradFill flip="none" rotWithShape="1">
            <a:gsLst>
              <a:gs pos="74000">
                <a:schemeClr val="accent2"/>
              </a:gs>
              <a:gs pos="14000">
                <a:srgbClr val="361B00"/>
              </a:gs>
              <a:gs pos="56000">
                <a:srgbClr val="0070C0"/>
              </a:gs>
              <a:gs pos="48000">
                <a:srgbClr val="0070C0"/>
              </a:gs>
              <a:gs pos="26000">
                <a:srgbClr val="FF7A00"/>
              </a:gs>
              <a:gs pos="40000">
                <a:srgbClr val="FFDF00"/>
              </a:gs>
              <a:gs pos="83000">
                <a:srgbClr val="4D0808"/>
              </a:gs>
            </a:gsLst>
            <a:lin ang="10800000" scaled="1"/>
            <a:tileRect/>
          </a:gradFill>
          <a:ln w="6350">
            <a:solidFill>
              <a:srgbClr val="C000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Slide Number Placeholder 2"/>
          <p:cNvSpPr>
            <a:spLocks noGrp="1"/>
          </p:cNvSpPr>
          <p:nvPr>
            <p:ph type="sldNum" sz="quarter" idx="12"/>
          </p:nvPr>
        </p:nvSpPr>
        <p:spPr/>
        <p:txBody>
          <a:bodyPr/>
          <a:lstStyle/>
          <a:p>
            <a:fld id="{F98DBE31-67BE-43CC-8D6C-2180D5FA01B3}" type="slidenum">
              <a:rPr lang="en-US" b="1" smtClean="0">
                <a:solidFill>
                  <a:schemeClr val="bg1"/>
                </a:solidFill>
              </a:rPr>
              <a:t>36</a:t>
            </a:fld>
            <a:endParaRPr lang="en-US" b="1" dirty="0">
              <a:solidFill>
                <a:schemeClr val="bg1"/>
              </a:solidFill>
            </a:endParaRPr>
          </a:p>
        </p:txBody>
      </p:sp>
    </p:spTree>
    <p:extLst>
      <p:ext uri="{BB962C8B-B14F-4D97-AF65-F5344CB8AC3E}">
        <p14:creationId xmlns:p14="http://schemas.microsoft.com/office/powerpoint/2010/main" val="381125137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grpId="0" nodeType="after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1000"/>
                                        <p:tgtEl>
                                          <p:spTgt spid="14"/>
                                        </p:tgtEl>
                                      </p:cBhvr>
                                    </p:animEffect>
                                    <p:anim calcmode="lin" valueType="num">
                                      <p:cBhvr>
                                        <p:cTn id="14" dur="1000" fill="hold"/>
                                        <p:tgtEl>
                                          <p:spTgt spid="14"/>
                                        </p:tgtEl>
                                        <p:attrNameLst>
                                          <p:attrName>ppt_x</p:attrName>
                                        </p:attrNameLst>
                                      </p:cBhvr>
                                      <p:tavLst>
                                        <p:tav tm="0">
                                          <p:val>
                                            <p:strVal val="#ppt_x"/>
                                          </p:val>
                                        </p:tav>
                                        <p:tav tm="100000">
                                          <p:val>
                                            <p:strVal val="#ppt_x"/>
                                          </p:val>
                                        </p:tav>
                                      </p:tavLst>
                                    </p:anim>
                                    <p:anim calcmode="lin" valueType="num">
                                      <p:cBhvr>
                                        <p:cTn id="15" dur="1000" fill="hold"/>
                                        <p:tgtEl>
                                          <p:spTgt spid="14"/>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53" presetClass="entr" presetSubtype="16" fill="hold" grpId="0" nodeType="after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p:cTn id="19" dur="3500" fill="hold"/>
                                        <p:tgtEl>
                                          <p:spTgt spid="17"/>
                                        </p:tgtEl>
                                        <p:attrNameLst>
                                          <p:attrName>ppt_w</p:attrName>
                                        </p:attrNameLst>
                                      </p:cBhvr>
                                      <p:tavLst>
                                        <p:tav tm="0">
                                          <p:val>
                                            <p:fltVal val="0"/>
                                          </p:val>
                                        </p:tav>
                                        <p:tav tm="100000">
                                          <p:val>
                                            <p:strVal val="#ppt_w"/>
                                          </p:val>
                                        </p:tav>
                                      </p:tavLst>
                                    </p:anim>
                                    <p:anim calcmode="lin" valueType="num">
                                      <p:cBhvr>
                                        <p:cTn id="20" dur="3500" fill="hold"/>
                                        <p:tgtEl>
                                          <p:spTgt spid="17"/>
                                        </p:tgtEl>
                                        <p:attrNameLst>
                                          <p:attrName>ppt_h</p:attrName>
                                        </p:attrNameLst>
                                      </p:cBhvr>
                                      <p:tavLst>
                                        <p:tav tm="0">
                                          <p:val>
                                            <p:fltVal val="0"/>
                                          </p:val>
                                        </p:tav>
                                        <p:tav tm="100000">
                                          <p:val>
                                            <p:strVal val="#ppt_h"/>
                                          </p:val>
                                        </p:tav>
                                      </p:tavLst>
                                    </p:anim>
                                    <p:animEffect transition="in" filter="fade">
                                      <p:cBhvr>
                                        <p:cTn id="21" dur="3500"/>
                                        <p:tgtEl>
                                          <p:spTgt spid="17"/>
                                        </p:tgtEl>
                                      </p:cBhvr>
                                    </p:animEffect>
                                  </p:childTnLst>
                                </p:cTn>
                              </p:par>
                            </p:childTnLst>
                          </p:cTn>
                        </p:par>
                        <p:par>
                          <p:cTn id="22" fill="hold">
                            <p:stCondLst>
                              <p:cond delay="5500"/>
                            </p:stCondLst>
                            <p:childTnLst>
                              <p:par>
                                <p:cTn id="23" presetID="22" presetClass="entr" presetSubtype="8" fill="hold" grpId="0" nodeType="after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wipe(left)">
                                      <p:cBhvr>
                                        <p:cTn id="25" dur="2750"/>
                                        <p:tgtEl>
                                          <p:spTgt spid="2"/>
                                        </p:tgtEl>
                                      </p:cBhvr>
                                    </p:animEffect>
                                  </p:childTnLst>
                                </p:cTn>
                              </p:par>
                            </p:childTnLst>
                          </p:cTn>
                        </p:par>
                        <p:par>
                          <p:cTn id="26" fill="hold">
                            <p:stCondLst>
                              <p:cond delay="8250"/>
                            </p:stCondLst>
                            <p:childTnLst>
                              <p:par>
                                <p:cTn id="27" presetID="53" presetClass="entr" presetSubtype="16" fill="hold" grpId="0" nodeType="afterEffect">
                                  <p:stCondLst>
                                    <p:cond delay="0"/>
                                  </p:stCondLst>
                                  <p:childTnLst>
                                    <p:set>
                                      <p:cBhvr>
                                        <p:cTn id="28" dur="1" fill="hold">
                                          <p:stCondLst>
                                            <p:cond delay="0"/>
                                          </p:stCondLst>
                                        </p:cTn>
                                        <p:tgtEl>
                                          <p:spTgt spid="20"/>
                                        </p:tgtEl>
                                        <p:attrNameLst>
                                          <p:attrName>style.visibility</p:attrName>
                                        </p:attrNameLst>
                                      </p:cBhvr>
                                      <p:to>
                                        <p:strVal val="visible"/>
                                      </p:to>
                                    </p:set>
                                    <p:anim calcmode="lin" valueType="num">
                                      <p:cBhvr>
                                        <p:cTn id="29" dur="3500" fill="hold"/>
                                        <p:tgtEl>
                                          <p:spTgt spid="20"/>
                                        </p:tgtEl>
                                        <p:attrNameLst>
                                          <p:attrName>ppt_w</p:attrName>
                                        </p:attrNameLst>
                                      </p:cBhvr>
                                      <p:tavLst>
                                        <p:tav tm="0">
                                          <p:val>
                                            <p:fltVal val="0"/>
                                          </p:val>
                                        </p:tav>
                                        <p:tav tm="100000">
                                          <p:val>
                                            <p:strVal val="#ppt_w"/>
                                          </p:val>
                                        </p:tav>
                                      </p:tavLst>
                                    </p:anim>
                                    <p:anim calcmode="lin" valueType="num">
                                      <p:cBhvr>
                                        <p:cTn id="30" dur="3500" fill="hold"/>
                                        <p:tgtEl>
                                          <p:spTgt spid="20"/>
                                        </p:tgtEl>
                                        <p:attrNameLst>
                                          <p:attrName>ppt_h</p:attrName>
                                        </p:attrNameLst>
                                      </p:cBhvr>
                                      <p:tavLst>
                                        <p:tav tm="0">
                                          <p:val>
                                            <p:fltVal val="0"/>
                                          </p:val>
                                        </p:tav>
                                        <p:tav tm="100000">
                                          <p:val>
                                            <p:strVal val="#ppt_h"/>
                                          </p:val>
                                        </p:tav>
                                      </p:tavLst>
                                    </p:anim>
                                    <p:animEffect transition="in" filter="fade">
                                      <p:cBhvr>
                                        <p:cTn id="31" dur="3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4" grpId="0"/>
      <p:bldP spid="18" grpId="0"/>
      <p:bldP spid="20" grpId="0"/>
      <p:bldP spid="2"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Rae\Desktop\wilderness tabernacles at night edit 2nd half.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452208" y="0"/>
            <a:ext cx="5691792"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Users\Rae\Desktop\wilderness tabernacles at night edit 1st half.jp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 y="0"/>
            <a:ext cx="54102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Rae\Desktop\Wilderness tabernacles &amp; Sinai edit center.png"/>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276600" y="563880"/>
            <a:ext cx="2848948" cy="5943600"/>
          </a:xfrm>
          <a:prstGeom prst="rect">
            <a:avLst/>
          </a:prstGeom>
          <a:noFill/>
          <a:effectLst>
            <a:glow rad="1295400">
              <a:schemeClr val="tx2">
                <a:lumMod val="20000"/>
                <a:lumOff val="80000"/>
                <a:alpha val="56000"/>
              </a:schemeClr>
            </a:glow>
            <a:softEdge rad="482600"/>
          </a:effectLst>
          <a:extLst>
            <a:ext uri="{909E8E84-426E-40DD-AFC4-6F175D3DCCD1}">
              <a14:hiddenFill xmlns:a14="http://schemas.microsoft.com/office/drawing/2010/main">
                <a:solidFill>
                  <a:srgbClr val="FFFFFF"/>
                </a:solidFill>
              </a14:hiddenFill>
            </a:ext>
          </a:extLst>
        </p:spPr>
      </p:pic>
      <p:grpSp>
        <p:nvGrpSpPr>
          <p:cNvPr id="10" name="Group 9"/>
          <p:cNvGrpSpPr/>
          <p:nvPr/>
        </p:nvGrpSpPr>
        <p:grpSpPr>
          <a:xfrm>
            <a:off x="121969" y="370015"/>
            <a:ext cx="2682145" cy="1640336"/>
            <a:chOff x="-77512" y="-473679"/>
            <a:chExt cx="3982579" cy="2218146"/>
          </a:xfrm>
        </p:grpSpPr>
        <p:pic>
          <p:nvPicPr>
            <p:cNvPr id="11" name="Picture 2" descr="C:\Users\Rae\Desktop\day &amp; night 1200 flip.jp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46877" y="-473679"/>
              <a:ext cx="3733800" cy="2090538"/>
            </a:xfrm>
            <a:prstGeom prst="roundRect">
              <a:avLst>
                <a:gd name="adj" fmla="val 16667"/>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Lst>
          </p:spPr>
        </p:pic>
        <p:sp>
          <p:nvSpPr>
            <p:cNvPr id="12" name="Rectangle 11"/>
            <p:cNvSpPr/>
            <p:nvPr/>
          </p:nvSpPr>
          <p:spPr>
            <a:xfrm>
              <a:off x="-77512" y="-378107"/>
              <a:ext cx="3982579" cy="2122574"/>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prst="softRound"/>
                <a:contourClr>
                  <a:schemeClr val="accent2">
                    <a:shade val="75000"/>
                  </a:schemeClr>
                </a:contourClr>
              </a:sp3d>
            </a:bodyPr>
            <a:lstStyle/>
            <a:p>
              <a:pPr algn="ctr"/>
              <a:r>
                <a:rPr lang="en-US" sz="9600" b="1" dirty="0">
                  <a:ln w="11430">
                    <a:solidFill>
                      <a:schemeClr val="accent3">
                        <a:lumMod val="50000"/>
                      </a:schemeClr>
                    </a:solidFill>
                  </a:ln>
                  <a:solidFill>
                    <a:schemeClr val="accent3">
                      <a:lumMod val="75000"/>
                    </a:schemeClr>
                  </a:solidFill>
                  <a:effectLst>
                    <a:outerShdw blurRad="50800" dist="39000" dir="5460000" algn="tl">
                      <a:srgbClr val="000000">
                        <a:alpha val="38000"/>
                      </a:srgbClr>
                    </a:outerShdw>
                    <a:reflection blurRad="6350" stA="55000" endA="300" endPos="45500" dir="5400000" sy="-100000" algn="bl" rotWithShape="0"/>
                  </a:effectLst>
                  <a:latin typeface="Lucida Calligraphy" pitchFamily="66" charset="0"/>
                </a:rPr>
                <a:t>9</a:t>
              </a:r>
              <a:r>
                <a:rPr lang="en-US" sz="9600" b="1" baseline="30000" dirty="0">
                  <a:ln w="11430">
                    <a:solidFill>
                      <a:schemeClr val="accent3">
                        <a:lumMod val="50000"/>
                      </a:schemeClr>
                    </a:solidFill>
                  </a:ln>
                  <a:solidFill>
                    <a:schemeClr val="accent3">
                      <a:lumMod val="75000"/>
                    </a:schemeClr>
                  </a:solidFill>
                  <a:effectLst>
                    <a:outerShdw blurRad="50800" dist="39000" dir="5460000" algn="tl">
                      <a:srgbClr val="000000">
                        <a:alpha val="38000"/>
                      </a:srgbClr>
                    </a:outerShdw>
                    <a:reflection blurRad="6350" stA="55000" endA="300" endPos="45500" dir="5400000" sy="-100000" algn="bl" rotWithShape="0"/>
                  </a:effectLst>
                  <a:latin typeface="Lucida Calligraphy" pitchFamily="66" charset="0"/>
                </a:rPr>
                <a:t>eme</a:t>
              </a:r>
              <a:endParaRPr lang="en-US" sz="9600" b="1" dirty="0">
                <a:ln w="11430">
                  <a:solidFill>
                    <a:schemeClr val="accent5">
                      <a:lumMod val="50000"/>
                    </a:schemeClr>
                  </a:solidFill>
                </a:ln>
                <a:solidFill>
                  <a:srgbClr val="FFC000"/>
                </a:solidFill>
                <a:effectLst>
                  <a:outerShdw blurRad="50800" dist="39000" dir="5460000" algn="tl">
                    <a:srgbClr val="000000">
                      <a:alpha val="38000"/>
                    </a:srgbClr>
                  </a:outerShdw>
                  <a:reflection blurRad="6350" stA="55000" endA="300" endPos="45500" dir="5400000" sy="-100000" algn="bl" rotWithShape="0"/>
                </a:effectLst>
                <a:latin typeface="Lucida Bright" pitchFamily="18" charset="0"/>
              </a:endParaRPr>
            </a:p>
          </p:txBody>
        </p:sp>
      </p:grpSp>
      <p:sp>
        <p:nvSpPr>
          <p:cNvPr id="13" name="Rectangle 12"/>
          <p:cNvSpPr/>
          <p:nvPr/>
        </p:nvSpPr>
        <p:spPr>
          <a:xfrm>
            <a:off x="685800" y="3081516"/>
            <a:ext cx="2667000" cy="1261884"/>
          </a:xfrm>
          <a:prstGeom prst="rect">
            <a:avLst/>
          </a:prstGeom>
        </p:spPr>
        <p:txBody>
          <a:bodyPr wrap="square">
            <a:spAutoFit/>
            <a:scene3d>
              <a:camera prst="orthographicFront"/>
              <a:lightRig rig="threePt" dir="t"/>
            </a:scene3d>
            <a:sp3d extrusionH="57150">
              <a:bevelT w="38100" h="38100"/>
            </a:sp3d>
          </a:bodyPr>
          <a:lstStyle/>
          <a:p>
            <a:pPr algn="ctr"/>
            <a:r>
              <a:rPr lang="en-US" sz="2000" dirty="0">
                <a:solidFill>
                  <a:schemeClr val="accent6">
                    <a:lumMod val="20000"/>
                    <a:lumOff val="80000"/>
                  </a:schemeClr>
                </a:solidFill>
                <a:effectLst>
                  <a:glow rad="228600">
                    <a:schemeClr val="tx1">
                      <a:alpha val="70000"/>
                    </a:schemeClr>
                  </a:glow>
                </a:effectLst>
                <a:latin typeface="Arial Rounded MT Bold" pitchFamily="34" charset="0"/>
              </a:rPr>
              <a:t>vs 32 </a:t>
            </a:r>
            <a:r>
              <a:rPr lang="en-US" dirty="0">
                <a:solidFill>
                  <a:schemeClr val="accent6">
                    <a:lumMod val="20000"/>
                    <a:lumOff val="80000"/>
                  </a:schemeClr>
                </a:solidFill>
                <a:effectLst>
                  <a:glow rad="228600">
                    <a:schemeClr val="tx1">
                      <a:alpha val="70000"/>
                    </a:schemeClr>
                  </a:glow>
                </a:effectLst>
                <a:latin typeface="Arial Rounded MT Bold" pitchFamily="34" charset="0"/>
              </a:rPr>
              <a:t>[c/d]</a:t>
            </a:r>
            <a:r>
              <a:rPr lang="en-US" sz="2000" dirty="0">
                <a:solidFill>
                  <a:schemeClr val="accent6">
                    <a:lumMod val="20000"/>
                    <a:lumOff val="80000"/>
                  </a:schemeClr>
                </a:solidFill>
                <a:effectLst>
                  <a:glow rad="228600">
                    <a:schemeClr val="tx1">
                      <a:alpha val="70000"/>
                    </a:schemeClr>
                  </a:glow>
                </a:effectLst>
                <a:latin typeface="Arial Rounded MT Bold" pitchFamily="34" charset="0"/>
              </a:rPr>
              <a:t> </a:t>
            </a:r>
            <a:r>
              <a:rPr lang="en-US" sz="2800" dirty="0">
                <a:solidFill>
                  <a:schemeClr val="accent6">
                    <a:lumMod val="20000"/>
                    <a:lumOff val="80000"/>
                  </a:schemeClr>
                </a:solidFill>
                <a:effectLst>
                  <a:glow rad="228600">
                    <a:schemeClr val="tx1">
                      <a:alpha val="70000"/>
                    </a:schemeClr>
                  </a:glow>
                </a:effectLst>
                <a:latin typeface="Arial Rounded MT Bold" pitchFamily="34" charset="0"/>
              </a:rPr>
              <a:t/>
            </a:r>
            <a:br>
              <a:rPr lang="en-US" sz="2800" dirty="0">
                <a:solidFill>
                  <a:schemeClr val="accent6">
                    <a:lumMod val="20000"/>
                    <a:lumOff val="80000"/>
                  </a:schemeClr>
                </a:solidFill>
                <a:effectLst>
                  <a:glow rad="228600">
                    <a:schemeClr val="tx1">
                      <a:alpha val="70000"/>
                    </a:schemeClr>
                  </a:glow>
                </a:effectLst>
                <a:latin typeface="Arial Rounded MT Bold" pitchFamily="34" charset="0"/>
              </a:rPr>
            </a:br>
            <a:r>
              <a:rPr lang="en-US" sz="2800" dirty="0">
                <a:solidFill>
                  <a:schemeClr val="accent6">
                    <a:lumMod val="20000"/>
                    <a:lumOff val="80000"/>
                  </a:schemeClr>
                </a:solidFill>
                <a:effectLst>
                  <a:glow rad="228600">
                    <a:schemeClr val="tx1">
                      <a:alpha val="70000"/>
                    </a:schemeClr>
                  </a:glow>
                </a:effectLst>
                <a:latin typeface="Arial Rounded MT Bold" pitchFamily="34" charset="0"/>
              </a:rPr>
              <a:t>“… d’un soir à l’autre soir…”</a:t>
            </a:r>
          </a:p>
        </p:txBody>
      </p:sp>
      <p:pic>
        <p:nvPicPr>
          <p:cNvPr id="15" name="Picture 3" descr="C:\Users\Rae\Desktop\day &amp; night 1200 flip.jpg"/>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4561298" y="228600"/>
            <a:ext cx="3925492" cy="2413383"/>
          </a:xfrm>
          <a:prstGeom prst="roundRect">
            <a:avLst>
              <a:gd name="adj" fmla="val 16667"/>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Lst>
        </p:spPr>
      </p:pic>
      <p:sp>
        <p:nvSpPr>
          <p:cNvPr id="16" name="Rectangle 15"/>
          <p:cNvSpPr/>
          <p:nvPr/>
        </p:nvSpPr>
        <p:spPr>
          <a:xfrm>
            <a:off x="4846116" y="413921"/>
            <a:ext cx="3451859" cy="1569660"/>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prst="softRound"/>
              <a:contourClr>
                <a:schemeClr val="accent2">
                  <a:shade val="75000"/>
                </a:schemeClr>
              </a:contourClr>
            </a:sp3d>
          </a:bodyPr>
          <a:lstStyle/>
          <a:p>
            <a:pPr algn="ctr"/>
            <a:r>
              <a:rPr lang="en-US" sz="9600" b="1" dirty="0">
                <a:ln w="11430">
                  <a:solidFill>
                    <a:schemeClr val="accent5">
                      <a:lumMod val="50000"/>
                    </a:schemeClr>
                  </a:solidFill>
                </a:ln>
                <a:solidFill>
                  <a:schemeClr val="accent5">
                    <a:lumMod val="75000"/>
                  </a:schemeClr>
                </a:solidFill>
                <a:effectLst>
                  <a:outerShdw blurRad="50800" dist="39000" dir="5460000" algn="tl">
                    <a:srgbClr val="000000">
                      <a:alpha val="38000"/>
                    </a:srgbClr>
                  </a:outerShdw>
                </a:effectLst>
                <a:latin typeface="Lucida Calligraphy" pitchFamily="66" charset="0"/>
              </a:rPr>
              <a:t>10</a:t>
            </a:r>
            <a:r>
              <a:rPr lang="en-US" sz="9600" b="1" baseline="30000" dirty="0">
                <a:ln w="11430">
                  <a:solidFill>
                    <a:schemeClr val="accent5">
                      <a:lumMod val="50000"/>
                    </a:schemeClr>
                  </a:solidFill>
                </a:ln>
                <a:solidFill>
                  <a:schemeClr val="accent5">
                    <a:lumMod val="75000"/>
                  </a:schemeClr>
                </a:solidFill>
                <a:effectLst>
                  <a:outerShdw blurRad="50800" dist="39000" dir="5460000" algn="tl">
                    <a:srgbClr val="000000">
                      <a:alpha val="38000"/>
                    </a:srgbClr>
                  </a:outerShdw>
                </a:effectLst>
                <a:latin typeface="Lucida Calligraphy" pitchFamily="66" charset="0"/>
              </a:rPr>
              <a:t>eme</a:t>
            </a:r>
            <a:endParaRPr lang="en-US" sz="9600" b="1" dirty="0">
              <a:ln w="11430">
                <a:solidFill>
                  <a:schemeClr val="accent5">
                    <a:lumMod val="50000"/>
                  </a:schemeClr>
                </a:solidFill>
              </a:ln>
              <a:solidFill>
                <a:srgbClr val="FFC000"/>
              </a:solidFill>
              <a:effectLst>
                <a:outerShdw blurRad="50800" dist="39000" dir="5460000" algn="tl">
                  <a:srgbClr val="000000">
                    <a:alpha val="38000"/>
                  </a:srgbClr>
                </a:outerShdw>
              </a:effectLst>
              <a:latin typeface="Lucida Bright" pitchFamily="18" charset="0"/>
            </a:endParaRPr>
          </a:p>
        </p:txBody>
      </p:sp>
      <p:sp>
        <p:nvSpPr>
          <p:cNvPr id="17" name="Rectangle 16"/>
          <p:cNvSpPr/>
          <p:nvPr/>
        </p:nvSpPr>
        <p:spPr>
          <a:xfrm>
            <a:off x="4876800" y="2697301"/>
            <a:ext cx="4114800" cy="1569660"/>
          </a:xfrm>
          <a:prstGeom prst="rect">
            <a:avLst/>
          </a:prstGeom>
        </p:spPr>
        <p:txBody>
          <a:bodyPr wrap="square">
            <a:spAutoFit/>
            <a:scene3d>
              <a:camera prst="orthographicFront"/>
              <a:lightRig rig="threePt" dir="t"/>
            </a:scene3d>
            <a:sp3d extrusionH="57150">
              <a:bevelT w="38100" h="38100"/>
            </a:sp3d>
          </a:bodyPr>
          <a:lstStyle/>
          <a:p>
            <a:pPr algn="ctr"/>
            <a:r>
              <a:rPr lang="en-US" sz="2000" dirty="0">
                <a:solidFill>
                  <a:schemeClr val="accent6">
                    <a:lumMod val="20000"/>
                    <a:lumOff val="80000"/>
                  </a:schemeClr>
                </a:solidFill>
                <a:effectLst>
                  <a:glow rad="228600">
                    <a:schemeClr val="tx1">
                      <a:alpha val="70000"/>
                    </a:schemeClr>
                  </a:glow>
                </a:effectLst>
                <a:latin typeface="Arial Rounded MT Bold" pitchFamily="34" charset="0"/>
              </a:rPr>
              <a:t>vs 32 </a:t>
            </a:r>
            <a:r>
              <a:rPr lang="en-US" dirty="0">
                <a:solidFill>
                  <a:schemeClr val="accent6">
                    <a:lumMod val="20000"/>
                    <a:lumOff val="80000"/>
                  </a:schemeClr>
                </a:solidFill>
                <a:effectLst>
                  <a:glow rad="228600">
                    <a:schemeClr val="tx1">
                      <a:alpha val="70000"/>
                    </a:schemeClr>
                  </a:glow>
                </a:effectLst>
                <a:latin typeface="Arial Rounded MT Bold" pitchFamily="34" charset="0"/>
              </a:rPr>
              <a:t>[e]</a:t>
            </a:r>
            <a:r>
              <a:rPr lang="en-US" sz="2000" dirty="0">
                <a:solidFill>
                  <a:schemeClr val="accent6">
                    <a:lumMod val="20000"/>
                    <a:lumOff val="80000"/>
                  </a:schemeClr>
                </a:solidFill>
                <a:effectLst>
                  <a:glow rad="228600">
                    <a:schemeClr val="tx1">
                      <a:alpha val="70000"/>
                    </a:schemeClr>
                  </a:glow>
                </a:effectLst>
                <a:latin typeface="Arial Rounded MT Bold" pitchFamily="34" charset="0"/>
              </a:rPr>
              <a:t/>
            </a:r>
            <a:br>
              <a:rPr lang="en-US" sz="2000" dirty="0">
                <a:solidFill>
                  <a:schemeClr val="accent6">
                    <a:lumMod val="20000"/>
                    <a:lumOff val="80000"/>
                  </a:schemeClr>
                </a:solidFill>
                <a:effectLst>
                  <a:glow rad="228600">
                    <a:schemeClr val="tx1">
                      <a:alpha val="70000"/>
                    </a:schemeClr>
                  </a:glow>
                </a:effectLst>
                <a:latin typeface="Arial Rounded MT Bold" pitchFamily="34" charset="0"/>
              </a:rPr>
            </a:br>
            <a:r>
              <a:rPr lang="en-US" sz="2000" dirty="0">
                <a:solidFill>
                  <a:schemeClr val="accent6">
                    <a:lumMod val="20000"/>
                    <a:lumOff val="80000"/>
                  </a:schemeClr>
                </a:solidFill>
                <a:effectLst>
                  <a:glow rad="228600">
                    <a:schemeClr val="tx1">
                      <a:alpha val="70000"/>
                    </a:schemeClr>
                  </a:glow>
                </a:effectLst>
                <a:latin typeface="Arial Rounded MT Bold" pitchFamily="34" charset="0"/>
              </a:rPr>
              <a:t> </a:t>
            </a:r>
            <a:r>
              <a:rPr lang="en-US" sz="2800" dirty="0">
                <a:solidFill>
                  <a:schemeClr val="accent6">
                    <a:lumMod val="20000"/>
                    <a:lumOff val="80000"/>
                  </a:schemeClr>
                </a:solidFill>
                <a:effectLst>
                  <a:glow rad="228600">
                    <a:schemeClr val="tx1">
                      <a:alpha val="70000"/>
                    </a:schemeClr>
                  </a:glow>
                </a:effectLst>
                <a:latin typeface="Arial Rounded MT Bold" pitchFamily="34" charset="0"/>
              </a:rPr>
              <a:t/>
            </a:r>
            <a:br>
              <a:rPr lang="en-US" sz="2800" dirty="0">
                <a:solidFill>
                  <a:schemeClr val="accent6">
                    <a:lumMod val="20000"/>
                    <a:lumOff val="80000"/>
                  </a:schemeClr>
                </a:solidFill>
                <a:effectLst>
                  <a:glow rad="228600">
                    <a:schemeClr val="tx1">
                      <a:alpha val="70000"/>
                    </a:schemeClr>
                  </a:glow>
                </a:effectLst>
                <a:latin typeface="Arial Rounded MT Bold" pitchFamily="34" charset="0"/>
              </a:rPr>
            </a:br>
            <a:r>
              <a:rPr lang="en-US" sz="2800" dirty="0">
                <a:solidFill>
                  <a:schemeClr val="accent6">
                    <a:lumMod val="20000"/>
                    <a:lumOff val="80000"/>
                  </a:schemeClr>
                </a:solidFill>
                <a:effectLst>
                  <a:glow rad="228600">
                    <a:schemeClr val="tx1">
                      <a:alpha val="70000"/>
                    </a:schemeClr>
                  </a:glow>
                </a:effectLst>
                <a:latin typeface="Arial Rounded MT Bold" pitchFamily="34" charset="0"/>
              </a:rPr>
              <a:t>“…vous </a:t>
            </a:r>
            <a:r>
              <a:rPr lang="en-US" sz="2800" u="sng" dirty="0">
                <a:solidFill>
                  <a:schemeClr val="accent6">
                    <a:lumMod val="20000"/>
                    <a:lumOff val="80000"/>
                  </a:schemeClr>
                </a:solidFill>
                <a:effectLst>
                  <a:glow rad="228600">
                    <a:schemeClr val="tx1">
                      <a:alpha val="70000"/>
                    </a:schemeClr>
                  </a:glow>
                </a:effectLst>
                <a:latin typeface="Arial Rounded MT Bold" pitchFamily="34" charset="0"/>
              </a:rPr>
              <a:t>célébrerez</a:t>
            </a:r>
            <a:r>
              <a:rPr lang="en-US" sz="2800" dirty="0">
                <a:solidFill>
                  <a:schemeClr val="accent6">
                    <a:lumMod val="20000"/>
                    <a:lumOff val="80000"/>
                  </a:schemeClr>
                </a:solidFill>
                <a:effectLst>
                  <a:glow rad="228600">
                    <a:schemeClr val="tx1">
                      <a:alpha val="70000"/>
                    </a:schemeClr>
                  </a:glow>
                </a:effectLst>
                <a:latin typeface="Arial Rounded MT Bold" pitchFamily="34" charset="0"/>
              </a:rPr>
              <a:t> votre </a:t>
            </a:r>
            <a:r>
              <a:rPr lang="en-US" sz="2800" u="sng" dirty="0">
                <a:solidFill>
                  <a:schemeClr val="accent6">
                    <a:lumMod val="20000"/>
                    <a:lumOff val="80000"/>
                  </a:schemeClr>
                </a:solidFill>
                <a:effectLst>
                  <a:glow rad="228600">
                    <a:schemeClr val="tx1">
                      <a:alpha val="70000"/>
                    </a:schemeClr>
                  </a:glow>
                </a:effectLst>
                <a:latin typeface="Arial Rounded MT Bold" pitchFamily="34" charset="0"/>
              </a:rPr>
              <a:t>sabbat</a:t>
            </a:r>
            <a:r>
              <a:rPr lang="en-US" sz="2800" dirty="0">
                <a:solidFill>
                  <a:schemeClr val="accent6">
                    <a:lumMod val="20000"/>
                    <a:lumOff val="80000"/>
                  </a:schemeClr>
                </a:solidFill>
                <a:effectLst>
                  <a:glow rad="228600">
                    <a:schemeClr val="tx1">
                      <a:alpha val="70000"/>
                    </a:schemeClr>
                  </a:glow>
                </a:effectLst>
                <a:latin typeface="Arial Rounded MT Bold" pitchFamily="34" charset="0"/>
              </a:rPr>
              <a:t>.”</a:t>
            </a:r>
            <a:endParaRPr lang="en-US" sz="4000" dirty="0">
              <a:solidFill>
                <a:schemeClr val="accent6">
                  <a:lumMod val="20000"/>
                  <a:lumOff val="80000"/>
                </a:schemeClr>
              </a:solidFill>
              <a:effectLst>
                <a:glow rad="228600">
                  <a:schemeClr val="tx1">
                    <a:alpha val="70000"/>
                  </a:schemeClr>
                </a:glow>
              </a:effectLst>
              <a:latin typeface="Arial Rounded MT Bold" pitchFamily="34" charset="0"/>
            </a:endParaRPr>
          </a:p>
        </p:txBody>
      </p:sp>
      <p:sp>
        <p:nvSpPr>
          <p:cNvPr id="19" name="Rectangle 18"/>
          <p:cNvSpPr/>
          <p:nvPr/>
        </p:nvSpPr>
        <p:spPr>
          <a:xfrm>
            <a:off x="1143000" y="5334000"/>
            <a:ext cx="6858000" cy="1323439"/>
          </a:xfrm>
          <a:prstGeom prst="rect">
            <a:avLst/>
          </a:prstGeom>
        </p:spPr>
        <p:txBody>
          <a:bodyPr wrap="square">
            <a:spAutoFit/>
            <a:scene3d>
              <a:camera prst="orthographicFront"/>
              <a:lightRig rig="threePt" dir="t"/>
            </a:scene3d>
            <a:sp3d extrusionH="57150">
              <a:bevelT w="38100" h="38100"/>
            </a:sp3d>
          </a:bodyPr>
          <a:lstStyle/>
          <a:p>
            <a:pPr algn="ctr"/>
            <a:r>
              <a:rPr lang="fr-CA" sz="4000" dirty="0">
                <a:solidFill>
                  <a:schemeClr val="accent6">
                    <a:lumMod val="20000"/>
                    <a:lumOff val="80000"/>
                  </a:schemeClr>
                </a:solidFill>
                <a:effectLst>
                  <a:glow rad="228600">
                    <a:schemeClr val="tx1">
                      <a:alpha val="70000"/>
                    </a:schemeClr>
                  </a:glow>
                </a:effectLst>
                <a:latin typeface="Arial Rounded MT Bold" pitchFamily="34" charset="0"/>
              </a:rPr>
              <a:t>À quoi ce mot </a:t>
            </a:r>
            <a:r>
              <a:rPr lang="en-US" sz="4000" dirty="0">
                <a:solidFill>
                  <a:schemeClr val="accent6">
                    <a:lumMod val="20000"/>
                    <a:lumOff val="80000"/>
                  </a:schemeClr>
                </a:solidFill>
                <a:effectLst>
                  <a:glow rad="228600">
                    <a:schemeClr val="tx1">
                      <a:alpha val="70000"/>
                    </a:schemeClr>
                  </a:glow>
                </a:effectLst>
                <a:latin typeface="Arial Rounded MT Bold" pitchFamily="34" charset="0"/>
              </a:rPr>
              <a:t>“</a:t>
            </a:r>
            <a:r>
              <a:rPr lang="fr-CA" sz="4000" dirty="0" smtClean="0">
                <a:solidFill>
                  <a:schemeClr val="accent6">
                    <a:lumMod val="20000"/>
                    <a:lumOff val="80000"/>
                  </a:schemeClr>
                </a:solidFill>
                <a:effectLst>
                  <a:glow rad="228600">
                    <a:schemeClr val="tx1">
                      <a:alpha val="70000"/>
                    </a:schemeClr>
                  </a:glow>
                </a:effectLst>
                <a:latin typeface="Arial Rounded MT Bold" pitchFamily="34" charset="0"/>
              </a:rPr>
              <a:t>célébrer</a:t>
            </a:r>
            <a:r>
              <a:rPr lang="en-US" sz="4000" dirty="0">
                <a:solidFill>
                  <a:schemeClr val="accent6">
                    <a:lumMod val="20000"/>
                    <a:lumOff val="80000"/>
                  </a:schemeClr>
                </a:solidFill>
                <a:effectLst>
                  <a:glow rad="228600">
                    <a:schemeClr val="tx1">
                      <a:alpha val="70000"/>
                    </a:schemeClr>
                  </a:glow>
                </a:effectLst>
                <a:latin typeface="Arial Rounded MT Bold" pitchFamily="34" charset="0"/>
              </a:rPr>
              <a:t>”</a:t>
            </a:r>
            <a:endParaRPr lang="en-US" sz="5400" dirty="0">
              <a:solidFill>
                <a:schemeClr val="accent6">
                  <a:lumMod val="20000"/>
                  <a:lumOff val="80000"/>
                </a:schemeClr>
              </a:solidFill>
              <a:effectLst>
                <a:glow rad="228600">
                  <a:schemeClr val="tx1">
                    <a:alpha val="70000"/>
                  </a:schemeClr>
                </a:glow>
              </a:effectLst>
              <a:latin typeface="Arial Rounded MT Bold" pitchFamily="34" charset="0"/>
            </a:endParaRPr>
          </a:p>
          <a:p>
            <a:pPr algn="ctr"/>
            <a:r>
              <a:rPr lang="fr-CA" sz="4000" dirty="0" smtClean="0">
                <a:solidFill>
                  <a:schemeClr val="accent6">
                    <a:lumMod val="20000"/>
                    <a:lumOff val="80000"/>
                  </a:schemeClr>
                </a:solidFill>
                <a:effectLst>
                  <a:glow rad="228600">
                    <a:schemeClr val="tx1">
                      <a:alpha val="70000"/>
                    </a:schemeClr>
                  </a:glow>
                </a:effectLst>
                <a:latin typeface="Arial Rounded MT Bold" pitchFamily="34" charset="0"/>
              </a:rPr>
              <a:t> </a:t>
            </a:r>
            <a:r>
              <a:rPr lang="fr-CA" sz="4000" dirty="0">
                <a:solidFill>
                  <a:schemeClr val="accent6">
                    <a:lumMod val="20000"/>
                    <a:lumOff val="80000"/>
                  </a:schemeClr>
                </a:solidFill>
                <a:effectLst>
                  <a:glow rad="228600">
                    <a:schemeClr val="tx1">
                      <a:alpha val="70000"/>
                    </a:schemeClr>
                  </a:glow>
                </a:effectLst>
                <a:latin typeface="Arial Rounded MT Bold" pitchFamily="34" charset="0"/>
              </a:rPr>
              <a:t>fait-il référence</a:t>
            </a:r>
            <a:r>
              <a:rPr lang="en-US" sz="4000" dirty="0">
                <a:solidFill>
                  <a:schemeClr val="accent6">
                    <a:lumMod val="20000"/>
                    <a:lumOff val="80000"/>
                  </a:schemeClr>
                </a:solidFill>
                <a:effectLst>
                  <a:glow rad="228600">
                    <a:schemeClr val="tx1">
                      <a:alpha val="70000"/>
                    </a:schemeClr>
                  </a:glow>
                </a:effectLst>
                <a:latin typeface="Arial Rounded MT Bold" pitchFamily="34" charset="0"/>
              </a:rPr>
              <a:t>?</a:t>
            </a:r>
          </a:p>
        </p:txBody>
      </p:sp>
      <p:sp>
        <p:nvSpPr>
          <p:cNvPr id="14" name="Rectangle 13"/>
          <p:cNvSpPr/>
          <p:nvPr/>
        </p:nvSpPr>
        <p:spPr>
          <a:xfrm>
            <a:off x="205742" y="2107376"/>
            <a:ext cx="3909058" cy="830997"/>
          </a:xfrm>
          <a:prstGeom prst="rect">
            <a:avLst/>
          </a:prstGeom>
        </p:spPr>
        <p:txBody>
          <a:bodyPr wrap="square">
            <a:spAutoFit/>
            <a:scene3d>
              <a:camera prst="orthographicFront"/>
              <a:lightRig rig="threePt" dir="t"/>
            </a:scene3d>
            <a:sp3d extrusionH="57150">
              <a:bevelT w="38100" h="38100"/>
            </a:sp3d>
          </a:bodyPr>
          <a:lstStyle/>
          <a:p>
            <a:pPr algn="ctr"/>
            <a:r>
              <a:rPr lang="fr-CA" sz="2400" dirty="0">
                <a:solidFill>
                  <a:schemeClr val="accent6">
                    <a:lumMod val="20000"/>
                    <a:lumOff val="80000"/>
                  </a:schemeClr>
                </a:solidFill>
                <a:effectLst>
                  <a:glow rad="228600">
                    <a:schemeClr val="accent1">
                      <a:satMod val="175000"/>
                      <a:alpha val="40000"/>
                    </a:schemeClr>
                  </a:glow>
                </a:effectLst>
                <a:latin typeface="Arial Rounded MT Bold" pitchFamily="34" charset="0"/>
              </a:rPr>
              <a:t>Quelle est l'exigence de cette affliction</a:t>
            </a:r>
            <a:r>
              <a:rPr lang="en-US" sz="2400" dirty="0">
                <a:solidFill>
                  <a:schemeClr val="accent6">
                    <a:lumMod val="20000"/>
                    <a:lumOff val="80000"/>
                  </a:schemeClr>
                </a:solidFill>
                <a:effectLst>
                  <a:glow rad="228600">
                    <a:schemeClr val="accent1">
                      <a:satMod val="175000"/>
                      <a:alpha val="40000"/>
                    </a:schemeClr>
                  </a:glow>
                </a:effectLst>
                <a:latin typeface="Arial Rounded MT Bold" pitchFamily="34" charset="0"/>
              </a:rPr>
              <a:t>?</a:t>
            </a:r>
          </a:p>
        </p:txBody>
      </p:sp>
      <p:sp>
        <p:nvSpPr>
          <p:cNvPr id="2" name="Slide Number Placeholder 1"/>
          <p:cNvSpPr>
            <a:spLocks noGrp="1"/>
          </p:cNvSpPr>
          <p:nvPr>
            <p:ph type="sldNum" sz="quarter" idx="12"/>
          </p:nvPr>
        </p:nvSpPr>
        <p:spPr/>
        <p:txBody>
          <a:bodyPr/>
          <a:lstStyle/>
          <a:p>
            <a:fld id="{F98DBE31-67BE-43CC-8D6C-2180D5FA01B3}" type="slidenum">
              <a:rPr lang="en-US" b="1" smtClean="0">
                <a:solidFill>
                  <a:schemeClr val="bg1"/>
                </a:solidFill>
              </a:rPr>
              <a:t>37</a:t>
            </a:fld>
            <a:endParaRPr lang="en-US" b="1" dirty="0">
              <a:solidFill>
                <a:schemeClr val="bg1"/>
              </a:solidFill>
            </a:endParaRPr>
          </a:p>
        </p:txBody>
      </p:sp>
      <p:pic>
        <p:nvPicPr>
          <p:cNvPr id="18" name="Picture 2" descr="C:\Users\Rae\Desktop\YCC Logo sm size.png"/>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8072715" y="5813610"/>
            <a:ext cx="851525" cy="8515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612811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2000" fill="hold"/>
                                        <p:tgtEl>
                                          <p:spTgt spid="14"/>
                                        </p:tgtEl>
                                        <p:attrNameLst>
                                          <p:attrName>ppt_w</p:attrName>
                                        </p:attrNameLst>
                                      </p:cBhvr>
                                      <p:tavLst>
                                        <p:tav tm="0">
                                          <p:val>
                                            <p:fltVal val="0"/>
                                          </p:val>
                                        </p:tav>
                                        <p:tav tm="100000">
                                          <p:val>
                                            <p:strVal val="#ppt_w"/>
                                          </p:val>
                                        </p:tav>
                                      </p:tavLst>
                                    </p:anim>
                                    <p:anim calcmode="lin" valueType="num">
                                      <p:cBhvr>
                                        <p:cTn id="8" dur="2000" fill="hold"/>
                                        <p:tgtEl>
                                          <p:spTgt spid="14"/>
                                        </p:tgtEl>
                                        <p:attrNameLst>
                                          <p:attrName>ppt_h</p:attrName>
                                        </p:attrNameLst>
                                      </p:cBhvr>
                                      <p:tavLst>
                                        <p:tav tm="0">
                                          <p:val>
                                            <p:fltVal val="0"/>
                                          </p:val>
                                        </p:tav>
                                        <p:tav tm="100000">
                                          <p:val>
                                            <p:strVal val="#ppt_h"/>
                                          </p:val>
                                        </p:tav>
                                      </p:tavLst>
                                    </p:anim>
                                    <p:animEffect transition="in" filter="fade">
                                      <p:cBhvr>
                                        <p:cTn id="9" dur="2000"/>
                                        <p:tgtEl>
                                          <p:spTgt spid="14"/>
                                        </p:tgtEl>
                                      </p:cBhvr>
                                    </p:animEffect>
                                  </p:childTnLst>
                                </p:cTn>
                              </p:par>
                            </p:childTnLst>
                          </p:cTn>
                        </p:par>
                        <p:par>
                          <p:cTn id="10" fill="hold">
                            <p:stCondLst>
                              <p:cond delay="2000"/>
                            </p:stCondLst>
                            <p:childTnLst>
                              <p:par>
                                <p:cTn id="11" presetID="53" presetClass="entr" presetSubtype="16" fill="hold" grpId="0" nodeType="after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p:cTn id="13" dur="2000" fill="hold"/>
                                        <p:tgtEl>
                                          <p:spTgt spid="13"/>
                                        </p:tgtEl>
                                        <p:attrNameLst>
                                          <p:attrName>ppt_w</p:attrName>
                                        </p:attrNameLst>
                                      </p:cBhvr>
                                      <p:tavLst>
                                        <p:tav tm="0">
                                          <p:val>
                                            <p:fltVal val="0"/>
                                          </p:val>
                                        </p:tav>
                                        <p:tav tm="100000">
                                          <p:val>
                                            <p:strVal val="#ppt_w"/>
                                          </p:val>
                                        </p:tav>
                                      </p:tavLst>
                                    </p:anim>
                                    <p:anim calcmode="lin" valueType="num">
                                      <p:cBhvr>
                                        <p:cTn id="14" dur="2000" fill="hold"/>
                                        <p:tgtEl>
                                          <p:spTgt spid="13"/>
                                        </p:tgtEl>
                                        <p:attrNameLst>
                                          <p:attrName>ppt_h</p:attrName>
                                        </p:attrNameLst>
                                      </p:cBhvr>
                                      <p:tavLst>
                                        <p:tav tm="0">
                                          <p:val>
                                            <p:fltVal val="0"/>
                                          </p:val>
                                        </p:tav>
                                        <p:tav tm="100000">
                                          <p:val>
                                            <p:strVal val="#ppt_h"/>
                                          </p:val>
                                        </p:tav>
                                      </p:tavLst>
                                    </p:anim>
                                    <p:animEffect transition="in" filter="fade">
                                      <p:cBhvr>
                                        <p:cTn id="15" dur="2000"/>
                                        <p:tgtEl>
                                          <p:spTgt spid="13"/>
                                        </p:tgtEl>
                                      </p:cBhvr>
                                    </p:animEffect>
                                  </p:childTnLst>
                                </p:cTn>
                              </p:par>
                            </p:childTnLst>
                          </p:cTn>
                        </p:par>
                        <p:par>
                          <p:cTn id="16" fill="hold">
                            <p:stCondLst>
                              <p:cond delay="4000"/>
                            </p:stCondLst>
                            <p:childTnLst>
                              <p:par>
                                <p:cTn id="17" presetID="53" presetClass="entr" presetSubtype="16" fill="hold" grpId="0" nodeType="after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p:cTn id="19" dur="2000" fill="hold"/>
                                        <p:tgtEl>
                                          <p:spTgt spid="17"/>
                                        </p:tgtEl>
                                        <p:attrNameLst>
                                          <p:attrName>ppt_w</p:attrName>
                                        </p:attrNameLst>
                                      </p:cBhvr>
                                      <p:tavLst>
                                        <p:tav tm="0">
                                          <p:val>
                                            <p:fltVal val="0"/>
                                          </p:val>
                                        </p:tav>
                                        <p:tav tm="100000">
                                          <p:val>
                                            <p:strVal val="#ppt_w"/>
                                          </p:val>
                                        </p:tav>
                                      </p:tavLst>
                                    </p:anim>
                                    <p:anim calcmode="lin" valueType="num">
                                      <p:cBhvr>
                                        <p:cTn id="20" dur="2000" fill="hold"/>
                                        <p:tgtEl>
                                          <p:spTgt spid="17"/>
                                        </p:tgtEl>
                                        <p:attrNameLst>
                                          <p:attrName>ppt_h</p:attrName>
                                        </p:attrNameLst>
                                      </p:cBhvr>
                                      <p:tavLst>
                                        <p:tav tm="0">
                                          <p:val>
                                            <p:fltVal val="0"/>
                                          </p:val>
                                        </p:tav>
                                        <p:tav tm="100000">
                                          <p:val>
                                            <p:strVal val="#ppt_h"/>
                                          </p:val>
                                        </p:tav>
                                      </p:tavLst>
                                    </p:anim>
                                    <p:animEffect transition="in" filter="fade">
                                      <p:cBhvr>
                                        <p:cTn id="21" dur="2000"/>
                                        <p:tgtEl>
                                          <p:spTgt spid="17"/>
                                        </p:tgtEl>
                                      </p:cBhvr>
                                    </p:animEffect>
                                  </p:childTnLst>
                                </p:cTn>
                              </p:par>
                            </p:childTnLst>
                          </p:cTn>
                        </p:par>
                        <p:par>
                          <p:cTn id="22" fill="hold">
                            <p:stCondLst>
                              <p:cond delay="6000"/>
                            </p:stCondLst>
                            <p:childTnLst>
                              <p:par>
                                <p:cTn id="23" presetID="53" presetClass="entr" presetSubtype="16" fill="hold" grpId="0" nodeType="afterEffect">
                                  <p:stCondLst>
                                    <p:cond delay="1250"/>
                                  </p:stCondLst>
                                  <p:childTnLst>
                                    <p:set>
                                      <p:cBhvr>
                                        <p:cTn id="24" dur="1" fill="hold">
                                          <p:stCondLst>
                                            <p:cond delay="0"/>
                                          </p:stCondLst>
                                        </p:cTn>
                                        <p:tgtEl>
                                          <p:spTgt spid="19"/>
                                        </p:tgtEl>
                                        <p:attrNameLst>
                                          <p:attrName>style.visibility</p:attrName>
                                        </p:attrNameLst>
                                      </p:cBhvr>
                                      <p:to>
                                        <p:strVal val="visible"/>
                                      </p:to>
                                    </p:set>
                                    <p:anim calcmode="lin" valueType="num">
                                      <p:cBhvr>
                                        <p:cTn id="25" dur="3500" fill="hold"/>
                                        <p:tgtEl>
                                          <p:spTgt spid="19"/>
                                        </p:tgtEl>
                                        <p:attrNameLst>
                                          <p:attrName>ppt_w</p:attrName>
                                        </p:attrNameLst>
                                      </p:cBhvr>
                                      <p:tavLst>
                                        <p:tav tm="0">
                                          <p:val>
                                            <p:fltVal val="0"/>
                                          </p:val>
                                        </p:tav>
                                        <p:tav tm="100000">
                                          <p:val>
                                            <p:strVal val="#ppt_w"/>
                                          </p:val>
                                        </p:tav>
                                      </p:tavLst>
                                    </p:anim>
                                    <p:anim calcmode="lin" valueType="num">
                                      <p:cBhvr>
                                        <p:cTn id="26" dur="3500" fill="hold"/>
                                        <p:tgtEl>
                                          <p:spTgt spid="19"/>
                                        </p:tgtEl>
                                        <p:attrNameLst>
                                          <p:attrName>ppt_h</p:attrName>
                                        </p:attrNameLst>
                                      </p:cBhvr>
                                      <p:tavLst>
                                        <p:tav tm="0">
                                          <p:val>
                                            <p:fltVal val="0"/>
                                          </p:val>
                                        </p:tav>
                                        <p:tav tm="100000">
                                          <p:val>
                                            <p:strVal val="#ppt_h"/>
                                          </p:val>
                                        </p:tav>
                                      </p:tavLst>
                                    </p:anim>
                                    <p:animEffect transition="in" filter="fade">
                                      <p:cBhvr>
                                        <p:cTn id="27" dur="3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7" grpId="0"/>
      <p:bldP spid="19" grpId="0"/>
      <p:bldP spid="14"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Rae\Desktop\wilderness tabernacles at night edit 2nd half.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452208" y="0"/>
            <a:ext cx="5691792"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Users\Rae\Desktop\wilderness tabernacles at night edit 1st half.jp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 y="0"/>
            <a:ext cx="54102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Rae\Desktop\Wilderness tabernacles &amp; Sinai edit center.png"/>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276600" y="563880"/>
            <a:ext cx="2848948" cy="5943600"/>
          </a:xfrm>
          <a:prstGeom prst="rect">
            <a:avLst/>
          </a:prstGeom>
          <a:noFill/>
          <a:effectLst>
            <a:glow rad="1295400">
              <a:schemeClr val="tx2">
                <a:lumMod val="20000"/>
                <a:lumOff val="80000"/>
                <a:alpha val="56000"/>
              </a:schemeClr>
            </a:glow>
            <a:softEdge rad="482600"/>
          </a:effectLst>
          <a:extLst>
            <a:ext uri="{909E8E84-426E-40DD-AFC4-6F175D3DCCD1}">
              <a14:hiddenFill xmlns:a14="http://schemas.microsoft.com/office/drawing/2010/main">
                <a:solidFill>
                  <a:srgbClr val="FFFFFF"/>
                </a:solidFill>
              </a14:hiddenFill>
            </a:ext>
          </a:extLst>
        </p:spPr>
      </p:pic>
      <p:grpSp>
        <p:nvGrpSpPr>
          <p:cNvPr id="10" name="Group 9"/>
          <p:cNvGrpSpPr/>
          <p:nvPr/>
        </p:nvGrpSpPr>
        <p:grpSpPr>
          <a:xfrm>
            <a:off x="121969" y="370015"/>
            <a:ext cx="2682145" cy="1640336"/>
            <a:chOff x="-77512" y="-473679"/>
            <a:chExt cx="3982579" cy="2218146"/>
          </a:xfrm>
        </p:grpSpPr>
        <p:pic>
          <p:nvPicPr>
            <p:cNvPr id="11" name="Picture 2" descr="C:\Users\Rae\Desktop\day &amp; night 1200 flip.jp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46877" y="-473679"/>
              <a:ext cx="3733800" cy="2090538"/>
            </a:xfrm>
            <a:prstGeom prst="roundRect">
              <a:avLst>
                <a:gd name="adj" fmla="val 16667"/>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Lst>
          </p:spPr>
        </p:pic>
        <p:sp>
          <p:nvSpPr>
            <p:cNvPr id="12" name="Rectangle 11"/>
            <p:cNvSpPr/>
            <p:nvPr/>
          </p:nvSpPr>
          <p:spPr>
            <a:xfrm>
              <a:off x="-77512" y="-378107"/>
              <a:ext cx="3982579" cy="2122574"/>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prst="softRound"/>
                <a:contourClr>
                  <a:schemeClr val="accent2">
                    <a:shade val="75000"/>
                  </a:schemeClr>
                </a:contourClr>
              </a:sp3d>
            </a:bodyPr>
            <a:lstStyle/>
            <a:p>
              <a:pPr algn="ctr"/>
              <a:r>
                <a:rPr lang="en-US" sz="9600" b="1" dirty="0">
                  <a:ln w="11430">
                    <a:solidFill>
                      <a:schemeClr val="accent3">
                        <a:lumMod val="50000"/>
                      </a:schemeClr>
                    </a:solidFill>
                  </a:ln>
                  <a:solidFill>
                    <a:schemeClr val="accent3">
                      <a:lumMod val="75000"/>
                    </a:schemeClr>
                  </a:solidFill>
                  <a:effectLst>
                    <a:outerShdw blurRad="50800" dist="39000" dir="5460000" algn="tl">
                      <a:srgbClr val="000000">
                        <a:alpha val="38000"/>
                      </a:srgbClr>
                    </a:outerShdw>
                    <a:reflection blurRad="6350" stA="55000" endA="300" endPos="45500" dir="5400000" sy="-100000" algn="bl" rotWithShape="0"/>
                  </a:effectLst>
                  <a:latin typeface="Lucida Calligraphy" pitchFamily="66" charset="0"/>
                </a:rPr>
                <a:t>9</a:t>
              </a:r>
              <a:r>
                <a:rPr lang="en-US" sz="9600" b="1" baseline="30000" dirty="0">
                  <a:ln w="11430">
                    <a:solidFill>
                      <a:schemeClr val="accent3">
                        <a:lumMod val="50000"/>
                      </a:schemeClr>
                    </a:solidFill>
                  </a:ln>
                  <a:solidFill>
                    <a:schemeClr val="accent3">
                      <a:lumMod val="75000"/>
                    </a:schemeClr>
                  </a:solidFill>
                  <a:effectLst>
                    <a:outerShdw blurRad="50800" dist="39000" dir="5460000" algn="tl">
                      <a:srgbClr val="000000">
                        <a:alpha val="38000"/>
                      </a:srgbClr>
                    </a:outerShdw>
                    <a:reflection blurRad="6350" stA="55000" endA="300" endPos="45500" dir="5400000" sy="-100000" algn="bl" rotWithShape="0"/>
                  </a:effectLst>
                  <a:latin typeface="Lucida Calligraphy" pitchFamily="66" charset="0"/>
                </a:rPr>
                <a:t>eme</a:t>
              </a:r>
              <a:endParaRPr lang="en-US" sz="9600" b="1" dirty="0">
                <a:ln w="11430">
                  <a:solidFill>
                    <a:schemeClr val="accent5">
                      <a:lumMod val="50000"/>
                    </a:schemeClr>
                  </a:solidFill>
                </a:ln>
                <a:solidFill>
                  <a:srgbClr val="FFC000"/>
                </a:solidFill>
                <a:effectLst>
                  <a:outerShdw blurRad="50800" dist="39000" dir="5460000" algn="tl">
                    <a:srgbClr val="000000">
                      <a:alpha val="38000"/>
                    </a:srgbClr>
                  </a:outerShdw>
                  <a:reflection blurRad="6350" stA="55000" endA="300" endPos="45500" dir="5400000" sy="-100000" algn="bl" rotWithShape="0"/>
                </a:effectLst>
                <a:latin typeface="Lucida Bright" pitchFamily="18" charset="0"/>
              </a:endParaRPr>
            </a:p>
          </p:txBody>
        </p:sp>
      </p:grpSp>
      <p:pic>
        <p:nvPicPr>
          <p:cNvPr id="15" name="Picture 3" descr="C:\Users\Rae\Desktop\day &amp; night 1200 flip.jpg"/>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4565156" y="263939"/>
            <a:ext cx="3925492" cy="2413383"/>
          </a:xfrm>
          <a:prstGeom prst="roundRect">
            <a:avLst>
              <a:gd name="adj" fmla="val 16667"/>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Lst>
        </p:spPr>
      </p:pic>
      <p:sp>
        <p:nvSpPr>
          <p:cNvPr id="16" name="Rectangle 15"/>
          <p:cNvSpPr/>
          <p:nvPr/>
        </p:nvSpPr>
        <p:spPr>
          <a:xfrm>
            <a:off x="4661525" y="419265"/>
            <a:ext cx="3581399" cy="1569660"/>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prst="softRound"/>
              <a:contourClr>
                <a:schemeClr val="accent2">
                  <a:shade val="75000"/>
                </a:schemeClr>
              </a:contourClr>
            </a:sp3d>
          </a:bodyPr>
          <a:lstStyle/>
          <a:p>
            <a:pPr algn="ctr"/>
            <a:r>
              <a:rPr lang="en-US" sz="9600" b="1" dirty="0">
                <a:ln w="11430">
                  <a:solidFill>
                    <a:schemeClr val="accent5">
                      <a:lumMod val="50000"/>
                    </a:schemeClr>
                  </a:solidFill>
                </a:ln>
                <a:solidFill>
                  <a:schemeClr val="accent5">
                    <a:lumMod val="75000"/>
                  </a:schemeClr>
                </a:solidFill>
                <a:effectLst>
                  <a:outerShdw blurRad="50800" dist="39000" dir="5460000" algn="tl">
                    <a:srgbClr val="000000">
                      <a:alpha val="38000"/>
                    </a:srgbClr>
                  </a:outerShdw>
                </a:effectLst>
                <a:latin typeface="Lucida Calligraphy" pitchFamily="66" charset="0"/>
              </a:rPr>
              <a:t>10</a:t>
            </a:r>
            <a:r>
              <a:rPr lang="en-US" sz="9600" b="1" baseline="30000" dirty="0">
                <a:ln w="11430">
                  <a:solidFill>
                    <a:schemeClr val="accent5">
                      <a:lumMod val="50000"/>
                    </a:schemeClr>
                  </a:solidFill>
                </a:ln>
                <a:solidFill>
                  <a:schemeClr val="accent5">
                    <a:lumMod val="75000"/>
                  </a:schemeClr>
                </a:solidFill>
                <a:effectLst>
                  <a:outerShdw blurRad="50800" dist="39000" dir="5460000" algn="tl">
                    <a:srgbClr val="000000">
                      <a:alpha val="38000"/>
                    </a:srgbClr>
                  </a:outerShdw>
                </a:effectLst>
                <a:latin typeface="Lucida Calligraphy" pitchFamily="66" charset="0"/>
              </a:rPr>
              <a:t>eme</a:t>
            </a:r>
            <a:endParaRPr lang="en-US" sz="9600" b="1" dirty="0">
              <a:ln w="11430">
                <a:solidFill>
                  <a:schemeClr val="accent5">
                    <a:lumMod val="50000"/>
                  </a:schemeClr>
                </a:solidFill>
              </a:ln>
              <a:solidFill>
                <a:srgbClr val="FFC000"/>
              </a:solidFill>
              <a:effectLst>
                <a:outerShdw blurRad="50800" dist="39000" dir="5460000" algn="tl">
                  <a:srgbClr val="000000">
                    <a:alpha val="38000"/>
                  </a:srgbClr>
                </a:outerShdw>
              </a:effectLst>
              <a:latin typeface="Lucida Bright" pitchFamily="18" charset="0"/>
            </a:endParaRPr>
          </a:p>
        </p:txBody>
      </p:sp>
      <p:sp>
        <p:nvSpPr>
          <p:cNvPr id="17" name="Rectangle 16"/>
          <p:cNvSpPr/>
          <p:nvPr/>
        </p:nvSpPr>
        <p:spPr>
          <a:xfrm>
            <a:off x="4565156" y="2843182"/>
            <a:ext cx="4114800" cy="2308324"/>
          </a:xfrm>
          <a:prstGeom prst="rect">
            <a:avLst/>
          </a:prstGeom>
        </p:spPr>
        <p:txBody>
          <a:bodyPr wrap="square">
            <a:spAutoFit/>
            <a:scene3d>
              <a:camera prst="orthographicFront"/>
              <a:lightRig rig="threePt" dir="t"/>
            </a:scene3d>
            <a:sp3d extrusionH="57150">
              <a:bevelT w="38100" h="38100"/>
            </a:sp3d>
          </a:bodyPr>
          <a:lstStyle/>
          <a:p>
            <a:pPr algn="ctr"/>
            <a:r>
              <a:rPr lang="fr-CA" sz="2800" dirty="0">
                <a:solidFill>
                  <a:schemeClr val="accent6">
                    <a:lumMod val="20000"/>
                    <a:lumOff val="80000"/>
                  </a:schemeClr>
                </a:solidFill>
                <a:effectLst>
                  <a:glow rad="228600">
                    <a:schemeClr val="tx1">
                      <a:alpha val="70000"/>
                    </a:schemeClr>
                  </a:glow>
                </a:effectLst>
                <a:latin typeface="Arial Rounded MT Bold" pitchFamily="34" charset="0"/>
              </a:rPr>
              <a:t>Une partie de </a:t>
            </a:r>
            <a:r>
              <a:rPr lang="en-US" sz="2800" dirty="0">
                <a:solidFill>
                  <a:schemeClr val="accent6">
                    <a:lumMod val="20000"/>
                    <a:lumOff val="80000"/>
                  </a:schemeClr>
                </a:solidFill>
                <a:effectLst>
                  <a:glow rad="228600">
                    <a:schemeClr val="tx1">
                      <a:alpha val="70000"/>
                    </a:schemeClr>
                  </a:glow>
                </a:effectLst>
                <a:latin typeface="Arial Rounded MT Bold" pitchFamily="34" charset="0"/>
              </a:rPr>
              <a:t>“</a:t>
            </a:r>
            <a:r>
              <a:rPr lang="fr-CA" sz="2800" dirty="0" smtClean="0">
                <a:solidFill>
                  <a:schemeClr val="accent6">
                    <a:lumMod val="20000"/>
                    <a:lumOff val="80000"/>
                  </a:schemeClr>
                </a:solidFill>
                <a:effectLst>
                  <a:glow rad="228600">
                    <a:schemeClr val="tx1">
                      <a:alpha val="70000"/>
                    </a:schemeClr>
                  </a:glow>
                </a:effectLst>
                <a:latin typeface="Arial Rounded MT Bold" pitchFamily="34" charset="0"/>
              </a:rPr>
              <a:t>l'affliction</a:t>
            </a:r>
            <a:r>
              <a:rPr lang="en-US" sz="2800" dirty="0" smtClean="0">
                <a:solidFill>
                  <a:schemeClr val="accent6">
                    <a:lumMod val="20000"/>
                    <a:lumOff val="80000"/>
                  </a:schemeClr>
                </a:solidFill>
                <a:effectLst>
                  <a:glow rad="228600">
                    <a:schemeClr val="tx1">
                      <a:alpha val="70000"/>
                    </a:schemeClr>
                  </a:glow>
                </a:effectLst>
                <a:latin typeface="Arial Rounded MT Bold" pitchFamily="34" charset="0"/>
              </a:rPr>
              <a:t>”</a:t>
            </a:r>
            <a:r>
              <a:rPr lang="fr-CA" sz="2800" dirty="0" smtClean="0">
                <a:solidFill>
                  <a:schemeClr val="accent6">
                    <a:lumMod val="20000"/>
                    <a:lumOff val="80000"/>
                  </a:schemeClr>
                </a:solidFill>
                <a:effectLst>
                  <a:glow rad="228600">
                    <a:schemeClr val="tx1">
                      <a:alpha val="70000"/>
                    </a:schemeClr>
                  </a:glow>
                </a:effectLst>
                <a:latin typeface="Arial Rounded MT Bold" pitchFamily="34" charset="0"/>
              </a:rPr>
              <a:t> </a:t>
            </a:r>
            <a:r>
              <a:rPr lang="fr-CA" sz="2800" dirty="0">
                <a:solidFill>
                  <a:schemeClr val="accent6">
                    <a:lumMod val="20000"/>
                    <a:lumOff val="80000"/>
                  </a:schemeClr>
                </a:solidFill>
                <a:effectLst>
                  <a:glow rad="228600">
                    <a:schemeClr val="tx1">
                      <a:alpha val="70000"/>
                    </a:schemeClr>
                  </a:glow>
                </a:effectLst>
                <a:latin typeface="Arial Rounded MT Bold" pitchFamily="34" charset="0"/>
              </a:rPr>
              <a:t>est celle du calme, de l'immobilité et du repos</a:t>
            </a:r>
            <a:r>
              <a:rPr lang="en-US" sz="2800" dirty="0">
                <a:solidFill>
                  <a:schemeClr val="accent6">
                    <a:lumMod val="20000"/>
                    <a:lumOff val="80000"/>
                  </a:schemeClr>
                </a:solidFill>
                <a:effectLst>
                  <a:glow rad="228600">
                    <a:schemeClr val="tx1">
                      <a:alpha val="70000"/>
                    </a:schemeClr>
                  </a:glow>
                </a:effectLst>
                <a:latin typeface="Arial Rounded MT Bold" pitchFamily="34" charset="0"/>
              </a:rPr>
              <a:t>.</a:t>
            </a:r>
            <a:endParaRPr lang="en-US" sz="4000" dirty="0">
              <a:solidFill>
                <a:schemeClr val="accent6">
                  <a:lumMod val="20000"/>
                  <a:lumOff val="80000"/>
                </a:schemeClr>
              </a:solidFill>
              <a:effectLst>
                <a:glow rad="228600">
                  <a:schemeClr val="tx1">
                    <a:alpha val="70000"/>
                  </a:schemeClr>
                </a:glow>
              </a:effectLst>
              <a:latin typeface="Arial Rounded MT Bold" pitchFamily="34" charset="0"/>
            </a:endParaRPr>
          </a:p>
        </p:txBody>
      </p:sp>
      <p:sp>
        <p:nvSpPr>
          <p:cNvPr id="19" name="Rectangle 18"/>
          <p:cNvSpPr/>
          <p:nvPr/>
        </p:nvSpPr>
        <p:spPr>
          <a:xfrm>
            <a:off x="833541" y="5209066"/>
            <a:ext cx="6629400" cy="1384995"/>
          </a:xfrm>
          <a:prstGeom prst="rect">
            <a:avLst/>
          </a:prstGeom>
        </p:spPr>
        <p:txBody>
          <a:bodyPr wrap="square">
            <a:spAutoFit/>
            <a:scene3d>
              <a:camera prst="orthographicFront"/>
              <a:lightRig rig="threePt" dir="t"/>
            </a:scene3d>
            <a:sp3d extrusionH="57150">
              <a:bevelT w="38100" h="38100"/>
            </a:sp3d>
          </a:bodyPr>
          <a:lstStyle/>
          <a:p>
            <a:pPr algn="ctr"/>
            <a:r>
              <a:rPr lang="fr-CA" sz="2800" dirty="0">
                <a:solidFill>
                  <a:schemeClr val="accent6">
                    <a:lumMod val="20000"/>
                    <a:lumOff val="80000"/>
                  </a:schemeClr>
                </a:solidFill>
                <a:effectLst>
                  <a:glow rad="228600">
                    <a:schemeClr val="tx1">
                      <a:alpha val="70000"/>
                    </a:schemeClr>
                  </a:glow>
                </a:effectLst>
                <a:latin typeface="Arial Rounded MT Bold" pitchFamily="34" charset="0"/>
              </a:rPr>
              <a:t>Pendant 24 heures du </a:t>
            </a:r>
            <a:r>
              <a:rPr lang="en-US" sz="2800" dirty="0">
                <a:solidFill>
                  <a:schemeClr val="accent5">
                    <a:lumMod val="60000"/>
                    <a:lumOff val="40000"/>
                  </a:schemeClr>
                </a:solidFill>
                <a:effectLst>
                  <a:glow rad="228600">
                    <a:schemeClr val="tx1">
                      <a:alpha val="70000"/>
                    </a:schemeClr>
                  </a:glow>
                </a:effectLst>
                <a:latin typeface="Arial Rounded MT Bold" pitchFamily="34" charset="0"/>
              </a:rPr>
              <a:t>“</a:t>
            </a:r>
            <a:r>
              <a:rPr lang="fr-CA" sz="2800" dirty="0" smtClean="0">
                <a:solidFill>
                  <a:schemeClr val="accent5">
                    <a:lumMod val="60000"/>
                    <a:lumOff val="40000"/>
                  </a:schemeClr>
                </a:solidFill>
                <a:effectLst>
                  <a:glow rad="228600">
                    <a:schemeClr val="tx1">
                      <a:alpha val="70000"/>
                    </a:schemeClr>
                  </a:glow>
                </a:effectLst>
                <a:latin typeface="Arial Rounded MT Bold" pitchFamily="34" charset="0"/>
              </a:rPr>
              <a:t>même </a:t>
            </a:r>
            <a:r>
              <a:rPr lang="fr-CA" sz="2800" dirty="0">
                <a:solidFill>
                  <a:schemeClr val="accent5">
                    <a:lumMod val="60000"/>
                    <a:lumOff val="40000"/>
                  </a:schemeClr>
                </a:solidFill>
                <a:effectLst>
                  <a:glow rad="228600">
                    <a:schemeClr val="tx1">
                      <a:alpha val="70000"/>
                    </a:schemeClr>
                  </a:glow>
                </a:effectLst>
                <a:latin typeface="Arial Rounded MT Bold" pitchFamily="34" charset="0"/>
              </a:rPr>
              <a:t>9 </a:t>
            </a:r>
          </a:p>
          <a:p>
            <a:pPr algn="ctr"/>
            <a:r>
              <a:rPr lang="fr-CA" sz="2800" dirty="0">
                <a:solidFill>
                  <a:schemeClr val="accent5">
                    <a:lumMod val="60000"/>
                    <a:lumOff val="40000"/>
                  </a:schemeClr>
                </a:solidFill>
                <a:effectLst>
                  <a:glow rad="228600">
                    <a:schemeClr val="tx1">
                      <a:alpha val="70000"/>
                    </a:schemeClr>
                  </a:glow>
                </a:effectLst>
                <a:latin typeface="Arial Rounded MT Bold" pitchFamily="34" charset="0"/>
              </a:rPr>
              <a:t>au  </a:t>
            </a:r>
            <a:r>
              <a:rPr lang="fr-CA" sz="2800" dirty="0" smtClean="0">
                <a:solidFill>
                  <a:schemeClr val="accent5">
                    <a:lumMod val="60000"/>
                    <a:lumOff val="40000"/>
                  </a:schemeClr>
                </a:solidFill>
                <a:effectLst>
                  <a:glow rad="228600">
                    <a:schemeClr val="tx1">
                      <a:alpha val="70000"/>
                    </a:schemeClr>
                  </a:glow>
                </a:effectLst>
                <a:latin typeface="Arial Rounded MT Bold" pitchFamily="34" charset="0"/>
              </a:rPr>
              <a:t>10,</a:t>
            </a:r>
            <a:r>
              <a:rPr lang="en-US" sz="2800" dirty="0" smtClean="0">
                <a:solidFill>
                  <a:schemeClr val="accent5">
                    <a:lumMod val="60000"/>
                    <a:lumOff val="40000"/>
                  </a:schemeClr>
                </a:solidFill>
                <a:effectLst>
                  <a:glow rad="228600">
                    <a:schemeClr val="tx1">
                      <a:alpha val="70000"/>
                    </a:schemeClr>
                  </a:glow>
                </a:effectLst>
                <a:latin typeface="Arial Rounded MT Bold" pitchFamily="34" charset="0"/>
              </a:rPr>
              <a:t>”</a:t>
            </a:r>
            <a:r>
              <a:rPr lang="fr-CA" sz="2800" dirty="0" smtClean="0">
                <a:solidFill>
                  <a:schemeClr val="accent5">
                    <a:lumMod val="60000"/>
                    <a:lumOff val="40000"/>
                  </a:schemeClr>
                </a:solidFill>
                <a:effectLst>
                  <a:glow rad="228600">
                    <a:schemeClr val="tx1">
                      <a:alpha val="70000"/>
                    </a:schemeClr>
                  </a:glow>
                </a:effectLst>
                <a:latin typeface="Arial Rounded MT Bold" pitchFamily="34" charset="0"/>
              </a:rPr>
              <a:t> </a:t>
            </a:r>
            <a:r>
              <a:rPr lang="fr-CA" sz="2800" dirty="0">
                <a:solidFill>
                  <a:schemeClr val="accent6">
                    <a:lumMod val="20000"/>
                    <a:lumOff val="80000"/>
                  </a:schemeClr>
                </a:solidFill>
                <a:effectLst>
                  <a:glow rad="228600">
                    <a:schemeClr val="tx1">
                      <a:alpha val="70000"/>
                    </a:schemeClr>
                  </a:glow>
                </a:effectLst>
                <a:latin typeface="Arial Rounded MT Bold" pitchFamily="34" charset="0"/>
              </a:rPr>
              <a:t>cette </a:t>
            </a:r>
            <a:r>
              <a:rPr lang="en-US" sz="2800" dirty="0" smtClean="0">
                <a:solidFill>
                  <a:schemeClr val="accent5">
                    <a:lumMod val="60000"/>
                    <a:lumOff val="40000"/>
                  </a:schemeClr>
                </a:solidFill>
                <a:effectLst>
                  <a:glow rad="228600">
                    <a:schemeClr val="tx1">
                      <a:alpha val="70000"/>
                    </a:schemeClr>
                  </a:glow>
                </a:effectLst>
                <a:latin typeface="Arial Rounded MT Bold" pitchFamily="34" charset="0"/>
              </a:rPr>
              <a:t>“</a:t>
            </a:r>
            <a:r>
              <a:rPr lang="fr-CA" sz="2800" dirty="0" smtClean="0">
                <a:solidFill>
                  <a:schemeClr val="accent5">
                    <a:lumMod val="60000"/>
                    <a:lumOff val="40000"/>
                  </a:schemeClr>
                </a:solidFill>
                <a:effectLst>
                  <a:glow rad="228600">
                    <a:schemeClr val="tx1">
                      <a:alpha val="70000"/>
                    </a:schemeClr>
                  </a:glow>
                </a:effectLst>
                <a:latin typeface="Arial Rounded MT Bold" pitchFamily="34" charset="0"/>
              </a:rPr>
              <a:t>affliction</a:t>
            </a:r>
            <a:r>
              <a:rPr lang="en-US" sz="2800" dirty="0" smtClean="0">
                <a:solidFill>
                  <a:schemeClr val="accent5">
                    <a:lumMod val="60000"/>
                    <a:lumOff val="40000"/>
                  </a:schemeClr>
                </a:solidFill>
                <a:effectLst>
                  <a:glow rad="228600">
                    <a:schemeClr val="tx1">
                      <a:alpha val="70000"/>
                    </a:schemeClr>
                  </a:glow>
                </a:effectLst>
                <a:latin typeface="Arial Rounded MT Bold" pitchFamily="34" charset="0"/>
              </a:rPr>
              <a:t>”</a:t>
            </a:r>
            <a:r>
              <a:rPr lang="fr-CA" sz="2800" dirty="0" smtClean="0">
                <a:solidFill>
                  <a:schemeClr val="accent5">
                    <a:lumMod val="60000"/>
                    <a:lumOff val="40000"/>
                  </a:schemeClr>
                </a:solidFill>
                <a:effectLst>
                  <a:glow rad="228600">
                    <a:schemeClr val="tx1">
                      <a:alpha val="70000"/>
                    </a:schemeClr>
                  </a:glow>
                </a:effectLst>
                <a:latin typeface="Arial Rounded MT Bold" pitchFamily="34" charset="0"/>
              </a:rPr>
              <a:t> </a:t>
            </a:r>
            <a:r>
              <a:rPr lang="fr-CA" sz="2800" dirty="0">
                <a:solidFill>
                  <a:schemeClr val="accent6">
                    <a:lumMod val="20000"/>
                    <a:lumOff val="80000"/>
                  </a:schemeClr>
                </a:solidFill>
                <a:effectLst>
                  <a:glow rad="228600">
                    <a:schemeClr val="tx1">
                      <a:alpha val="70000"/>
                    </a:schemeClr>
                  </a:glow>
                </a:effectLst>
                <a:latin typeface="Arial Rounded MT Bold" pitchFamily="34" charset="0"/>
              </a:rPr>
              <a:t>est appelée </a:t>
            </a:r>
            <a:r>
              <a:rPr lang="en-US" sz="2800" dirty="0" smtClean="0">
                <a:solidFill>
                  <a:schemeClr val="accent5">
                    <a:lumMod val="60000"/>
                    <a:lumOff val="40000"/>
                  </a:schemeClr>
                </a:solidFill>
                <a:effectLst>
                  <a:glow rad="228600">
                    <a:schemeClr val="tx1">
                      <a:alpha val="70000"/>
                    </a:schemeClr>
                  </a:glow>
                </a:effectLst>
                <a:latin typeface="Arial Rounded MT Bold" pitchFamily="34" charset="0"/>
              </a:rPr>
              <a:t>“</a:t>
            </a:r>
            <a:r>
              <a:rPr lang="fr-CA" sz="2800" u="sng" dirty="0" smtClean="0">
                <a:solidFill>
                  <a:schemeClr val="accent5">
                    <a:lumMod val="60000"/>
                    <a:lumOff val="40000"/>
                  </a:schemeClr>
                </a:solidFill>
                <a:effectLst>
                  <a:glow rad="228600">
                    <a:schemeClr val="tx1">
                      <a:alpha val="70000"/>
                    </a:schemeClr>
                  </a:glow>
                </a:effectLst>
                <a:latin typeface="Arial Rounded MT Bold" pitchFamily="34" charset="0"/>
              </a:rPr>
              <a:t>une</a:t>
            </a:r>
            <a:r>
              <a:rPr lang="fr-CA" sz="2800" dirty="0" smtClean="0">
                <a:solidFill>
                  <a:schemeClr val="accent5">
                    <a:lumMod val="60000"/>
                    <a:lumOff val="40000"/>
                  </a:schemeClr>
                </a:solidFill>
                <a:effectLst>
                  <a:glow rad="228600">
                    <a:schemeClr val="tx1">
                      <a:alpha val="70000"/>
                    </a:schemeClr>
                  </a:glow>
                </a:effectLst>
                <a:latin typeface="Arial Rounded MT Bold" pitchFamily="34" charset="0"/>
              </a:rPr>
              <a:t> </a:t>
            </a:r>
            <a:r>
              <a:rPr lang="fr-CA" sz="2800" u="sng" dirty="0">
                <a:solidFill>
                  <a:schemeClr val="accent5">
                    <a:lumMod val="60000"/>
                    <a:lumOff val="40000"/>
                  </a:schemeClr>
                </a:solidFill>
                <a:effectLst>
                  <a:glow rad="228600">
                    <a:schemeClr val="tx1">
                      <a:alpha val="70000"/>
                    </a:schemeClr>
                  </a:glow>
                </a:effectLst>
                <a:latin typeface="Arial Rounded MT Bold" pitchFamily="34" charset="0"/>
              </a:rPr>
              <a:t>célébration</a:t>
            </a:r>
            <a:r>
              <a:rPr lang="en-US" sz="2800" dirty="0">
                <a:solidFill>
                  <a:schemeClr val="accent5">
                    <a:lumMod val="60000"/>
                    <a:lumOff val="40000"/>
                  </a:schemeClr>
                </a:solidFill>
                <a:effectLst>
                  <a:glow rad="228600">
                    <a:schemeClr val="tx1">
                      <a:alpha val="70000"/>
                    </a:schemeClr>
                  </a:glow>
                </a:effectLst>
                <a:latin typeface="Arial Rounded MT Bold" pitchFamily="34" charset="0"/>
              </a:rPr>
              <a:t>.”</a:t>
            </a:r>
          </a:p>
        </p:txBody>
      </p:sp>
      <p:sp>
        <p:nvSpPr>
          <p:cNvPr id="14" name="Rectangle 13"/>
          <p:cNvSpPr/>
          <p:nvPr/>
        </p:nvSpPr>
        <p:spPr>
          <a:xfrm>
            <a:off x="76200" y="2090172"/>
            <a:ext cx="3581400" cy="2893100"/>
          </a:xfrm>
          <a:prstGeom prst="rect">
            <a:avLst/>
          </a:prstGeom>
          <a:noFill/>
        </p:spPr>
        <p:txBody>
          <a:bodyPr wrap="square">
            <a:spAutoFit/>
            <a:scene3d>
              <a:camera prst="orthographicFront"/>
              <a:lightRig rig="threePt" dir="t"/>
            </a:scene3d>
            <a:sp3d extrusionH="57150">
              <a:bevelT w="38100" h="38100"/>
            </a:sp3d>
          </a:bodyPr>
          <a:lstStyle/>
          <a:p>
            <a:pPr algn="ctr"/>
            <a:r>
              <a:rPr lang="en-US" sz="2400" dirty="0">
                <a:solidFill>
                  <a:schemeClr val="accent6">
                    <a:lumMod val="20000"/>
                    <a:lumOff val="80000"/>
                  </a:schemeClr>
                </a:solidFill>
                <a:effectLst>
                  <a:glow rad="228600">
                    <a:schemeClr val="accent1">
                      <a:satMod val="175000"/>
                      <a:alpha val="40000"/>
                    </a:schemeClr>
                  </a:glow>
                </a:effectLst>
                <a:latin typeface="Arial Rounded MT Bold" pitchFamily="34" charset="0"/>
              </a:rPr>
              <a:t>Dans Strong’s “célébrer” est </a:t>
            </a:r>
            <a:br>
              <a:rPr lang="en-US" sz="2400" dirty="0">
                <a:solidFill>
                  <a:schemeClr val="accent6">
                    <a:lumMod val="20000"/>
                    <a:lumOff val="80000"/>
                  </a:schemeClr>
                </a:solidFill>
                <a:effectLst>
                  <a:glow rad="228600">
                    <a:schemeClr val="accent1">
                      <a:satMod val="175000"/>
                      <a:alpha val="40000"/>
                    </a:schemeClr>
                  </a:glow>
                </a:effectLst>
                <a:latin typeface="Arial Rounded MT Bold" pitchFamily="34" charset="0"/>
              </a:rPr>
            </a:br>
            <a:r>
              <a:rPr lang="en-US" sz="2400" dirty="0">
                <a:solidFill>
                  <a:schemeClr val="accent6">
                    <a:lumMod val="20000"/>
                    <a:lumOff val="80000"/>
                  </a:schemeClr>
                </a:solidFill>
                <a:effectLst>
                  <a:glow rad="228600">
                    <a:schemeClr val="accent1">
                      <a:satMod val="175000"/>
                      <a:alpha val="40000"/>
                    </a:schemeClr>
                  </a:glow>
                </a:effectLst>
                <a:latin typeface="Arial Rounded MT Bold" pitchFamily="34" charset="0"/>
              </a:rPr>
              <a:t>défini comme #7673:</a:t>
            </a:r>
          </a:p>
          <a:p>
            <a:pPr algn="ctr"/>
            <a:endParaRPr lang="en-US" sz="1400" dirty="0">
              <a:solidFill>
                <a:schemeClr val="accent6">
                  <a:lumMod val="20000"/>
                  <a:lumOff val="80000"/>
                </a:schemeClr>
              </a:solidFill>
              <a:effectLst>
                <a:glow rad="228600">
                  <a:schemeClr val="accent1">
                    <a:satMod val="175000"/>
                    <a:alpha val="40000"/>
                  </a:schemeClr>
                </a:glow>
              </a:effectLst>
              <a:latin typeface="Arial Rounded MT Bold" pitchFamily="34" charset="0"/>
            </a:endParaRPr>
          </a:p>
          <a:p>
            <a:pPr marL="342900" indent="-342900" algn="ctr">
              <a:buSzPct val="65000"/>
              <a:buFont typeface="Wingdings" pitchFamily="2" charset="2"/>
              <a:buChar char="Ø"/>
            </a:pPr>
            <a:r>
              <a:rPr lang="en-US" sz="2400" dirty="0">
                <a:solidFill>
                  <a:schemeClr val="accent6">
                    <a:lumMod val="20000"/>
                    <a:lumOff val="80000"/>
                  </a:schemeClr>
                </a:solidFill>
                <a:effectLst>
                  <a:glow rad="228600">
                    <a:schemeClr val="tx1">
                      <a:alpha val="70000"/>
                    </a:schemeClr>
                  </a:glow>
                </a:effectLst>
                <a:latin typeface="Arial Rounded MT Bold" pitchFamily="34" charset="0"/>
              </a:rPr>
              <a:t>se reposer; </a:t>
            </a:r>
          </a:p>
          <a:p>
            <a:pPr marL="342900" indent="-342900" algn="ctr">
              <a:buSzPct val="65000"/>
              <a:buFont typeface="Wingdings" pitchFamily="2" charset="2"/>
              <a:buChar char="Ø"/>
            </a:pPr>
            <a:r>
              <a:rPr lang="en-US" sz="2400" dirty="0">
                <a:solidFill>
                  <a:schemeClr val="accent6">
                    <a:lumMod val="20000"/>
                    <a:lumOff val="80000"/>
                  </a:schemeClr>
                </a:solidFill>
                <a:effectLst>
                  <a:glow rad="228600">
                    <a:schemeClr val="tx1">
                      <a:alpha val="70000"/>
                    </a:schemeClr>
                  </a:glow>
                </a:effectLst>
                <a:latin typeface="Arial Rounded MT Bold" pitchFamily="34" charset="0"/>
              </a:rPr>
              <a:t>renoncer à l'effort; </a:t>
            </a:r>
          </a:p>
          <a:p>
            <a:pPr marL="342900" indent="-342900" algn="ctr">
              <a:buSzPct val="65000"/>
              <a:buFont typeface="Wingdings" pitchFamily="2" charset="2"/>
              <a:buChar char="Ø"/>
            </a:pPr>
            <a:r>
              <a:rPr lang="fr-CA" sz="2400" dirty="0">
                <a:solidFill>
                  <a:schemeClr val="accent6">
                    <a:lumMod val="20000"/>
                    <a:lumOff val="80000"/>
                  </a:schemeClr>
                </a:solidFill>
                <a:effectLst>
                  <a:glow rad="228600">
                    <a:schemeClr val="tx1">
                      <a:alpha val="70000"/>
                    </a:schemeClr>
                  </a:glow>
                </a:effectLst>
                <a:latin typeface="Arial Rounded MT Bold" pitchFamily="34" charset="0"/>
              </a:rPr>
              <a:t>se reposer et être tranquille</a:t>
            </a:r>
            <a:r>
              <a:rPr lang="en-US" sz="2400" dirty="0">
                <a:solidFill>
                  <a:schemeClr val="accent6">
                    <a:lumMod val="20000"/>
                    <a:lumOff val="80000"/>
                  </a:schemeClr>
                </a:solidFill>
                <a:effectLst>
                  <a:glow rad="228600">
                    <a:schemeClr val="tx1">
                      <a:alpha val="70000"/>
                    </a:schemeClr>
                  </a:glow>
                </a:effectLst>
                <a:latin typeface="Arial Rounded MT Bold" pitchFamily="34" charset="0"/>
              </a:rPr>
              <a:t>.</a:t>
            </a:r>
            <a:endParaRPr lang="en-US" sz="2400" dirty="0">
              <a:solidFill>
                <a:schemeClr val="accent6">
                  <a:lumMod val="20000"/>
                  <a:lumOff val="80000"/>
                </a:schemeClr>
              </a:solidFill>
              <a:effectLst>
                <a:glow rad="228600">
                  <a:schemeClr val="accent1">
                    <a:satMod val="175000"/>
                    <a:alpha val="40000"/>
                  </a:schemeClr>
                </a:glow>
              </a:effectLst>
              <a:latin typeface="Arial Rounded MT Bold" pitchFamily="34" charset="0"/>
            </a:endParaRPr>
          </a:p>
        </p:txBody>
      </p:sp>
      <p:sp>
        <p:nvSpPr>
          <p:cNvPr id="18" name="Slide Number Placeholder 1"/>
          <p:cNvSpPr>
            <a:spLocks noGrp="1"/>
          </p:cNvSpPr>
          <p:nvPr>
            <p:ph type="sldNum" sz="quarter" idx="12"/>
          </p:nvPr>
        </p:nvSpPr>
        <p:spPr>
          <a:xfrm>
            <a:off x="8610600" y="6492875"/>
            <a:ext cx="533400" cy="365125"/>
          </a:xfrm>
        </p:spPr>
        <p:txBody>
          <a:bodyPr/>
          <a:lstStyle/>
          <a:p>
            <a:fld id="{F98DBE31-67BE-43CC-8D6C-2180D5FA01B3}" type="slidenum">
              <a:rPr lang="en-US" b="1" smtClean="0">
                <a:solidFill>
                  <a:schemeClr val="bg1"/>
                </a:solidFill>
              </a:rPr>
              <a:t>38</a:t>
            </a:fld>
            <a:endParaRPr lang="en-US" b="1" dirty="0">
              <a:solidFill>
                <a:schemeClr val="bg1"/>
              </a:solidFill>
            </a:endParaRPr>
          </a:p>
        </p:txBody>
      </p:sp>
      <p:pic>
        <p:nvPicPr>
          <p:cNvPr id="20" name="Picture 2" descr="C:\Users\Rae\Desktop\YCC Logo sm size.png"/>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8072715" y="5813610"/>
            <a:ext cx="851525" cy="8515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23653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2500" fill="hold"/>
                                        <p:tgtEl>
                                          <p:spTgt spid="14"/>
                                        </p:tgtEl>
                                        <p:attrNameLst>
                                          <p:attrName>ppt_w</p:attrName>
                                        </p:attrNameLst>
                                      </p:cBhvr>
                                      <p:tavLst>
                                        <p:tav tm="0">
                                          <p:val>
                                            <p:fltVal val="0"/>
                                          </p:val>
                                        </p:tav>
                                        <p:tav tm="100000">
                                          <p:val>
                                            <p:strVal val="#ppt_w"/>
                                          </p:val>
                                        </p:tav>
                                      </p:tavLst>
                                    </p:anim>
                                    <p:anim calcmode="lin" valueType="num">
                                      <p:cBhvr>
                                        <p:cTn id="8" dur="2500" fill="hold"/>
                                        <p:tgtEl>
                                          <p:spTgt spid="14"/>
                                        </p:tgtEl>
                                        <p:attrNameLst>
                                          <p:attrName>ppt_h</p:attrName>
                                        </p:attrNameLst>
                                      </p:cBhvr>
                                      <p:tavLst>
                                        <p:tav tm="0">
                                          <p:val>
                                            <p:fltVal val="0"/>
                                          </p:val>
                                        </p:tav>
                                        <p:tav tm="100000">
                                          <p:val>
                                            <p:strVal val="#ppt_h"/>
                                          </p:val>
                                        </p:tav>
                                      </p:tavLst>
                                    </p:anim>
                                    <p:animEffect transition="in" filter="fade">
                                      <p:cBhvr>
                                        <p:cTn id="9" dur="2500"/>
                                        <p:tgtEl>
                                          <p:spTgt spid="14"/>
                                        </p:tgtEl>
                                      </p:cBhvr>
                                    </p:animEffect>
                                  </p:childTnLst>
                                </p:cTn>
                              </p:par>
                            </p:childTnLst>
                          </p:cTn>
                        </p:par>
                        <p:par>
                          <p:cTn id="10" fill="hold">
                            <p:stCondLst>
                              <p:cond delay="2500"/>
                            </p:stCondLst>
                            <p:childTnLst>
                              <p:par>
                                <p:cTn id="11" presetID="53" presetClass="entr" presetSubtype="16" fill="hold" grpId="0" nodeType="afterEffect">
                                  <p:stCondLst>
                                    <p:cond delay="3000"/>
                                  </p:stCondLst>
                                  <p:childTnLst>
                                    <p:set>
                                      <p:cBhvr>
                                        <p:cTn id="12" dur="1" fill="hold">
                                          <p:stCondLst>
                                            <p:cond delay="0"/>
                                          </p:stCondLst>
                                        </p:cTn>
                                        <p:tgtEl>
                                          <p:spTgt spid="17"/>
                                        </p:tgtEl>
                                        <p:attrNameLst>
                                          <p:attrName>style.visibility</p:attrName>
                                        </p:attrNameLst>
                                      </p:cBhvr>
                                      <p:to>
                                        <p:strVal val="visible"/>
                                      </p:to>
                                    </p:set>
                                    <p:anim calcmode="lin" valueType="num">
                                      <p:cBhvr>
                                        <p:cTn id="13" dur="2250" fill="hold"/>
                                        <p:tgtEl>
                                          <p:spTgt spid="17"/>
                                        </p:tgtEl>
                                        <p:attrNameLst>
                                          <p:attrName>ppt_w</p:attrName>
                                        </p:attrNameLst>
                                      </p:cBhvr>
                                      <p:tavLst>
                                        <p:tav tm="0">
                                          <p:val>
                                            <p:fltVal val="0"/>
                                          </p:val>
                                        </p:tav>
                                        <p:tav tm="100000">
                                          <p:val>
                                            <p:strVal val="#ppt_w"/>
                                          </p:val>
                                        </p:tav>
                                      </p:tavLst>
                                    </p:anim>
                                    <p:anim calcmode="lin" valueType="num">
                                      <p:cBhvr>
                                        <p:cTn id="14" dur="2250" fill="hold"/>
                                        <p:tgtEl>
                                          <p:spTgt spid="17"/>
                                        </p:tgtEl>
                                        <p:attrNameLst>
                                          <p:attrName>ppt_h</p:attrName>
                                        </p:attrNameLst>
                                      </p:cBhvr>
                                      <p:tavLst>
                                        <p:tav tm="0">
                                          <p:val>
                                            <p:fltVal val="0"/>
                                          </p:val>
                                        </p:tav>
                                        <p:tav tm="100000">
                                          <p:val>
                                            <p:strVal val="#ppt_h"/>
                                          </p:val>
                                        </p:tav>
                                      </p:tavLst>
                                    </p:anim>
                                    <p:animEffect transition="in" filter="fade">
                                      <p:cBhvr>
                                        <p:cTn id="15" dur="2250"/>
                                        <p:tgtEl>
                                          <p:spTgt spid="17"/>
                                        </p:tgtEl>
                                      </p:cBhvr>
                                    </p:animEffect>
                                  </p:childTnLst>
                                </p:cTn>
                              </p:par>
                            </p:childTnLst>
                          </p:cTn>
                        </p:par>
                        <p:par>
                          <p:cTn id="16" fill="hold">
                            <p:stCondLst>
                              <p:cond delay="7750"/>
                            </p:stCondLst>
                            <p:childTnLst>
                              <p:par>
                                <p:cTn id="17" presetID="53" presetClass="entr" presetSubtype="16" fill="hold" grpId="0" nodeType="after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p:cTn id="19" dur="3500" fill="hold"/>
                                        <p:tgtEl>
                                          <p:spTgt spid="19"/>
                                        </p:tgtEl>
                                        <p:attrNameLst>
                                          <p:attrName>ppt_w</p:attrName>
                                        </p:attrNameLst>
                                      </p:cBhvr>
                                      <p:tavLst>
                                        <p:tav tm="0">
                                          <p:val>
                                            <p:fltVal val="0"/>
                                          </p:val>
                                        </p:tav>
                                        <p:tav tm="100000">
                                          <p:val>
                                            <p:strVal val="#ppt_w"/>
                                          </p:val>
                                        </p:tav>
                                      </p:tavLst>
                                    </p:anim>
                                    <p:anim calcmode="lin" valueType="num">
                                      <p:cBhvr>
                                        <p:cTn id="20" dur="3500" fill="hold"/>
                                        <p:tgtEl>
                                          <p:spTgt spid="19"/>
                                        </p:tgtEl>
                                        <p:attrNameLst>
                                          <p:attrName>ppt_h</p:attrName>
                                        </p:attrNameLst>
                                      </p:cBhvr>
                                      <p:tavLst>
                                        <p:tav tm="0">
                                          <p:val>
                                            <p:fltVal val="0"/>
                                          </p:val>
                                        </p:tav>
                                        <p:tav tm="100000">
                                          <p:val>
                                            <p:strVal val="#ppt_h"/>
                                          </p:val>
                                        </p:tav>
                                      </p:tavLst>
                                    </p:anim>
                                    <p:animEffect transition="in" filter="fade">
                                      <p:cBhvr>
                                        <p:cTn id="21" dur="3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9" grpId="0"/>
      <p:bldP spid="14"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Rae\Desktop\wilderness tabernacles at night edit 2nd half.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444856" y="0"/>
            <a:ext cx="5691792"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Users\Rae\Desktop\wilderness tabernacles at night edit 1st half.jp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9090" y="0"/>
            <a:ext cx="54102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Rae\Desktop\Wilderness tabernacles &amp; Sinai edit center.png"/>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276600" y="563880"/>
            <a:ext cx="2848948" cy="5943600"/>
          </a:xfrm>
          <a:prstGeom prst="rect">
            <a:avLst/>
          </a:prstGeom>
          <a:noFill/>
          <a:effectLst>
            <a:glow rad="1295400">
              <a:schemeClr val="tx2">
                <a:lumMod val="20000"/>
                <a:lumOff val="80000"/>
                <a:alpha val="56000"/>
              </a:schemeClr>
            </a:glow>
            <a:softEdge rad="482600"/>
          </a:effectLst>
          <a:extLst>
            <a:ext uri="{909E8E84-426E-40DD-AFC4-6F175D3DCCD1}">
              <a14:hiddenFill xmlns:a14="http://schemas.microsoft.com/office/drawing/2010/main">
                <a:solidFill>
                  <a:srgbClr val="FFFFFF"/>
                </a:solidFill>
              </a14:hiddenFill>
            </a:ext>
          </a:extLst>
        </p:spPr>
      </p:pic>
      <p:grpSp>
        <p:nvGrpSpPr>
          <p:cNvPr id="10" name="Group 9"/>
          <p:cNvGrpSpPr/>
          <p:nvPr/>
        </p:nvGrpSpPr>
        <p:grpSpPr>
          <a:xfrm>
            <a:off x="68241" y="346324"/>
            <a:ext cx="2682145" cy="1569660"/>
            <a:chOff x="-157290" y="-505715"/>
            <a:chExt cx="3982579" cy="2122574"/>
          </a:xfrm>
        </p:grpSpPr>
        <p:pic>
          <p:nvPicPr>
            <p:cNvPr id="11" name="Picture 2" descr="C:\Users\Rae\Desktop\day &amp; night 1200 flip.jp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46877" y="-473679"/>
              <a:ext cx="3733800" cy="2090538"/>
            </a:xfrm>
            <a:prstGeom prst="roundRect">
              <a:avLst>
                <a:gd name="adj" fmla="val 16667"/>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Lst>
          </p:spPr>
        </p:pic>
        <p:sp>
          <p:nvSpPr>
            <p:cNvPr id="12" name="Rectangle 11"/>
            <p:cNvSpPr/>
            <p:nvPr/>
          </p:nvSpPr>
          <p:spPr>
            <a:xfrm>
              <a:off x="-157290" y="-505715"/>
              <a:ext cx="3982579" cy="2122574"/>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prst="softRound"/>
                <a:contourClr>
                  <a:schemeClr val="accent2">
                    <a:shade val="75000"/>
                  </a:schemeClr>
                </a:contourClr>
              </a:sp3d>
            </a:bodyPr>
            <a:lstStyle/>
            <a:p>
              <a:pPr algn="ctr"/>
              <a:r>
                <a:rPr lang="en-US" sz="9600" b="1" dirty="0">
                  <a:ln w="11430">
                    <a:solidFill>
                      <a:schemeClr val="accent3">
                        <a:lumMod val="50000"/>
                      </a:schemeClr>
                    </a:solidFill>
                  </a:ln>
                  <a:solidFill>
                    <a:schemeClr val="accent3">
                      <a:lumMod val="75000"/>
                    </a:schemeClr>
                  </a:solidFill>
                  <a:effectLst>
                    <a:outerShdw blurRad="50800" dist="39000" dir="5460000" algn="tl">
                      <a:srgbClr val="000000">
                        <a:alpha val="38000"/>
                      </a:srgbClr>
                    </a:outerShdw>
                    <a:reflection blurRad="6350" stA="55000" endA="300" endPos="45500" dir="5400000" sy="-100000" algn="bl" rotWithShape="0"/>
                  </a:effectLst>
                  <a:latin typeface="Lucida Calligraphy" pitchFamily="66" charset="0"/>
                </a:rPr>
                <a:t>9</a:t>
              </a:r>
              <a:r>
                <a:rPr lang="en-US" sz="9600" b="1" baseline="30000" dirty="0">
                  <a:ln w="11430">
                    <a:solidFill>
                      <a:schemeClr val="accent3">
                        <a:lumMod val="50000"/>
                      </a:schemeClr>
                    </a:solidFill>
                  </a:ln>
                  <a:solidFill>
                    <a:schemeClr val="accent3">
                      <a:lumMod val="75000"/>
                    </a:schemeClr>
                  </a:solidFill>
                  <a:effectLst>
                    <a:outerShdw blurRad="50800" dist="39000" dir="5460000" algn="tl">
                      <a:srgbClr val="000000">
                        <a:alpha val="38000"/>
                      </a:srgbClr>
                    </a:outerShdw>
                    <a:reflection blurRad="6350" stA="55000" endA="300" endPos="45500" dir="5400000" sy="-100000" algn="bl" rotWithShape="0"/>
                  </a:effectLst>
                  <a:latin typeface="Lucida Calligraphy" pitchFamily="66" charset="0"/>
                </a:rPr>
                <a:t>eme</a:t>
              </a:r>
              <a:endParaRPr lang="en-US" sz="9600" b="1" dirty="0">
                <a:ln w="11430">
                  <a:solidFill>
                    <a:schemeClr val="accent5">
                      <a:lumMod val="50000"/>
                    </a:schemeClr>
                  </a:solidFill>
                </a:ln>
                <a:solidFill>
                  <a:srgbClr val="FFC000"/>
                </a:solidFill>
                <a:effectLst>
                  <a:outerShdw blurRad="50800" dist="39000" dir="5460000" algn="tl">
                    <a:srgbClr val="000000">
                      <a:alpha val="38000"/>
                    </a:srgbClr>
                  </a:outerShdw>
                  <a:reflection blurRad="6350" stA="55000" endA="300" endPos="45500" dir="5400000" sy="-100000" algn="bl" rotWithShape="0"/>
                </a:effectLst>
                <a:latin typeface="Lucida Bright" pitchFamily="18" charset="0"/>
              </a:endParaRPr>
            </a:p>
          </p:txBody>
        </p:sp>
      </p:grpSp>
      <p:pic>
        <p:nvPicPr>
          <p:cNvPr id="15" name="Picture 3" descr="C:\Users\Rae\Desktop\day &amp; night 1200 flip.jpg"/>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4513215" y="213360"/>
            <a:ext cx="3925492" cy="2413383"/>
          </a:xfrm>
          <a:prstGeom prst="roundRect">
            <a:avLst>
              <a:gd name="adj" fmla="val 16667"/>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Lst>
        </p:spPr>
      </p:pic>
      <p:sp>
        <p:nvSpPr>
          <p:cNvPr id="16" name="Rectangle 15"/>
          <p:cNvSpPr/>
          <p:nvPr/>
        </p:nvSpPr>
        <p:spPr>
          <a:xfrm>
            <a:off x="4689042" y="435931"/>
            <a:ext cx="3409507" cy="1569660"/>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prst="softRound"/>
              <a:contourClr>
                <a:schemeClr val="accent2">
                  <a:shade val="75000"/>
                </a:schemeClr>
              </a:contourClr>
            </a:sp3d>
          </a:bodyPr>
          <a:lstStyle/>
          <a:p>
            <a:pPr algn="ctr"/>
            <a:r>
              <a:rPr lang="en-US" sz="9600" b="1" dirty="0">
                <a:ln w="11430">
                  <a:solidFill>
                    <a:schemeClr val="accent5">
                      <a:lumMod val="50000"/>
                    </a:schemeClr>
                  </a:solidFill>
                </a:ln>
                <a:solidFill>
                  <a:schemeClr val="accent5">
                    <a:lumMod val="75000"/>
                  </a:schemeClr>
                </a:solidFill>
                <a:effectLst>
                  <a:outerShdw blurRad="50800" dist="39000" dir="5460000" algn="tl">
                    <a:srgbClr val="000000">
                      <a:alpha val="38000"/>
                    </a:srgbClr>
                  </a:outerShdw>
                </a:effectLst>
                <a:latin typeface="Lucida Calligraphy" pitchFamily="66" charset="0"/>
              </a:rPr>
              <a:t>10</a:t>
            </a:r>
            <a:r>
              <a:rPr lang="en-US" sz="9600" b="1" baseline="30000" dirty="0">
                <a:ln w="11430">
                  <a:solidFill>
                    <a:schemeClr val="accent5">
                      <a:lumMod val="50000"/>
                    </a:schemeClr>
                  </a:solidFill>
                </a:ln>
                <a:solidFill>
                  <a:schemeClr val="accent5">
                    <a:lumMod val="75000"/>
                  </a:schemeClr>
                </a:solidFill>
                <a:effectLst>
                  <a:outerShdw blurRad="50800" dist="39000" dir="5460000" algn="tl">
                    <a:srgbClr val="000000">
                      <a:alpha val="38000"/>
                    </a:srgbClr>
                  </a:outerShdw>
                </a:effectLst>
                <a:latin typeface="Lucida Calligraphy" pitchFamily="66" charset="0"/>
              </a:rPr>
              <a:t>eme</a:t>
            </a:r>
            <a:endParaRPr lang="en-US" sz="9600" b="1" dirty="0">
              <a:ln w="11430">
                <a:solidFill>
                  <a:schemeClr val="accent5">
                    <a:lumMod val="50000"/>
                  </a:schemeClr>
                </a:solidFill>
              </a:ln>
              <a:solidFill>
                <a:srgbClr val="FFC000"/>
              </a:solidFill>
              <a:effectLst>
                <a:outerShdw blurRad="50800" dist="39000" dir="5460000" algn="tl">
                  <a:srgbClr val="000000">
                    <a:alpha val="38000"/>
                  </a:srgbClr>
                </a:outerShdw>
              </a:effectLst>
              <a:latin typeface="Lucida Bright" pitchFamily="18" charset="0"/>
            </a:endParaRPr>
          </a:p>
        </p:txBody>
      </p:sp>
      <p:sp>
        <p:nvSpPr>
          <p:cNvPr id="13" name="Rectangle 12"/>
          <p:cNvSpPr/>
          <p:nvPr/>
        </p:nvSpPr>
        <p:spPr>
          <a:xfrm>
            <a:off x="186984" y="2772431"/>
            <a:ext cx="8829607" cy="3539430"/>
          </a:xfrm>
          <a:prstGeom prst="rect">
            <a:avLst/>
          </a:prstGeom>
        </p:spPr>
        <p:txBody>
          <a:bodyPr wrap="square">
            <a:spAutoFit/>
            <a:scene3d>
              <a:camera prst="orthographicFront"/>
              <a:lightRig rig="threePt" dir="t"/>
            </a:scene3d>
            <a:sp3d extrusionH="57150">
              <a:bevelT w="38100" h="38100"/>
            </a:sp3d>
          </a:bodyPr>
          <a:lstStyle/>
          <a:p>
            <a:r>
              <a:rPr lang="fr-CA" sz="2800" dirty="0">
                <a:solidFill>
                  <a:schemeClr val="accent6">
                    <a:lumMod val="20000"/>
                    <a:lumOff val="80000"/>
                  </a:schemeClr>
                </a:solidFill>
                <a:effectLst>
                  <a:glow rad="228600">
                    <a:schemeClr val="tx1">
                      <a:alpha val="83000"/>
                    </a:schemeClr>
                  </a:glow>
                </a:effectLst>
                <a:latin typeface="Arial Rounded MT Bold" pitchFamily="34" charset="0"/>
              </a:rPr>
              <a:t>Le contexte du vs 32 concerne le commandement de Yah</a:t>
            </a:r>
            <a:r>
              <a:rPr lang="en-US" sz="2800" dirty="0">
                <a:solidFill>
                  <a:schemeClr val="accent6">
                    <a:lumMod val="20000"/>
                    <a:lumOff val="80000"/>
                  </a:schemeClr>
                </a:solidFill>
                <a:effectLst>
                  <a:glow rad="228600">
                    <a:schemeClr val="tx1">
                      <a:alpha val="83000"/>
                    </a:schemeClr>
                  </a:glow>
                </a:effectLst>
                <a:latin typeface="Arial Rounded MT Bold" pitchFamily="34" charset="0"/>
              </a:rPr>
              <a:t> </a:t>
            </a:r>
            <a:r>
              <a:rPr lang="en-US" sz="2800" dirty="0">
                <a:solidFill>
                  <a:schemeClr val="tx2">
                    <a:lumMod val="40000"/>
                    <a:lumOff val="60000"/>
                  </a:schemeClr>
                </a:solidFill>
                <a:effectLst>
                  <a:glow rad="228600">
                    <a:schemeClr val="tx1">
                      <a:alpha val="83000"/>
                    </a:schemeClr>
                  </a:glow>
                </a:effectLst>
                <a:latin typeface="Arial Rounded MT Bold" pitchFamily="34" charset="0"/>
              </a:rPr>
              <a:t>“l’affliction” </a:t>
            </a:r>
            <a:r>
              <a:rPr lang="en-US" sz="2800" dirty="0">
                <a:solidFill>
                  <a:schemeClr val="accent6">
                    <a:lumMod val="20000"/>
                    <a:lumOff val="80000"/>
                  </a:schemeClr>
                </a:solidFill>
                <a:effectLst>
                  <a:glow rad="228600">
                    <a:schemeClr val="tx1">
                      <a:alpha val="83000"/>
                    </a:schemeClr>
                  </a:glow>
                </a:effectLst>
                <a:latin typeface="Arial Rounded MT Bold" pitchFamily="34" charset="0"/>
              </a:rPr>
              <a:t>~ pour Yom Kippur ~ </a:t>
            </a:r>
            <a:r>
              <a:rPr lang="fr-CA" sz="2800" dirty="0">
                <a:solidFill>
                  <a:schemeClr val="accent6">
                    <a:lumMod val="20000"/>
                    <a:lumOff val="80000"/>
                  </a:schemeClr>
                </a:solidFill>
                <a:effectLst>
                  <a:glow rad="228600">
                    <a:schemeClr val="tx1">
                      <a:alpha val="83000"/>
                    </a:schemeClr>
                  </a:glow>
                </a:effectLst>
                <a:latin typeface="Arial Rounded MT Bold" pitchFamily="34" charset="0"/>
              </a:rPr>
              <a:t>pas à propos du début d'un jour de sabbat, </a:t>
            </a:r>
          </a:p>
          <a:p>
            <a:r>
              <a:rPr lang="fr-CA" sz="2800" dirty="0">
                <a:solidFill>
                  <a:schemeClr val="accent6">
                    <a:lumMod val="20000"/>
                    <a:lumOff val="80000"/>
                  </a:schemeClr>
                </a:solidFill>
                <a:effectLst>
                  <a:glow rad="228600">
                    <a:schemeClr val="tx1">
                      <a:alpha val="83000"/>
                    </a:schemeClr>
                  </a:glow>
                </a:effectLst>
                <a:latin typeface="Arial Rounded MT Bold" pitchFamily="34" charset="0"/>
              </a:rPr>
              <a:t>                                              y compris                       !</a:t>
            </a:r>
            <a:r>
              <a:rPr lang="en-US" sz="2800" dirty="0">
                <a:solidFill>
                  <a:schemeClr val="accent6">
                    <a:lumMod val="20000"/>
                    <a:lumOff val="80000"/>
                  </a:schemeClr>
                </a:solidFill>
                <a:effectLst>
                  <a:glow rad="228600">
                    <a:schemeClr val="tx1">
                      <a:alpha val="83000"/>
                    </a:schemeClr>
                  </a:glow>
                </a:effectLst>
                <a:latin typeface="Arial Rounded MT Bold" pitchFamily="34" charset="0"/>
              </a:rPr>
              <a:t> </a:t>
            </a:r>
          </a:p>
          <a:p>
            <a:r>
              <a:rPr lang="en-US" sz="2800" dirty="0">
                <a:solidFill>
                  <a:schemeClr val="accent6">
                    <a:lumMod val="20000"/>
                    <a:lumOff val="80000"/>
                  </a:schemeClr>
                </a:solidFill>
                <a:effectLst>
                  <a:glow rad="228600">
                    <a:schemeClr val="tx1">
                      <a:alpha val="83000"/>
                    </a:schemeClr>
                  </a:glow>
                </a:effectLst>
                <a:latin typeface="Arial Rounded MT Bold" pitchFamily="34" charset="0"/>
              </a:rPr>
              <a:t>                        </a:t>
            </a:r>
          </a:p>
          <a:p>
            <a:endParaRPr lang="en-US" sz="2800" dirty="0">
              <a:solidFill>
                <a:schemeClr val="accent6">
                  <a:lumMod val="20000"/>
                  <a:lumOff val="80000"/>
                </a:schemeClr>
              </a:solidFill>
              <a:effectLst>
                <a:glow rad="228600">
                  <a:schemeClr val="tx1">
                    <a:alpha val="83000"/>
                  </a:schemeClr>
                </a:glow>
              </a:effectLst>
              <a:latin typeface="Arial Rounded MT Bold" pitchFamily="34" charset="0"/>
            </a:endParaRPr>
          </a:p>
          <a:p>
            <a:r>
              <a:rPr lang="en-US" sz="2800" dirty="0">
                <a:solidFill>
                  <a:schemeClr val="accent6">
                    <a:lumMod val="20000"/>
                    <a:lumOff val="80000"/>
                  </a:schemeClr>
                </a:solidFill>
                <a:effectLst>
                  <a:glow rad="228600">
                    <a:schemeClr val="tx1">
                      <a:alpha val="83000"/>
                    </a:schemeClr>
                  </a:glow>
                </a:effectLst>
                <a:latin typeface="Arial Rounded MT Bold" pitchFamily="34" charset="0"/>
              </a:rPr>
              <a:t>Le premier 12 heures </a:t>
            </a:r>
            <a:r>
              <a:rPr lang="en-US" sz="2800" dirty="0">
                <a:solidFill>
                  <a:schemeClr val="tx2">
                    <a:lumMod val="40000"/>
                    <a:lumOff val="60000"/>
                  </a:schemeClr>
                </a:solidFill>
                <a:effectLst>
                  <a:glow rad="228600">
                    <a:schemeClr val="tx1">
                      <a:alpha val="83000"/>
                    </a:schemeClr>
                  </a:glow>
                </a:effectLst>
                <a:latin typeface="Arial Rounded MT Bold" pitchFamily="34" charset="0"/>
              </a:rPr>
              <a:t>“affliction” </a:t>
            </a:r>
            <a:r>
              <a:rPr lang="fr-CA" sz="2800" dirty="0">
                <a:solidFill>
                  <a:schemeClr val="bg1"/>
                </a:solidFill>
                <a:effectLst>
                  <a:glow rad="228600">
                    <a:schemeClr val="tx1">
                      <a:alpha val="83000"/>
                    </a:schemeClr>
                  </a:glow>
                </a:effectLst>
                <a:latin typeface="Arial Rounded MT Bold" pitchFamily="34" charset="0"/>
              </a:rPr>
              <a:t>est destiné à nous préparer pour les heures de</a:t>
            </a:r>
            <a:r>
              <a:rPr lang="en-US" sz="2800" dirty="0">
                <a:solidFill>
                  <a:schemeClr val="bg1"/>
                </a:solidFill>
                <a:effectLst>
                  <a:glow rad="228600">
                    <a:schemeClr val="tx1">
                      <a:alpha val="83000"/>
                    </a:schemeClr>
                  </a:glow>
                </a:effectLst>
                <a:latin typeface="Arial Rounded MT Bold" pitchFamily="34" charset="0"/>
              </a:rPr>
              <a:t>                   </a:t>
            </a:r>
            <a:r>
              <a:rPr lang="en-US" sz="2800" dirty="0">
                <a:solidFill>
                  <a:schemeClr val="accent6">
                    <a:lumMod val="20000"/>
                    <a:lumOff val="80000"/>
                  </a:schemeClr>
                </a:solidFill>
                <a:effectLst>
                  <a:glow rad="228600">
                    <a:schemeClr val="tx1">
                      <a:alpha val="83000"/>
                    </a:schemeClr>
                  </a:glow>
                </a:effectLst>
                <a:latin typeface="Arial Rounded MT Bold" pitchFamily="34" charset="0"/>
              </a:rPr>
              <a:t>!</a:t>
            </a:r>
            <a:endParaRPr lang="en-US" sz="2800" dirty="0">
              <a:solidFill>
                <a:schemeClr val="tx2">
                  <a:lumMod val="40000"/>
                  <a:lumOff val="60000"/>
                </a:schemeClr>
              </a:solidFill>
              <a:effectLst>
                <a:glow rad="228600">
                  <a:schemeClr val="tx1">
                    <a:alpha val="83000"/>
                  </a:schemeClr>
                </a:glow>
              </a:effectLst>
              <a:latin typeface="Arial Rounded MT Bold" pitchFamily="34" charset="0"/>
            </a:endParaRPr>
          </a:p>
        </p:txBody>
      </p:sp>
      <p:pic>
        <p:nvPicPr>
          <p:cNvPr id="17" name="Picture 4" descr="C:\Users\Rae\Desktop\Yom Kippur banner.jpg"/>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6015369" y="5755214"/>
            <a:ext cx="1664796" cy="752266"/>
          </a:xfrm>
          <a:prstGeom prst="roundRect">
            <a:avLst>
              <a:gd name="adj" fmla="val 16667"/>
            </a:avLst>
          </a:prstGeom>
          <a:ln>
            <a:noFill/>
          </a:ln>
          <a:effectLst>
            <a:glow rad="393700">
              <a:schemeClr val="accent2">
                <a:lumMod val="40000"/>
                <a:lumOff val="60000"/>
                <a:alpha val="40000"/>
              </a:schemeClr>
            </a:glow>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Lst>
        </p:spPr>
      </p:pic>
      <p:sp>
        <p:nvSpPr>
          <p:cNvPr id="18" name="Slide Number Placeholder 1"/>
          <p:cNvSpPr>
            <a:spLocks noGrp="1"/>
          </p:cNvSpPr>
          <p:nvPr>
            <p:ph type="sldNum" sz="quarter" idx="12"/>
          </p:nvPr>
        </p:nvSpPr>
        <p:spPr>
          <a:xfrm>
            <a:off x="8610600" y="6492875"/>
            <a:ext cx="533400" cy="365125"/>
          </a:xfrm>
        </p:spPr>
        <p:txBody>
          <a:bodyPr/>
          <a:lstStyle/>
          <a:p>
            <a:fld id="{F98DBE31-67BE-43CC-8D6C-2180D5FA01B3}" type="slidenum">
              <a:rPr lang="en-US" b="1" smtClean="0">
                <a:solidFill>
                  <a:schemeClr val="bg1"/>
                </a:solidFill>
              </a:rPr>
              <a:t>39</a:t>
            </a:fld>
            <a:endParaRPr lang="en-US" b="1" dirty="0">
              <a:solidFill>
                <a:schemeClr val="bg1"/>
              </a:solidFill>
            </a:endParaRPr>
          </a:p>
        </p:txBody>
      </p:sp>
      <p:pic>
        <p:nvPicPr>
          <p:cNvPr id="19" name="Picture 2" descr="C:\Users\Rae\Desktop\YCC Logo sm size.png"/>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8072715" y="5813610"/>
            <a:ext cx="851525" cy="851525"/>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C:\Users\Rae\Desktop\Yom Kippur banner.jpg"/>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6125548" y="3989728"/>
            <a:ext cx="1905000" cy="860806"/>
          </a:xfrm>
          <a:prstGeom prst="roundRect">
            <a:avLst>
              <a:gd name="adj" fmla="val 16667"/>
            </a:avLst>
          </a:prstGeom>
          <a:ln>
            <a:noFill/>
          </a:ln>
          <a:effectLst>
            <a:glow rad="393700">
              <a:schemeClr val="accent2">
                <a:lumMod val="40000"/>
                <a:lumOff val="60000"/>
                <a:alpha val="40000"/>
              </a:schemeClr>
            </a:glow>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260862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3500" fill="hold"/>
                                        <p:tgtEl>
                                          <p:spTgt spid="13"/>
                                        </p:tgtEl>
                                        <p:attrNameLst>
                                          <p:attrName>ppt_w</p:attrName>
                                        </p:attrNameLst>
                                      </p:cBhvr>
                                      <p:tavLst>
                                        <p:tav tm="0">
                                          <p:val>
                                            <p:fltVal val="0"/>
                                          </p:val>
                                        </p:tav>
                                        <p:tav tm="100000">
                                          <p:val>
                                            <p:strVal val="#ppt_w"/>
                                          </p:val>
                                        </p:tav>
                                      </p:tavLst>
                                    </p:anim>
                                    <p:anim calcmode="lin" valueType="num">
                                      <p:cBhvr>
                                        <p:cTn id="8" dur="3500" fill="hold"/>
                                        <p:tgtEl>
                                          <p:spTgt spid="13"/>
                                        </p:tgtEl>
                                        <p:attrNameLst>
                                          <p:attrName>ppt_h</p:attrName>
                                        </p:attrNameLst>
                                      </p:cBhvr>
                                      <p:tavLst>
                                        <p:tav tm="0">
                                          <p:val>
                                            <p:fltVal val="0"/>
                                          </p:val>
                                        </p:tav>
                                        <p:tav tm="100000">
                                          <p:val>
                                            <p:strVal val="#ppt_h"/>
                                          </p:val>
                                        </p:tav>
                                      </p:tavLst>
                                    </p:anim>
                                    <p:animEffect transition="in" filter="fade">
                                      <p:cBhvr>
                                        <p:cTn id="9" dur="3500"/>
                                        <p:tgtEl>
                                          <p:spTgt spid="13"/>
                                        </p:tgtEl>
                                      </p:cBhvr>
                                    </p:animEffect>
                                  </p:childTnLst>
                                </p:cTn>
                              </p:par>
                            </p:childTnLst>
                          </p:cTn>
                        </p:par>
                        <p:par>
                          <p:cTn id="10" fill="hold">
                            <p:stCondLst>
                              <p:cond delay="3500"/>
                            </p:stCondLst>
                            <p:childTnLst>
                              <p:par>
                                <p:cTn id="11" presetID="53" presetClass="entr" presetSubtype="16" fill="hold" nodeType="afterEffect">
                                  <p:stCondLst>
                                    <p:cond delay="3250"/>
                                  </p:stCondLst>
                                  <p:childTnLst>
                                    <p:set>
                                      <p:cBhvr>
                                        <p:cTn id="12" dur="1" fill="hold">
                                          <p:stCondLst>
                                            <p:cond delay="0"/>
                                          </p:stCondLst>
                                        </p:cTn>
                                        <p:tgtEl>
                                          <p:spTgt spid="14"/>
                                        </p:tgtEl>
                                        <p:attrNameLst>
                                          <p:attrName>style.visibility</p:attrName>
                                        </p:attrNameLst>
                                      </p:cBhvr>
                                      <p:to>
                                        <p:strVal val="visible"/>
                                      </p:to>
                                    </p:set>
                                    <p:anim calcmode="lin" valueType="num">
                                      <p:cBhvr>
                                        <p:cTn id="13" dur="2750" fill="hold"/>
                                        <p:tgtEl>
                                          <p:spTgt spid="14"/>
                                        </p:tgtEl>
                                        <p:attrNameLst>
                                          <p:attrName>ppt_w</p:attrName>
                                        </p:attrNameLst>
                                      </p:cBhvr>
                                      <p:tavLst>
                                        <p:tav tm="0">
                                          <p:val>
                                            <p:fltVal val="0"/>
                                          </p:val>
                                        </p:tav>
                                        <p:tav tm="100000">
                                          <p:val>
                                            <p:strVal val="#ppt_w"/>
                                          </p:val>
                                        </p:tav>
                                      </p:tavLst>
                                    </p:anim>
                                    <p:anim calcmode="lin" valueType="num">
                                      <p:cBhvr>
                                        <p:cTn id="14" dur="2750" fill="hold"/>
                                        <p:tgtEl>
                                          <p:spTgt spid="14"/>
                                        </p:tgtEl>
                                        <p:attrNameLst>
                                          <p:attrName>ppt_h</p:attrName>
                                        </p:attrNameLst>
                                      </p:cBhvr>
                                      <p:tavLst>
                                        <p:tav tm="0">
                                          <p:val>
                                            <p:fltVal val="0"/>
                                          </p:val>
                                        </p:tav>
                                        <p:tav tm="100000">
                                          <p:val>
                                            <p:strVal val="#ppt_h"/>
                                          </p:val>
                                        </p:tav>
                                      </p:tavLst>
                                    </p:anim>
                                    <p:animEffect transition="in" filter="fade">
                                      <p:cBhvr>
                                        <p:cTn id="15" dur="2750"/>
                                        <p:tgtEl>
                                          <p:spTgt spid="14"/>
                                        </p:tgtEl>
                                      </p:cBhvr>
                                    </p:animEffect>
                                  </p:childTnLst>
                                </p:cTn>
                              </p:par>
                            </p:childTnLst>
                          </p:cTn>
                        </p:par>
                        <p:par>
                          <p:cTn id="16" fill="hold">
                            <p:stCondLst>
                              <p:cond delay="9500"/>
                            </p:stCondLst>
                            <p:childTnLst>
                              <p:par>
                                <p:cTn id="17" presetID="53" presetClass="entr" presetSubtype="16" fill="hold" nodeType="afterEffect">
                                  <p:stCondLst>
                                    <p:cond delay="3250"/>
                                  </p:stCondLst>
                                  <p:childTnLst>
                                    <p:set>
                                      <p:cBhvr>
                                        <p:cTn id="18" dur="1" fill="hold">
                                          <p:stCondLst>
                                            <p:cond delay="0"/>
                                          </p:stCondLst>
                                        </p:cTn>
                                        <p:tgtEl>
                                          <p:spTgt spid="17"/>
                                        </p:tgtEl>
                                        <p:attrNameLst>
                                          <p:attrName>style.visibility</p:attrName>
                                        </p:attrNameLst>
                                      </p:cBhvr>
                                      <p:to>
                                        <p:strVal val="visible"/>
                                      </p:to>
                                    </p:set>
                                    <p:anim calcmode="lin" valueType="num">
                                      <p:cBhvr>
                                        <p:cTn id="19" dur="2750" fill="hold"/>
                                        <p:tgtEl>
                                          <p:spTgt spid="17"/>
                                        </p:tgtEl>
                                        <p:attrNameLst>
                                          <p:attrName>ppt_w</p:attrName>
                                        </p:attrNameLst>
                                      </p:cBhvr>
                                      <p:tavLst>
                                        <p:tav tm="0">
                                          <p:val>
                                            <p:fltVal val="0"/>
                                          </p:val>
                                        </p:tav>
                                        <p:tav tm="100000">
                                          <p:val>
                                            <p:strVal val="#ppt_w"/>
                                          </p:val>
                                        </p:tav>
                                      </p:tavLst>
                                    </p:anim>
                                    <p:anim calcmode="lin" valueType="num">
                                      <p:cBhvr>
                                        <p:cTn id="20" dur="2750" fill="hold"/>
                                        <p:tgtEl>
                                          <p:spTgt spid="17"/>
                                        </p:tgtEl>
                                        <p:attrNameLst>
                                          <p:attrName>ppt_h</p:attrName>
                                        </p:attrNameLst>
                                      </p:cBhvr>
                                      <p:tavLst>
                                        <p:tav tm="0">
                                          <p:val>
                                            <p:fltVal val="0"/>
                                          </p:val>
                                        </p:tav>
                                        <p:tav tm="100000">
                                          <p:val>
                                            <p:strVal val="#ppt_h"/>
                                          </p:val>
                                        </p:tav>
                                      </p:tavLst>
                                    </p:anim>
                                    <p:animEffect transition="in" filter="fade">
                                      <p:cBhvr>
                                        <p:cTn id="21" dur="275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5" name="Picture 2" descr="C:\Users\Rae\Desktop\YCC Logo sm size.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077200" y="5791200"/>
            <a:ext cx="851525" cy="851525"/>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215274" y="381000"/>
            <a:ext cx="8896299" cy="5970865"/>
          </a:xfrm>
          <a:prstGeom prst="rect">
            <a:avLst/>
          </a:prstGeom>
        </p:spPr>
        <p:txBody>
          <a:bodyPr wrap="square">
            <a:spAutoFit/>
            <a:scene3d>
              <a:camera prst="orthographicFront"/>
              <a:lightRig rig="threePt" dir="t"/>
            </a:scene3d>
            <a:sp3d extrusionH="57150">
              <a:bevelT w="38100" h="38100"/>
            </a:sp3d>
          </a:bodyPr>
          <a:lstStyle/>
          <a:p>
            <a:pPr algn="ctr"/>
            <a:r>
              <a:rPr lang="fr-CA" sz="4400" b="1" dirty="0">
                <a:solidFill>
                  <a:schemeClr val="accent6">
                    <a:lumMod val="20000"/>
                    <a:lumOff val="80000"/>
                  </a:schemeClr>
                </a:solidFill>
                <a:effectLst>
                  <a:glow rad="520700">
                    <a:schemeClr val="accent2">
                      <a:alpha val="27000"/>
                    </a:schemeClr>
                  </a:glow>
                </a:effectLst>
                <a:latin typeface="Lucida Calligraphy" pitchFamily="66" charset="0"/>
              </a:rPr>
              <a:t>Quand commence la journée selon</a:t>
            </a:r>
            <a:r>
              <a:rPr lang="en-US" sz="4400" b="1" dirty="0">
                <a:solidFill>
                  <a:schemeClr val="accent6">
                    <a:lumMod val="20000"/>
                    <a:lumOff val="80000"/>
                  </a:schemeClr>
                </a:solidFill>
                <a:effectLst>
                  <a:glow rad="520700">
                    <a:schemeClr val="accent2">
                      <a:alpha val="27000"/>
                    </a:schemeClr>
                  </a:glow>
                </a:effectLst>
                <a:latin typeface="Lucida Calligraphy" pitchFamily="66" charset="0"/>
              </a:rPr>
              <a:t>?</a:t>
            </a:r>
            <a:br>
              <a:rPr lang="en-US" sz="4400" b="1" dirty="0">
                <a:solidFill>
                  <a:schemeClr val="accent6">
                    <a:lumMod val="20000"/>
                    <a:lumOff val="80000"/>
                  </a:schemeClr>
                </a:solidFill>
                <a:effectLst>
                  <a:glow rad="520700">
                    <a:schemeClr val="accent2">
                      <a:alpha val="27000"/>
                    </a:schemeClr>
                  </a:glow>
                </a:effectLst>
                <a:latin typeface="Lucida Calligraphy" pitchFamily="66" charset="0"/>
              </a:rPr>
            </a:br>
            <a:r>
              <a:rPr lang="en-US" sz="4400" b="1" dirty="0">
                <a:solidFill>
                  <a:schemeClr val="accent6">
                    <a:lumMod val="20000"/>
                    <a:lumOff val="80000"/>
                  </a:schemeClr>
                </a:solidFill>
                <a:effectLst>
                  <a:glow rad="520700">
                    <a:schemeClr val="accent2">
                      <a:alpha val="27000"/>
                    </a:schemeClr>
                  </a:glow>
                </a:effectLst>
                <a:latin typeface="Lucida Calligraphy" pitchFamily="66" charset="0"/>
              </a:rPr>
              <a:t/>
            </a:r>
            <a:br>
              <a:rPr lang="en-US" sz="4400" b="1" dirty="0">
                <a:solidFill>
                  <a:schemeClr val="accent6">
                    <a:lumMod val="20000"/>
                    <a:lumOff val="80000"/>
                  </a:schemeClr>
                </a:solidFill>
                <a:effectLst>
                  <a:glow rad="520700">
                    <a:schemeClr val="accent2">
                      <a:alpha val="27000"/>
                    </a:schemeClr>
                  </a:glow>
                </a:effectLst>
                <a:latin typeface="Lucida Calligraphy" pitchFamily="66" charset="0"/>
              </a:rPr>
            </a:br>
            <a:r>
              <a:rPr lang="en-US" sz="4000" b="1" dirty="0">
                <a:solidFill>
                  <a:schemeClr val="accent6">
                    <a:lumMod val="20000"/>
                    <a:lumOff val="80000"/>
                  </a:schemeClr>
                </a:solidFill>
                <a:effectLst>
                  <a:glow rad="520700">
                    <a:schemeClr val="accent2">
                      <a:alpha val="27000"/>
                    </a:schemeClr>
                  </a:glow>
                </a:effectLst>
                <a:latin typeface="Lucida Calligraphy" pitchFamily="66" charset="0"/>
              </a:rPr>
              <a:t/>
            </a:r>
            <a:br>
              <a:rPr lang="en-US" sz="4000" b="1" dirty="0">
                <a:solidFill>
                  <a:schemeClr val="accent6">
                    <a:lumMod val="20000"/>
                    <a:lumOff val="80000"/>
                  </a:schemeClr>
                </a:solidFill>
                <a:effectLst>
                  <a:glow rad="520700">
                    <a:schemeClr val="accent2">
                      <a:alpha val="27000"/>
                    </a:schemeClr>
                  </a:glow>
                </a:effectLst>
                <a:latin typeface="Lucida Calligraphy" pitchFamily="66" charset="0"/>
              </a:rPr>
            </a:br>
            <a:r>
              <a:rPr lang="en-US" sz="4000" b="1" dirty="0">
                <a:solidFill>
                  <a:schemeClr val="accent6">
                    <a:lumMod val="20000"/>
                    <a:lumOff val="80000"/>
                  </a:schemeClr>
                </a:solidFill>
                <a:effectLst>
                  <a:glow rad="520700">
                    <a:schemeClr val="accent2">
                      <a:alpha val="27000"/>
                    </a:schemeClr>
                  </a:glow>
                </a:effectLst>
                <a:latin typeface="Lucida Calligraphy" pitchFamily="66" charset="0"/>
              </a:rPr>
              <a:t/>
            </a:r>
            <a:br>
              <a:rPr lang="en-US" sz="4000" b="1" dirty="0">
                <a:solidFill>
                  <a:schemeClr val="accent6">
                    <a:lumMod val="20000"/>
                    <a:lumOff val="80000"/>
                  </a:schemeClr>
                </a:solidFill>
                <a:effectLst>
                  <a:glow rad="520700">
                    <a:schemeClr val="accent2">
                      <a:alpha val="27000"/>
                    </a:schemeClr>
                  </a:glow>
                </a:effectLst>
                <a:latin typeface="Lucida Calligraphy" pitchFamily="66" charset="0"/>
              </a:rPr>
            </a:br>
            <a:r>
              <a:rPr lang="en-US" sz="4000" b="1" dirty="0">
                <a:solidFill>
                  <a:schemeClr val="accent6">
                    <a:lumMod val="20000"/>
                    <a:lumOff val="80000"/>
                  </a:schemeClr>
                </a:solidFill>
                <a:effectLst>
                  <a:glow rad="520700">
                    <a:schemeClr val="accent2">
                      <a:alpha val="27000"/>
                    </a:schemeClr>
                  </a:glow>
                </a:effectLst>
                <a:latin typeface="Lucida Calligraphy" pitchFamily="66" charset="0"/>
              </a:rPr>
              <a:t/>
            </a:r>
            <a:br>
              <a:rPr lang="en-US" sz="4000" b="1" dirty="0">
                <a:solidFill>
                  <a:schemeClr val="accent6">
                    <a:lumMod val="20000"/>
                    <a:lumOff val="80000"/>
                  </a:schemeClr>
                </a:solidFill>
                <a:effectLst>
                  <a:glow rad="520700">
                    <a:schemeClr val="accent2">
                      <a:alpha val="27000"/>
                    </a:schemeClr>
                  </a:glow>
                </a:effectLst>
                <a:latin typeface="Lucida Calligraphy" pitchFamily="66" charset="0"/>
              </a:rPr>
            </a:br>
            <a:r>
              <a:rPr lang="en-US" sz="4000" b="1" dirty="0">
                <a:solidFill>
                  <a:schemeClr val="accent6">
                    <a:lumMod val="20000"/>
                    <a:lumOff val="80000"/>
                  </a:schemeClr>
                </a:solidFill>
                <a:effectLst>
                  <a:glow rad="520700">
                    <a:schemeClr val="accent2">
                      <a:alpha val="27000"/>
                    </a:schemeClr>
                  </a:glow>
                </a:effectLst>
                <a:latin typeface="Lucida Calligraphy" pitchFamily="66" charset="0"/>
              </a:rPr>
              <a:t/>
            </a:r>
            <a:br>
              <a:rPr lang="en-US" sz="4000" b="1" dirty="0">
                <a:solidFill>
                  <a:schemeClr val="accent6">
                    <a:lumMod val="20000"/>
                    <a:lumOff val="80000"/>
                  </a:schemeClr>
                </a:solidFill>
                <a:effectLst>
                  <a:glow rad="520700">
                    <a:schemeClr val="accent2">
                      <a:alpha val="27000"/>
                    </a:schemeClr>
                  </a:glow>
                </a:effectLst>
                <a:latin typeface="Lucida Calligraphy" pitchFamily="66" charset="0"/>
              </a:rPr>
            </a:br>
            <a:endParaRPr lang="en-US" sz="5400" b="1" dirty="0">
              <a:solidFill>
                <a:schemeClr val="accent6">
                  <a:lumMod val="20000"/>
                  <a:lumOff val="80000"/>
                </a:schemeClr>
              </a:solidFill>
              <a:effectLst>
                <a:glow rad="520700">
                  <a:schemeClr val="accent2">
                    <a:alpha val="27000"/>
                  </a:schemeClr>
                </a:glow>
              </a:effectLst>
              <a:latin typeface="Lucida Calligraphy" pitchFamily="66" charset="0"/>
            </a:endParaRPr>
          </a:p>
          <a:p>
            <a:pPr algn="ctr"/>
            <a:r>
              <a:rPr lang="en-US" sz="3600" b="1" dirty="0">
                <a:solidFill>
                  <a:schemeClr val="accent6">
                    <a:lumMod val="20000"/>
                    <a:lumOff val="80000"/>
                  </a:schemeClr>
                </a:solidFill>
                <a:effectLst>
                  <a:glow rad="520700">
                    <a:schemeClr val="accent2">
                      <a:alpha val="27000"/>
                    </a:schemeClr>
                  </a:glow>
                </a:effectLst>
                <a:latin typeface="Lucida Calligraphy" pitchFamily="66" charset="0"/>
              </a:rPr>
              <a:t>(Selon vous?)</a:t>
            </a:r>
          </a:p>
        </p:txBody>
      </p:sp>
      <p:sp>
        <p:nvSpPr>
          <p:cNvPr id="2" name="Slide Number Placeholder 1"/>
          <p:cNvSpPr>
            <a:spLocks noGrp="1"/>
          </p:cNvSpPr>
          <p:nvPr>
            <p:ph type="sldNum" sz="quarter" idx="12"/>
          </p:nvPr>
        </p:nvSpPr>
        <p:spPr/>
        <p:txBody>
          <a:bodyPr/>
          <a:lstStyle/>
          <a:p>
            <a:fld id="{F98DBE31-67BE-43CC-8D6C-2180D5FA01B3}" type="slidenum">
              <a:rPr lang="en-US" b="1" smtClean="0">
                <a:solidFill>
                  <a:schemeClr val="bg1"/>
                </a:solidFill>
              </a:rPr>
              <a:t>4</a:t>
            </a:fld>
            <a:endParaRPr lang="en-US" b="1" dirty="0">
              <a:solidFill>
                <a:schemeClr val="bg1"/>
              </a:solidFill>
            </a:endParaRPr>
          </a:p>
        </p:txBody>
      </p:sp>
    </p:spTree>
    <p:extLst>
      <p:ext uri="{BB962C8B-B14F-4D97-AF65-F5344CB8AC3E}">
        <p14:creationId xmlns:p14="http://schemas.microsoft.com/office/powerpoint/2010/main" val="90505141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00"/>
            </a:gs>
            <a:gs pos="20000">
              <a:srgbClr val="000040"/>
            </a:gs>
            <a:gs pos="50000">
              <a:srgbClr val="400040"/>
            </a:gs>
            <a:gs pos="75000">
              <a:srgbClr val="8F0040"/>
            </a:gs>
            <a:gs pos="89999">
              <a:srgbClr val="F27300"/>
            </a:gs>
            <a:gs pos="100000">
              <a:srgbClr val="FFBF00"/>
            </a:gs>
          </a:gsLst>
          <a:lin ang="10800000" scaled="1"/>
          <a:tileRect/>
        </a:gradFill>
        <a:effectLst/>
      </p:bgPr>
    </p:bg>
    <p:spTree>
      <p:nvGrpSpPr>
        <p:cNvPr id="1" name=""/>
        <p:cNvGrpSpPr/>
        <p:nvPr/>
      </p:nvGrpSpPr>
      <p:grpSpPr>
        <a:xfrm>
          <a:off x="0" y="0"/>
          <a:ext cx="0" cy="0"/>
          <a:chOff x="0" y="0"/>
          <a:chExt cx="0" cy="0"/>
        </a:xfrm>
      </p:grpSpPr>
      <p:sp>
        <p:nvSpPr>
          <p:cNvPr id="6" name="Rectangle 5"/>
          <p:cNvSpPr/>
          <p:nvPr/>
        </p:nvSpPr>
        <p:spPr>
          <a:xfrm>
            <a:off x="304800" y="3200400"/>
            <a:ext cx="8575028" cy="1938992"/>
          </a:xfrm>
          <a:prstGeom prst="rect">
            <a:avLst/>
          </a:prstGeom>
        </p:spPr>
        <p:txBody>
          <a:bodyPr wrap="square">
            <a:spAutoFit/>
            <a:scene3d>
              <a:camera prst="orthographicFront"/>
              <a:lightRig rig="threePt" dir="t"/>
            </a:scene3d>
            <a:sp3d extrusionH="57150">
              <a:bevelT w="38100" h="38100"/>
            </a:sp3d>
          </a:bodyPr>
          <a:lstStyle/>
          <a:p>
            <a:pPr algn="ctr"/>
            <a:r>
              <a:rPr lang="fr-CA" sz="4000" dirty="0">
                <a:solidFill>
                  <a:schemeClr val="accent6">
                    <a:lumMod val="20000"/>
                    <a:lumOff val="80000"/>
                  </a:schemeClr>
                </a:solidFill>
                <a:effectLst>
                  <a:glow rad="228600">
                    <a:schemeClr val="tx1">
                      <a:alpha val="70000"/>
                    </a:schemeClr>
                  </a:glow>
                </a:effectLst>
                <a:latin typeface="Arial Rounded MT Bold" pitchFamily="34" charset="0"/>
              </a:rPr>
              <a:t>Comparons le scénario opposé lorsque la journée commence par le soir. </a:t>
            </a:r>
            <a:r>
              <a:rPr lang="fr-CA" sz="4000" dirty="0" smtClean="0">
                <a:solidFill>
                  <a:schemeClr val="accent6">
                    <a:lumMod val="20000"/>
                    <a:lumOff val="80000"/>
                  </a:schemeClr>
                </a:solidFill>
                <a:effectLst>
                  <a:glow rad="228600">
                    <a:schemeClr val="tx1">
                      <a:alpha val="70000"/>
                    </a:schemeClr>
                  </a:glow>
                </a:effectLst>
                <a:latin typeface="Arial Rounded MT Bold" pitchFamily="34" charset="0"/>
              </a:rPr>
              <a:t> Cela </a:t>
            </a:r>
            <a:r>
              <a:rPr lang="fr-CA" sz="4000" dirty="0">
                <a:solidFill>
                  <a:schemeClr val="accent6">
                    <a:lumMod val="20000"/>
                    <a:lumOff val="80000"/>
                  </a:schemeClr>
                </a:solidFill>
                <a:effectLst>
                  <a:glow rad="228600">
                    <a:schemeClr val="tx1">
                      <a:alpha val="70000"/>
                    </a:schemeClr>
                  </a:glow>
                </a:effectLst>
                <a:latin typeface="Arial Rounded MT Bold" pitchFamily="34" charset="0"/>
              </a:rPr>
              <a:t>s'appliquera-t-il à:</a:t>
            </a:r>
            <a:endParaRPr lang="en-US" sz="4000" dirty="0">
              <a:solidFill>
                <a:schemeClr val="accent6">
                  <a:lumMod val="20000"/>
                  <a:lumOff val="80000"/>
                </a:schemeClr>
              </a:solidFill>
              <a:effectLst>
                <a:glow rad="228600">
                  <a:schemeClr val="tx1">
                    <a:alpha val="70000"/>
                  </a:schemeClr>
                </a:glow>
              </a:effectLst>
              <a:latin typeface="Arial Rounded MT Bold" pitchFamily="34" charset="0"/>
            </a:endParaRPr>
          </a:p>
        </p:txBody>
      </p:sp>
      <p:pic>
        <p:nvPicPr>
          <p:cNvPr id="7" name="Picture 4" descr="C:\Users\Rae\Desktop\Yom Kippur banner.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895600" y="5141478"/>
            <a:ext cx="3124200" cy="1411722"/>
          </a:xfrm>
          <a:prstGeom prst="roundRect">
            <a:avLst>
              <a:gd name="adj" fmla="val 16667"/>
            </a:avLst>
          </a:prstGeom>
          <a:ln>
            <a:noFill/>
          </a:ln>
          <a:effectLst>
            <a:glow rad="393700">
              <a:schemeClr val="accent2">
                <a:lumMod val="40000"/>
                <a:lumOff val="60000"/>
                <a:alpha val="40000"/>
              </a:schemeClr>
            </a:glow>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Lst>
        </p:spPr>
      </p:pic>
      <p:pic>
        <p:nvPicPr>
          <p:cNvPr id="9" name="Picture 2"/>
          <p:cNvPicPr>
            <a:picLocks noChangeAspect="1" noChangeArrowheads="1"/>
          </p:cNvPicPr>
          <p:nvPr/>
        </p:nvPicPr>
        <p:blipFill>
          <a:blip r:embed="rId3" cstate="email">
            <a:extLst>
              <a:ext uri="{28A0092B-C50C-407E-A947-70E740481C1C}">
                <a14:useLocalDpi xmlns:a14="http://schemas.microsoft.com/office/drawing/2010/main"/>
              </a:ext>
            </a:extLst>
          </a:blip>
          <a:stretch>
            <a:fillRect/>
          </a:stretch>
        </p:blipFill>
        <p:spPr bwMode="auto">
          <a:xfrm>
            <a:off x="533748" y="674631"/>
            <a:ext cx="3733103" cy="2090538"/>
          </a:xfrm>
          <a:prstGeom prst="roundRect">
            <a:avLst>
              <a:gd name="adj" fmla="val 16667"/>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Lst>
        </p:spPr>
      </p:pic>
      <p:sp>
        <p:nvSpPr>
          <p:cNvPr id="10" name="Rectangle 9"/>
          <p:cNvSpPr/>
          <p:nvPr/>
        </p:nvSpPr>
        <p:spPr>
          <a:xfrm>
            <a:off x="1077016" y="948787"/>
            <a:ext cx="2682145" cy="156966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prst="softRound"/>
              <a:contourClr>
                <a:schemeClr val="accent2">
                  <a:shade val="75000"/>
                </a:schemeClr>
              </a:contourClr>
            </a:sp3d>
          </a:bodyPr>
          <a:lstStyle/>
          <a:p>
            <a:pPr algn="ctr"/>
            <a:r>
              <a:rPr lang="en-US" sz="9600" b="1" dirty="0">
                <a:ln w="11430">
                  <a:solidFill>
                    <a:schemeClr val="accent3">
                      <a:lumMod val="50000"/>
                    </a:schemeClr>
                  </a:solidFill>
                </a:ln>
                <a:solidFill>
                  <a:schemeClr val="accent3">
                    <a:lumMod val="75000"/>
                  </a:schemeClr>
                </a:solidFill>
                <a:effectLst>
                  <a:outerShdw blurRad="50800" dist="39000" dir="5460000" algn="tl">
                    <a:srgbClr val="000000">
                      <a:alpha val="38000"/>
                    </a:srgbClr>
                  </a:outerShdw>
                  <a:reflection blurRad="6350" stA="55000" endA="300" endPos="45500" dir="5400000" sy="-100000" algn="bl" rotWithShape="0"/>
                </a:effectLst>
                <a:latin typeface="Lucida Calligraphy" pitchFamily="66" charset="0"/>
              </a:rPr>
              <a:t>9</a:t>
            </a:r>
            <a:r>
              <a:rPr lang="en-US" sz="9600" b="1" baseline="30000" dirty="0">
                <a:ln w="11430">
                  <a:solidFill>
                    <a:schemeClr val="accent3">
                      <a:lumMod val="50000"/>
                    </a:schemeClr>
                  </a:solidFill>
                </a:ln>
                <a:solidFill>
                  <a:schemeClr val="accent3">
                    <a:lumMod val="75000"/>
                  </a:schemeClr>
                </a:solidFill>
                <a:effectLst>
                  <a:outerShdw blurRad="50800" dist="39000" dir="5460000" algn="tl">
                    <a:srgbClr val="000000">
                      <a:alpha val="38000"/>
                    </a:srgbClr>
                  </a:outerShdw>
                  <a:reflection blurRad="6350" stA="55000" endA="300" endPos="45500" dir="5400000" sy="-100000" algn="bl" rotWithShape="0"/>
                </a:effectLst>
                <a:latin typeface="Lucida Calligraphy" pitchFamily="66" charset="0"/>
              </a:rPr>
              <a:t>eme</a:t>
            </a:r>
            <a:endParaRPr lang="en-US" sz="9600" b="1" dirty="0">
              <a:ln w="11430">
                <a:solidFill>
                  <a:schemeClr val="accent5">
                    <a:lumMod val="50000"/>
                  </a:schemeClr>
                </a:solidFill>
              </a:ln>
              <a:solidFill>
                <a:srgbClr val="FFC000"/>
              </a:solidFill>
              <a:effectLst>
                <a:outerShdw blurRad="50800" dist="39000" dir="5460000" algn="tl">
                  <a:srgbClr val="000000">
                    <a:alpha val="38000"/>
                  </a:srgbClr>
                </a:outerShdw>
                <a:reflection blurRad="6350" stA="55000" endA="300" endPos="45500" dir="5400000" sy="-100000" algn="bl" rotWithShape="0"/>
              </a:effectLst>
              <a:latin typeface="Lucida Bright" pitchFamily="18" charset="0"/>
            </a:endParaRPr>
          </a:p>
        </p:txBody>
      </p:sp>
      <p:pic>
        <p:nvPicPr>
          <p:cNvPr id="12" name="Picture 3"/>
          <p:cNvPicPr>
            <a:picLocks noChangeAspect="1" noChangeArrowheads="1"/>
          </p:cNvPicPr>
          <p:nvPr/>
        </p:nvPicPr>
        <p:blipFill>
          <a:blip r:embed="rId3" cstate="email">
            <a:extLst>
              <a:ext uri="{28A0092B-C50C-407E-A947-70E740481C1C}">
                <a14:useLocalDpi xmlns:a14="http://schemas.microsoft.com/office/drawing/2010/main"/>
              </a:ext>
            </a:extLst>
          </a:blip>
          <a:stretch>
            <a:fillRect/>
          </a:stretch>
        </p:blipFill>
        <p:spPr bwMode="auto">
          <a:xfrm>
            <a:off x="4877146" y="674629"/>
            <a:ext cx="3733107" cy="2090540"/>
          </a:xfrm>
          <a:prstGeom prst="roundRect">
            <a:avLst>
              <a:gd name="adj" fmla="val 16667"/>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Lst>
        </p:spPr>
      </p:pic>
      <p:sp>
        <p:nvSpPr>
          <p:cNvPr id="13" name="Rectangle 12"/>
          <p:cNvSpPr/>
          <p:nvPr/>
        </p:nvSpPr>
        <p:spPr>
          <a:xfrm>
            <a:off x="4869272" y="966621"/>
            <a:ext cx="3268844" cy="156966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prst="softRound"/>
              <a:contourClr>
                <a:schemeClr val="accent2">
                  <a:shade val="75000"/>
                </a:schemeClr>
              </a:contourClr>
            </a:sp3d>
          </a:bodyPr>
          <a:lstStyle/>
          <a:p>
            <a:pPr algn="ctr"/>
            <a:r>
              <a:rPr lang="en-US" sz="9600" b="1" dirty="0">
                <a:ln w="11430">
                  <a:solidFill>
                    <a:schemeClr val="accent5">
                      <a:lumMod val="50000"/>
                    </a:schemeClr>
                  </a:solidFill>
                </a:ln>
                <a:solidFill>
                  <a:schemeClr val="accent5">
                    <a:lumMod val="75000"/>
                  </a:schemeClr>
                </a:solidFill>
                <a:effectLst>
                  <a:outerShdw blurRad="50800" dist="39000" dir="5460000" algn="tl">
                    <a:srgbClr val="000000">
                      <a:alpha val="38000"/>
                    </a:srgbClr>
                  </a:outerShdw>
                </a:effectLst>
                <a:latin typeface="Lucida Calligraphy" pitchFamily="66" charset="0"/>
              </a:rPr>
              <a:t>10</a:t>
            </a:r>
            <a:r>
              <a:rPr lang="en-US" sz="9600" b="1" baseline="30000" dirty="0">
                <a:ln w="11430">
                  <a:solidFill>
                    <a:schemeClr val="accent5">
                      <a:lumMod val="50000"/>
                    </a:schemeClr>
                  </a:solidFill>
                </a:ln>
                <a:solidFill>
                  <a:schemeClr val="accent5">
                    <a:lumMod val="75000"/>
                  </a:schemeClr>
                </a:solidFill>
                <a:effectLst>
                  <a:outerShdw blurRad="50800" dist="39000" dir="5460000" algn="tl">
                    <a:srgbClr val="000000">
                      <a:alpha val="38000"/>
                    </a:srgbClr>
                  </a:outerShdw>
                </a:effectLst>
                <a:latin typeface="Lucida Calligraphy" pitchFamily="66" charset="0"/>
              </a:rPr>
              <a:t>eme</a:t>
            </a:r>
            <a:endParaRPr lang="en-US" sz="9600" b="1" dirty="0">
              <a:ln w="11430">
                <a:solidFill>
                  <a:schemeClr val="accent5">
                    <a:lumMod val="50000"/>
                  </a:schemeClr>
                </a:solidFill>
              </a:ln>
              <a:solidFill>
                <a:srgbClr val="FFC000"/>
              </a:solidFill>
              <a:effectLst>
                <a:outerShdw blurRad="50800" dist="39000" dir="5460000" algn="tl">
                  <a:srgbClr val="000000">
                    <a:alpha val="38000"/>
                  </a:srgbClr>
                </a:outerShdw>
              </a:effectLst>
              <a:latin typeface="Lucida Bright" pitchFamily="18" charset="0"/>
            </a:endParaRPr>
          </a:p>
        </p:txBody>
      </p:sp>
      <p:sp>
        <p:nvSpPr>
          <p:cNvPr id="11" name="Slide Number Placeholder 1"/>
          <p:cNvSpPr>
            <a:spLocks noGrp="1"/>
          </p:cNvSpPr>
          <p:nvPr>
            <p:ph type="sldNum" sz="quarter" idx="12"/>
          </p:nvPr>
        </p:nvSpPr>
        <p:spPr>
          <a:xfrm>
            <a:off x="8610600" y="6492875"/>
            <a:ext cx="533400" cy="365125"/>
          </a:xfrm>
        </p:spPr>
        <p:txBody>
          <a:bodyPr/>
          <a:lstStyle/>
          <a:p>
            <a:fld id="{F98DBE31-67BE-43CC-8D6C-2180D5FA01B3}" type="slidenum">
              <a:rPr lang="en-US" b="1" smtClean="0">
                <a:solidFill>
                  <a:schemeClr val="bg1"/>
                </a:solidFill>
              </a:rPr>
              <a:t>40</a:t>
            </a:fld>
            <a:endParaRPr lang="en-US" b="1" dirty="0">
              <a:solidFill>
                <a:schemeClr val="bg1"/>
              </a:solidFill>
            </a:endParaRPr>
          </a:p>
        </p:txBody>
      </p:sp>
      <p:pic>
        <p:nvPicPr>
          <p:cNvPr id="14" name="Picture 2" descr="C:\Users\Rae\Desktop\YCC Logo sm size.pn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8072715" y="5813610"/>
            <a:ext cx="851525" cy="851525"/>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p:cNvSpPr/>
          <p:nvPr/>
        </p:nvSpPr>
        <p:spPr>
          <a:xfrm>
            <a:off x="5838264" y="5335250"/>
            <a:ext cx="914400" cy="1446550"/>
          </a:xfrm>
          <a:prstGeom prst="rect">
            <a:avLst/>
          </a:prstGeom>
        </p:spPr>
        <p:txBody>
          <a:bodyPr wrap="square">
            <a:spAutoFit/>
            <a:scene3d>
              <a:camera prst="orthographicFront"/>
              <a:lightRig rig="threePt" dir="t"/>
            </a:scene3d>
            <a:sp3d extrusionH="57150">
              <a:bevelT w="38100" h="38100"/>
            </a:sp3d>
          </a:bodyPr>
          <a:lstStyle/>
          <a:p>
            <a:pPr algn="ctr"/>
            <a:r>
              <a:rPr lang="en-US" sz="8800" b="1" dirty="0">
                <a:solidFill>
                  <a:srgbClr val="FFC000"/>
                </a:solidFill>
                <a:effectLst/>
                <a:latin typeface="Lucida Calligraphy" pitchFamily="66" charset="0"/>
              </a:rPr>
              <a:t>?</a:t>
            </a:r>
            <a:endParaRPr lang="en-US" sz="7200" b="1" dirty="0">
              <a:solidFill>
                <a:srgbClr val="FFC000"/>
              </a:solidFill>
              <a:effectLst/>
              <a:latin typeface="Lucida Calligraphy" pitchFamily="66" charset="0"/>
            </a:endParaRPr>
          </a:p>
        </p:txBody>
      </p:sp>
    </p:spTree>
    <p:extLst>
      <p:ext uri="{BB962C8B-B14F-4D97-AF65-F5344CB8AC3E}">
        <p14:creationId xmlns:p14="http://schemas.microsoft.com/office/powerpoint/2010/main" val="335201009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3500" fill="hold"/>
                                        <p:tgtEl>
                                          <p:spTgt spid="6"/>
                                        </p:tgtEl>
                                        <p:attrNameLst>
                                          <p:attrName>ppt_w</p:attrName>
                                        </p:attrNameLst>
                                      </p:cBhvr>
                                      <p:tavLst>
                                        <p:tav tm="0">
                                          <p:val>
                                            <p:fltVal val="0"/>
                                          </p:val>
                                        </p:tav>
                                        <p:tav tm="100000">
                                          <p:val>
                                            <p:strVal val="#ppt_w"/>
                                          </p:val>
                                        </p:tav>
                                      </p:tavLst>
                                    </p:anim>
                                    <p:anim calcmode="lin" valueType="num">
                                      <p:cBhvr>
                                        <p:cTn id="8" dur="3500" fill="hold"/>
                                        <p:tgtEl>
                                          <p:spTgt spid="6"/>
                                        </p:tgtEl>
                                        <p:attrNameLst>
                                          <p:attrName>ppt_h</p:attrName>
                                        </p:attrNameLst>
                                      </p:cBhvr>
                                      <p:tavLst>
                                        <p:tav tm="0">
                                          <p:val>
                                            <p:fltVal val="0"/>
                                          </p:val>
                                        </p:tav>
                                        <p:tav tm="100000">
                                          <p:val>
                                            <p:strVal val="#ppt_h"/>
                                          </p:val>
                                        </p:tav>
                                      </p:tavLst>
                                    </p:anim>
                                    <p:animEffect transition="in" filter="fade">
                                      <p:cBhvr>
                                        <p:cTn id="9" dur="3500"/>
                                        <p:tgtEl>
                                          <p:spTgt spid="6"/>
                                        </p:tgtEl>
                                      </p:cBhvr>
                                    </p:animEffect>
                                  </p:childTnLst>
                                </p:cTn>
                              </p:par>
                            </p:childTnLst>
                          </p:cTn>
                        </p:par>
                        <p:par>
                          <p:cTn id="10" fill="hold">
                            <p:stCondLst>
                              <p:cond delay="3500"/>
                            </p:stCondLst>
                            <p:childTnLst>
                              <p:par>
                                <p:cTn id="11" presetID="21" presetClass="entr" presetSubtype="8" fill="hold" nodeType="afterEffect">
                                  <p:stCondLst>
                                    <p:cond delay="2250"/>
                                  </p:stCondLst>
                                  <p:childTnLst>
                                    <p:set>
                                      <p:cBhvr>
                                        <p:cTn id="12" dur="1" fill="hold">
                                          <p:stCondLst>
                                            <p:cond delay="0"/>
                                          </p:stCondLst>
                                        </p:cTn>
                                        <p:tgtEl>
                                          <p:spTgt spid="7"/>
                                        </p:tgtEl>
                                        <p:attrNameLst>
                                          <p:attrName>style.visibility</p:attrName>
                                        </p:attrNameLst>
                                      </p:cBhvr>
                                      <p:to>
                                        <p:strVal val="visible"/>
                                      </p:to>
                                    </p:set>
                                    <p:animEffect transition="in" filter="wheel(8)">
                                      <p:cBhvr>
                                        <p:cTn id="13" dur="12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1.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00"/>
            </a:gs>
            <a:gs pos="20000">
              <a:srgbClr val="000040"/>
            </a:gs>
            <a:gs pos="50000">
              <a:srgbClr val="400040"/>
            </a:gs>
            <a:gs pos="75000">
              <a:srgbClr val="8F0040"/>
            </a:gs>
            <a:gs pos="89999">
              <a:srgbClr val="F27300"/>
            </a:gs>
            <a:gs pos="100000">
              <a:srgbClr val="FFBF00"/>
            </a:gs>
          </a:gsLst>
          <a:lin ang="10800000" scaled="1"/>
          <a:tileRect/>
        </a:gradFill>
        <a:effectLst/>
      </p:bgPr>
    </p:bg>
    <p:spTree>
      <p:nvGrpSpPr>
        <p:cNvPr id="1" name=""/>
        <p:cNvGrpSpPr/>
        <p:nvPr/>
      </p:nvGrpSpPr>
      <p:grpSpPr>
        <a:xfrm>
          <a:off x="0" y="0"/>
          <a:ext cx="0" cy="0"/>
          <a:chOff x="0" y="0"/>
          <a:chExt cx="0" cy="0"/>
        </a:xfrm>
      </p:grpSpPr>
      <p:sp>
        <p:nvSpPr>
          <p:cNvPr id="6" name="Rectangle 5"/>
          <p:cNvSpPr/>
          <p:nvPr/>
        </p:nvSpPr>
        <p:spPr>
          <a:xfrm>
            <a:off x="0" y="2601971"/>
            <a:ext cx="9184628" cy="2554545"/>
          </a:xfrm>
          <a:prstGeom prst="rect">
            <a:avLst/>
          </a:prstGeom>
        </p:spPr>
        <p:txBody>
          <a:bodyPr wrap="square">
            <a:spAutoFit/>
            <a:scene3d>
              <a:camera prst="orthographicFront"/>
              <a:lightRig rig="threePt" dir="t"/>
            </a:scene3d>
            <a:sp3d extrusionH="57150">
              <a:bevelT w="38100" h="38100"/>
            </a:sp3d>
          </a:bodyPr>
          <a:lstStyle/>
          <a:p>
            <a:pPr algn="ctr"/>
            <a:r>
              <a:rPr lang="fr-CA" sz="4000" dirty="0">
                <a:solidFill>
                  <a:schemeClr val="accent6">
                    <a:lumMod val="20000"/>
                    <a:lumOff val="80000"/>
                  </a:schemeClr>
                </a:solidFill>
                <a:effectLst>
                  <a:glow rad="228600">
                    <a:schemeClr val="tx1">
                      <a:alpha val="70000"/>
                    </a:schemeClr>
                  </a:glow>
                </a:effectLst>
                <a:latin typeface="Arial Rounded MT Bold" pitchFamily="34" charset="0"/>
              </a:rPr>
              <a:t>Si la journée commence le soir, on aurait simplement dit à Moïse</a:t>
            </a:r>
            <a:r>
              <a:rPr lang="en-US" sz="4000" dirty="0">
                <a:solidFill>
                  <a:schemeClr val="accent6">
                    <a:lumMod val="20000"/>
                    <a:lumOff val="80000"/>
                  </a:schemeClr>
                </a:solidFill>
                <a:effectLst>
                  <a:glow rad="228600">
                    <a:schemeClr val="tx1">
                      <a:alpha val="70000"/>
                    </a:schemeClr>
                  </a:glow>
                </a:effectLst>
                <a:latin typeface="Arial Rounded MT Bold" pitchFamily="34" charset="0"/>
              </a:rPr>
              <a:t>:</a:t>
            </a:r>
          </a:p>
          <a:p>
            <a:pPr algn="ctr"/>
            <a:r>
              <a:rPr lang="en-US" sz="4000" dirty="0">
                <a:solidFill>
                  <a:schemeClr val="tx2">
                    <a:lumMod val="40000"/>
                    <a:lumOff val="60000"/>
                  </a:schemeClr>
                </a:solidFill>
                <a:effectLst>
                  <a:glow rad="228600">
                    <a:schemeClr val="tx1">
                      <a:alpha val="70000"/>
                    </a:schemeClr>
                  </a:glow>
                </a:effectLst>
                <a:latin typeface="Arial Rounded MT Bold" pitchFamily="34" charset="0"/>
              </a:rPr>
              <a:t>“</a:t>
            </a:r>
            <a:r>
              <a:rPr lang="fr-CA" sz="4000" dirty="0">
                <a:solidFill>
                  <a:schemeClr val="tx2">
                    <a:lumMod val="40000"/>
                    <a:lumOff val="60000"/>
                  </a:schemeClr>
                </a:solidFill>
                <a:effectLst>
                  <a:glow rad="228600">
                    <a:schemeClr val="tx1">
                      <a:alpha val="70000"/>
                    </a:schemeClr>
                  </a:glow>
                </a:effectLst>
                <a:latin typeface="Arial Rounded MT Bold" pitchFamily="34" charset="0"/>
              </a:rPr>
              <a:t>Le jour des expiations est le dixième jour du septième mois</a:t>
            </a:r>
            <a:r>
              <a:rPr lang="en-US" sz="4000" dirty="0">
                <a:solidFill>
                  <a:schemeClr val="tx2">
                    <a:lumMod val="40000"/>
                    <a:lumOff val="60000"/>
                  </a:schemeClr>
                </a:solidFill>
                <a:effectLst>
                  <a:glow rad="228600">
                    <a:schemeClr val="tx1">
                      <a:alpha val="70000"/>
                    </a:schemeClr>
                  </a:glow>
                </a:effectLst>
                <a:latin typeface="Arial Rounded MT Bold" pitchFamily="34" charset="0"/>
              </a:rPr>
              <a:t>.”</a:t>
            </a:r>
          </a:p>
        </p:txBody>
      </p:sp>
      <p:pic>
        <p:nvPicPr>
          <p:cNvPr id="7" name="Picture 4" descr="C:\Users\Rae\Desktop\Yom Kippur banner.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495800" y="5192304"/>
            <a:ext cx="2843086" cy="1284696"/>
          </a:xfrm>
          <a:prstGeom prst="roundRect">
            <a:avLst>
              <a:gd name="adj" fmla="val 16667"/>
            </a:avLst>
          </a:prstGeom>
          <a:ln>
            <a:noFill/>
          </a:ln>
          <a:effectLst>
            <a:glow rad="393700">
              <a:schemeClr val="accent2">
                <a:lumMod val="40000"/>
                <a:lumOff val="60000"/>
                <a:alpha val="40000"/>
              </a:schemeClr>
            </a:glow>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Lst>
        </p:spPr>
      </p:pic>
      <p:pic>
        <p:nvPicPr>
          <p:cNvPr id="9" name="Picture 2"/>
          <p:cNvPicPr>
            <a:picLocks noChangeAspect="1" noChangeArrowheads="1"/>
          </p:cNvPicPr>
          <p:nvPr/>
        </p:nvPicPr>
        <p:blipFill>
          <a:blip r:embed="rId3" cstate="email">
            <a:extLst>
              <a:ext uri="{28A0092B-C50C-407E-A947-70E740481C1C}">
                <a14:useLocalDpi xmlns:a14="http://schemas.microsoft.com/office/drawing/2010/main"/>
              </a:ext>
            </a:extLst>
          </a:blip>
          <a:stretch>
            <a:fillRect/>
          </a:stretch>
        </p:blipFill>
        <p:spPr bwMode="auto">
          <a:xfrm>
            <a:off x="533748" y="304802"/>
            <a:ext cx="3733103" cy="2090538"/>
          </a:xfrm>
          <a:prstGeom prst="roundRect">
            <a:avLst>
              <a:gd name="adj" fmla="val 16667"/>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Lst>
        </p:spPr>
      </p:pic>
      <p:sp>
        <p:nvSpPr>
          <p:cNvPr id="10" name="Rectangle 9"/>
          <p:cNvSpPr/>
          <p:nvPr/>
        </p:nvSpPr>
        <p:spPr>
          <a:xfrm>
            <a:off x="1077016" y="578958"/>
            <a:ext cx="2682145" cy="156966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prst="softRound"/>
              <a:contourClr>
                <a:schemeClr val="accent2">
                  <a:shade val="75000"/>
                </a:schemeClr>
              </a:contourClr>
            </a:sp3d>
          </a:bodyPr>
          <a:lstStyle/>
          <a:p>
            <a:pPr algn="ctr"/>
            <a:r>
              <a:rPr lang="en-US" sz="9600" b="1" dirty="0">
                <a:ln w="11430">
                  <a:solidFill>
                    <a:schemeClr val="accent3">
                      <a:lumMod val="50000"/>
                    </a:schemeClr>
                  </a:solidFill>
                </a:ln>
                <a:solidFill>
                  <a:schemeClr val="accent3">
                    <a:lumMod val="75000"/>
                  </a:schemeClr>
                </a:solidFill>
                <a:effectLst>
                  <a:outerShdw blurRad="50800" dist="39000" dir="5460000" algn="tl">
                    <a:srgbClr val="000000">
                      <a:alpha val="38000"/>
                    </a:srgbClr>
                  </a:outerShdw>
                  <a:reflection blurRad="6350" stA="55000" endA="300" endPos="45500" dir="5400000" sy="-100000" algn="bl" rotWithShape="0"/>
                </a:effectLst>
                <a:latin typeface="Lucida Calligraphy" pitchFamily="66" charset="0"/>
              </a:rPr>
              <a:t>9</a:t>
            </a:r>
            <a:r>
              <a:rPr lang="en-US" sz="9600" b="1" baseline="30000" dirty="0">
                <a:ln w="11430">
                  <a:solidFill>
                    <a:schemeClr val="accent3">
                      <a:lumMod val="50000"/>
                    </a:schemeClr>
                  </a:solidFill>
                </a:ln>
                <a:solidFill>
                  <a:schemeClr val="accent3">
                    <a:lumMod val="75000"/>
                  </a:schemeClr>
                </a:solidFill>
                <a:effectLst>
                  <a:outerShdw blurRad="50800" dist="39000" dir="5460000" algn="tl">
                    <a:srgbClr val="000000">
                      <a:alpha val="38000"/>
                    </a:srgbClr>
                  </a:outerShdw>
                  <a:reflection blurRad="6350" stA="55000" endA="300" endPos="45500" dir="5400000" sy="-100000" algn="bl" rotWithShape="0"/>
                </a:effectLst>
                <a:latin typeface="Lucida Calligraphy" pitchFamily="66" charset="0"/>
              </a:rPr>
              <a:t>eme</a:t>
            </a:r>
            <a:endParaRPr lang="en-US" sz="9600" b="1" dirty="0">
              <a:ln w="11430">
                <a:solidFill>
                  <a:schemeClr val="accent5">
                    <a:lumMod val="50000"/>
                  </a:schemeClr>
                </a:solidFill>
              </a:ln>
              <a:solidFill>
                <a:srgbClr val="FFC000"/>
              </a:solidFill>
              <a:effectLst>
                <a:outerShdw blurRad="50800" dist="39000" dir="5460000" algn="tl">
                  <a:srgbClr val="000000">
                    <a:alpha val="38000"/>
                  </a:srgbClr>
                </a:outerShdw>
                <a:reflection blurRad="6350" stA="55000" endA="300" endPos="45500" dir="5400000" sy="-100000" algn="bl" rotWithShape="0"/>
              </a:effectLst>
              <a:latin typeface="Lucida Bright" pitchFamily="18" charset="0"/>
            </a:endParaRPr>
          </a:p>
        </p:txBody>
      </p:sp>
      <p:pic>
        <p:nvPicPr>
          <p:cNvPr id="12" name="Picture 3"/>
          <p:cNvPicPr>
            <a:picLocks noChangeAspect="1" noChangeArrowheads="1"/>
          </p:cNvPicPr>
          <p:nvPr/>
        </p:nvPicPr>
        <p:blipFill>
          <a:blip r:embed="rId3" cstate="email">
            <a:extLst>
              <a:ext uri="{28A0092B-C50C-407E-A947-70E740481C1C}">
                <a14:useLocalDpi xmlns:a14="http://schemas.microsoft.com/office/drawing/2010/main"/>
              </a:ext>
            </a:extLst>
          </a:blip>
          <a:stretch>
            <a:fillRect/>
          </a:stretch>
        </p:blipFill>
        <p:spPr bwMode="auto">
          <a:xfrm>
            <a:off x="4877146" y="304800"/>
            <a:ext cx="3733107" cy="2090540"/>
          </a:xfrm>
          <a:prstGeom prst="roundRect">
            <a:avLst>
              <a:gd name="adj" fmla="val 16667"/>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Lst>
        </p:spPr>
      </p:pic>
      <p:sp>
        <p:nvSpPr>
          <p:cNvPr id="13" name="Rectangle 12"/>
          <p:cNvSpPr/>
          <p:nvPr/>
        </p:nvSpPr>
        <p:spPr>
          <a:xfrm>
            <a:off x="4869272" y="596792"/>
            <a:ext cx="3268844" cy="156966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prst="softRound"/>
              <a:contourClr>
                <a:schemeClr val="accent2">
                  <a:shade val="75000"/>
                </a:schemeClr>
              </a:contourClr>
            </a:sp3d>
          </a:bodyPr>
          <a:lstStyle/>
          <a:p>
            <a:pPr algn="ctr"/>
            <a:r>
              <a:rPr lang="en-US" sz="9600" b="1" dirty="0">
                <a:ln w="11430">
                  <a:solidFill>
                    <a:schemeClr val="accent5">
                      <a:lumMod val="50000"/>
                    </a:schemeClr>
                  </a:solidFill>
                </a:ln>
                <a:solidFill>
                  <a:schemeClr val="accent5">
                    <a:lumMod val="75000"/>
                  </a:schemeClr>
                </a:solidFill>
                <a:effectLst>
                  <a:outerShdw blurRad="50800" dist="39000" dir="5460000" algn="tl">
                    <a:srgbClr val="000000">
                      <a:alpha val="38000"/>
                    </a:srgbClr>
                  </a:outerShdw>
                </a:effectLst>
                <a:latin typeface="Lucida Calligraphy" pitchFamily="66" charset="0"/>
              </a:rPr>
              <a:t>10</a:t>
            </a:r>
            <a:r>
              <a:rPr lang="en-US" sz="9600" b="1" baseline="30000" dirty="0">
                <a:ln w="11430">
                  <a:solidFill>
                    <a:schemeClr val="accent5">
                      <a:lumMod val="50000"/>
                    </a:schemeClr>
                  </a:solidFill>
                </a:ln>
                <a:solidFill>
                  <a:schemeClr val="accent5">
                    <a:lumMod val="75000"/>
                  </a:schemeClr>
                </a:solidFill>
                <a:effectLst>
                  <a:outerShdw blurRad="50800" dist="39000" dir="5460000" algn="tl">
                    <a:srgbClr val="000000">
                      <a:alpha val="38000"/>
                    </a:srgbClr>
                  </a:outerShdw>
                </a:effectLst>
                <a:latin typeface="Lucida Calligraphy" pitchFamily="66" charset="0"/>
              </a:rPr>
              <a:t>eme</a:t>
            </a:r>
            <a:endParaRPr lang="en-US" sz="9600" b="1" dirty="0">
              <a:ln w="11430">
                <a:solidFill>
                  <a:schemeClr val="accent5">
                    <a:lumMod val="50000"/>
                  </a:schemeClr>
                </a:solidFill>
              </a:ln>
              <a:solidFill>
                <a:srgbClr val="FFC000"/>
              </a:solidFill>
              <a:effectLst>
                <a:outerShdw blurRad="50800" dist="39000" dir="5460000" algn="tl">
                  <a:srgbClr val="000000">
                    <a:alpha val="38000"/>
                  </a:srgbClr>
                </a:outerShdw>
              </a:effectLst>
              <a:latin typeface="Lucida Bright" pitchFamily="18" charset="0"/>
            </a:endParaRPr>
          </a:p>
        </p:txBody>
      </p:sp>
      <p:pic>
        <p:nvPicPr>
          <p:cNvPr id="1026" name="Picture 2" descr="D:\Art on Desktop - 1\Bible Characters\moses' torah.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flipH="1">
            <a:off x="228600" y="5008184"/>
            <a:ext cx="1752600" cy="1804992"/>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1" name="Rectangle 10"/>
          <p:cNvSpPr/>
          <p:nvPr/>
        </p:nvSpPr>
        <p:spPr>
          <a:xfrm>
            <a:off x="1851212" y="5464755"/>
            <a:ext cx="2263588" cy="954107"/>
          </a:xfrm>
          <a:prstGeom prst="rect">
            <a:avLst/>
          </a:prstGeom>
        </p:spPr>
        <p:txBody>
          <a:bodyPr wrap="square">
            <a:spAutoFit/>
            <a:scene3d>
              <a:camera prst="orthographicFront"/>
              <a:lightRig rig="threePt" dir="t"/>
            </a:scene3d>
            <a:sp3d extrusionH="57150">
              <a:bevelT w="38100" h="38100"/>
            </a:sp3d>
          </a:bodyPr>
          <a:lstStyle/>
          <a:p>
            <a:pPr algn="ctr"/>
            <a:r>
              <a:rPr lang="en-US" sz="2800" dirty="0">
                <a:solidFill>
                  <a:schemeClr val="accent6">
                    <a:lumMod val="20000"/>
                    <a:lumOff val="80000"/>
                  </a:schemeClr>
                </a:solidFill>
                <a:effectLst>
                  <a:glow rad="228600">
                    <a:schemeClr val="tx1">
                      <a:alpha val="70000"/>
                    </a:schemeClr>
                  </a:glow>
                </a:effectLst>
                <a:latin typeface="Arial Rounded MT Bold" pitchFamily="34" charset="0"/>
              </a:rPr>
              <a:t>Moïse n'a rien dit!</a:t>
            </a:r>
          </a:p>
        </p:txBody>
      </p:sp>
      <p:sp>
        <p:nvSpPr>
          <p:cNvPr id="14" name="Slide Number Placeholder 1"/>
          <p:cNvSpPr>
            <a:spLocks noGrp="1"/>
          </p:cNvSpPr>
          <p:nvPr>
            <p:ph type="sldNum" sz="quarter" idx="12"/>
          </p:nvPr>
        </p:nvSpPr>
        <p:spPr>
          <a:xfrm>
            <a:off x="8610600" y="6492875"/>
            <a:ext cx="533400" cy="365125"/>
          </a:xfrm>
        </p:spPr>
        <p:txBody>
          <a:bodyPr/>
          <a:lstStyle/>
          <a:p>
            <a:fld id="{F98DBE31-67BE-43CC-8D6C-2180D5FA01B3}" type="slidenum">
              <a:rPr lang="en-US" b="1" smtClean="0">
                <a:solidFill>
                  <a:schemeClr val="bg1"/>
                </a:solidFill>
              </a:rPr>
              <a:t>41</a:t>
            </a:fld>
            <a:endParaRPr lang="en-US" b="1" dirty="0">
              <a:solidFill>
                <a:schemeClr val="bg1"/>
              </a:solidFill>
            </a:endParaRPr>
          </a:p>
        </p:txBody>
      </p:sp>
      <p:pic>
        <p:nvPicPr>
          <p:cNvPr id="15" name="Picture 2" descr="C:\Users\Rae\Desktop\YCC Logo sm size.pn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8072715" y="5813610"/>
            <a:ext cx="851525" cy="8515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556423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3500" fill="hold"/>
                                        <p:tgtEl>
                                          <p:spTgt spid="6"/>
                                        </p:tgtEl>
                                        <p:attrNameLst>
                                          <p:attrName>ppt_w</p:attrName>
                                        </p:attrNameLst>
                                      </p:cBhvr>
                                      <p:tavLst>
                                        <p:tav tm="0">
                                          <p:val>
                                            <p:fltVal val="0"/>
                                          </p:val>
                                        </p:tav>
                                        <p:tav tm="100000">
                                          <p:val>
                                            <p:strVal val="#ppt_w"/>
                                          </p:val>
                                        </p:tav>
                                      </p:tavLst>
                                    </p:anim>
                                    <p:anim calcmode="lin" valueType="num">
                                      <p:cBhvr>
                                        <p:cTn id="8" dur="3500" fill="hold"/>
                                        <p:tgtEl>
                                          <p:spTgt spid="6"/>
                                        </p:tgtEl>
                                        <p:attrNameLst>
                                          <p:attrName>ppt_h</p:attrName>
                                        </p:attrNameLst>
                                      </p:cBhvr>
                                      <p:tavLst>
                                        <p:tav tm="0">
                                          <p:val>
                                            <p:fltVal val="0"/>
                                          </p:val>
                                        </p:tav>
                                        <p:tav tm="100000">
                                          <p:val>
                                            <p:strVal val="#ppt_h"/>
                                          </p:val>
                                        </p:tav>
                                      </p:tavLst>
                                    </p:anim>
                                    <p:animEffect transition="in" filter="fade">
                                      <p:cBhvr>
                                        <p:cTn id="9" dur="3500"/>
                                        <p:tgtEl>
                                          <p:spTgt spid="6"/>
                                        </p:tgtEl>
                                      </p:cBhvr>
                                    </p:animEffect>
                                  </p:childTnLst>
                                </p:cTn>
                              </p:par>
                            </p:childTnLst>
                          </p:cTn>
                        </p:par>
                        <p:par>
                          <p:cTn id="10" fill="hold">
                            <p:stCondLst>
                              <p:cond delay="3500"/>
                            </p:stCondLst>
                            <p:childTnLst>
                              <p:par>
                                <p:cTn id="11" presetID="53" presetClass="entr" presetSubtype="16" fill="hold" grpId="0" nodeType="afterEffect">
                                  <p:stCondLst>
                                    <p:cond delay="3000"/>
                                  </p:stCondLst>
                                  <p:childTnLst>
                                    <p:set>
                                      <p:cBhvr>
                                        <p:cTn id="12" dur="1" fill="hold">
                                          <p:stCondLst>
                                            <p:cond delay="0"/>
                                          </p:stCondLst>
                                        </p:cTn>
                                        <p:tgtEl>
                                          <p:spTgt spid="11"/>
                                        </p:tgtEl>
                                        <p:attrNameLst>
                                          <p:attrName>style.visibility</p:attrName>
                                        </p:attrNameLst>
                                      </p:cBhvr>
                                      <p:to>
                                        <p:strVal val="visible"/>
                                      </p:to>
                                    </p:set>
                                    <p:anim calcmode="lin" valueType="num">
                                      <p:cBhvr>
                                        <p:cTn id="13" dur="2000" fill="hold"/>
                                        <p:tgtEl>
                                          <p:spTgt spid="11"/>
                                        </p:tgtEl>
                                        <p:attrNameLst>
                                          <p:attrName>ppt_w</p:attrName>
                                        </p:attrNameLst>
                                      </p:cBhvr>
                                      <p:tavLst>
                                        <p:tav tm="0">
                                          <p:val>
                                            <p:fltVal val="0"/>
                                          </p:val>
                                        </p:tav>
                                        <p:tav tm="100000">
                                          <p:val>
                                            <p:strVal val="#ppt_w"/>
                                          </p:val>
                                        </p:tav>
                                      </p:tavLst>
                                    </p:anim>
                                    <p:anim calcmode="lin" valueType="num">
                                      <p:cBhvr>
                                        <p:cTn id="14" dur="2000" fill="hold"/>
                                        <p:tgtEl>
                                          <p:spTgt spid="11"/>
                                        </p:tgtEl>
                                        <p:attrNameLst>
                                          <p:attrName>ppt_h</p:attrName>
                                        </p:attrNameLst>
                                      </p:cBhvr>
                                      <p:tavLst>
                                        <p:tav tm="0">
                                          <p:val>
                                            <p:fltVal val="0"/>
                                          </p:val>
                                        </p:tav>
                                        <p:tav tm="100000">
                                          <p:val>
                                            <p:strVal val="#ppt_h"/>
                                          </p:val>
                                        </p:tav>
                                      </p:tavLst>
                                    </p:anim>
                                    <p:animEffect transition="in" filter="fade">
                                      <p:cBhvr>
                                        <p:cTn id="15"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p:bld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6" name="Rectangle 5"/>
          <p:cNvSpPr/>
          <p:nvPr/>
        </p:nvSpPr>
        <p:spPr>
          <a:xfrm>
            <a:off x="228600" y="3581400"/>
            <a:ext cx="3886200" cy="2554545"/>
          </a:xfrm>
          <a:prstGeom prst="rect">
            <a:avLst/>
          </a:prstGeom>
        </p:spPr>
        <p:txBody>
          <a:bodyPr wrap="square">
            <a:spAutoFit/>
            <a:scene3d>
              <a:camera prst="orthographicFront"/>
              <a:lightRig rig="threePt" dir="t"/>
            </a:scene3d>
            <a:sp3d extrusionH="57150">
              <a:bevelT w="38100" h="38100"/>
            </a:sp3d>
          </a:bodyPr>
          <a:lstStyle/>
          <a:p>
            <a:pPr algn="ctr"/>
            <a:r>
              <a:rPr lang="fr-CA" sz="4000" dirty="0">
                <a:solidFill>
                  <a:schemeClr val="tx2">
                    <a:lumMod val="40000"/>
                    <a:lumOff val="60000"/>
                  </a:schemeClr>
                </a:solidFill>
                <a:effectLst>
                  <a:glow rad="228600">
                    <a:schemeClr val="tx1">
                      <a:alpha val="70000"/>
                    </a:schemeClr>
                  </a:glow>
                </a:effectLst>
                <a:latin typeface="Arial Rounded MT Bold" pitchFamily="34" charset="0"/>
              </a:rPr>
              <a:t>Le jour commence avec la venue de la lumière</a:t>
            </a:r>
            <a:r>
              <a:rPr lang="en-US" sz="4000" dirty="0">
                <a:solidFill>
                  <a:schemeClr val="tx2">
                    <a:lumMod val="40000"/>
                    <a:lumOff val="60000"/>
                  </a:schemeClr>
                </a:solidFill>
                <a:effectLst>
                  <a:glow rad="228600">
                    <a:schemeClr val="tx1">
                      <a:alpha val="70000"/>
                    </a:schemeClr>
                  </a:glow>
                </a:effectLst>
                <a:latin typeface="Arial Rounded MT Bold" pitchFamily="34" charset="0"/>
              </a:rPr>
              <a:t>.</a:t>
            </a:r>
          </a:p>
        </p:txBody>
      </p:sp>
      <p:sp>
        <p:nvSpPr>
          <p:cNvPr id="7" name="Rectangle 6"/>
          <p:cNvSpPr/>
          <p:nvPr/>
        </p:nvSpPr>
        <p:spPr>
          <a:xfrm>
            <a:off x="5090274" y="2819400"/>
            <a:ext cx="3796553" cy="3416320"/>
          </a:xfrm>
          <a:prstGeom prst="rect">
            <a:avLst/>
          </a:prstGeom>
        </p:spPr>
        <p:txBody>
          <a:bodyPr wrap="square">
            <a:spAutoFit/>
            <a:scene3d>
              <a:camera prst="orthographicFront"/>
              <a:lightRig rig="threePt" dir="t"/>
            </a:scene3d>
            <a:sp3d extrusionH="57150">
              <a:bevelT w="38100" h="38100"/>
            </a:sp3d>
          </a:bodyPr>
          <a:lstStyle/>
          <a:p>
            <a:pPr algn="ctr"/>
            <a:r>
              <a:rPr lang="fr-CA" sz="3600" dirty="0">
                <a:solidFill>
                  <a:schemeClr val="accent6">
                    <a:lumMod val="20000"/>
                    <a:lumOff val="80000"/>
                  </a:schemeClr>
                </a:solidFill>
                <a:effectLst>
                  <a:glow rad="228600">
                    <a:schemeClr val="tx1">
                      <a:alpha val="70000"/>
                    </a:schemeClr>
                  </a:glow>
                </a:effectLst>
                <a:latin typeface="Arial Rounded MT Bold" pitchFamily="34" charset="0"/>
              </a:rPr>
              <a:t>Ces informations révèlent-elles la fin de la "journée de 24 heures"</a:t>
            </a:r>
            <a:r>
              <a:rPr lang="en-US" sz="3600" dirty="0">
                <a:solidFill>
                  <a:schemeClr val="accent6">
                    <a:lumMod val="20000"/>
                    <a:lumOff val="80000"/>
                  </a:schemeClr>
                </a:solidFill>
                <a:effectLst>
                  <a:glow rad="228600">
                    <a:schemeClr val="tx1">
                      <a:alpha val="70000"/>
                    </a:schemeClr>
                  </a:glow>
                </a:effectLst>
                <a:latin typeface="Arial Rounded MT Bold" pitchFamily="34" charset="0"/>
              </a:rPr>
              <a:t>?</a:t>
            </a:r>
            <a:endParaRPr lang="en-US" sz="3600" dirty="0">
              <a:solidFill>
                <a:schemeClr val="tx2">
                  <a:lumMod val="40000"/>
                  <a:lumOff val="60000"/>
                </a:schemeClr>
              </a:solidFill>
              <a:effectLst>
                <a:glow rad="228600">
                  <a:schemeClr val="tx1">
                    <a:alpha val="70000"/>
                  </a:schemeClr>
                </a:glow>
              </a:effectLst>
              <a:latin typeface="Arial Rounded MT Bold" pitchFamily="34" charset="0"/>
            </a:endParaRPr>
          </a:p>
        </p:txBody>
      </p:sp>
      <p:sp>
        <p:nvSpPr>
          <p:cNvPr id="9" name="Slide Number Placeholder 1"/>
          <p:cNvSpPr>
            <a:spLocks noGrp="1"/>
          </p:cNvSpPr>
          <p:nvPr>
            <p:ph type="sldNum" sz="quarter" idx="12"/>
          </p:nvPr>
        </p:nvSpPr>
        <p:spPr>
          <a:xfrm>
            <a:off x="8610600" y="6492875"/>
            <a:ext cx="533400" cy="365125"/>
          </a:xfrm>
        </p:spPr>
        <p:txBody>
          <a:bodyPr/>
          <a:lstStyle/>
          <a:p>
            <a:fld id="{F98DBE31-67BE-43CC-8D6C-2180D5FA01B3}" type="slidenum">
              <a:rPr lang="en-US" b="1" smtClean="0">
                <a:solidFill>
                  <a:schemeClr val="bg1"/>
                </a:solidFill>
              </a:rPr>
              <a:t>42</a:t>
            </a:fld>
            <a:endParaRPr lang="en-US" b="1" dirty="0">
              <a:solidFill>
                <a:schemeClr val="bg1"/>
              </a:solidFill>
            </a:endParaRPr>
          </a:p>
        </p:txBody>
      </p:sp>
      <p:pic>
        <p:nvPicPr>
          <p:cNvPr id="10" name="Picture 2" descr="C:\Users\Rae\Desktop\YCC Logo sm size.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072715" y="5813610"/>
            <a:ext cx="851525" cy="8515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895334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2500" fill="hold"/>
                                        <p:tgtEl>
                                          <p:spTgt spid="7"/>
                                        </p:tgtEl>
                                        <p:attrNameLst>
                                          <p:attrName>ppt_w</p:attrName>
                                        </p:attrNameLst>
                                      </p:cBhvr>
                                      <p:tavLst>
                                        <p:tav tm="0">
                                          <p:val>
                                            <p:fltVal val="0"/>
                                          </p:val>
                                        </p:tav>
                                        <p:tav tm="100000">
                                          <p:val>
                                            <p:strVal val="#ppt_w"/>
                                          </p:val>
                                        </p:tav>
                                      </p:tavLst>
                                    </p:anim>
                                    <p:anim calcmode="lin" valueType="num">
                                      <p:cBhvr>
                                        <p:cTn id="8" dur="2500" fill="hold"/>
                                        <p:tgtEl>
                                          <p:spTgt spid="7"/>
                                        </p:tgtEl>
                                        <p:attrNameLst>
                                          <p:attrName>ppt_h</p:attrName>
                                        </p:attrNameLst>
                                      </p:cBhvr>
                                      <p:tavLst>
                                        <p:tav tm="0">
                                          <p:val>
                                            <p:fltVal val="0"/>
                                          </p:val>
                                        </p:tav>
                                        <p:tav tm="100000">
                                          <p:val>
                                            <p:strVal val="#ppt_h"/>
                                          </p:val>
                                        </p:tav>
                                      </p:tavLst>
                                    </p:anim>
                                    <p:animEffect transition="in" filter="fade">
                                      <p:cBhvr>
                                        <p:cTn id="9" dur="2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6" name="Rectangle 5"/>
          <p:cNvSpPr/>
          <p:nvPr/>
        </p:nvSpPr>
        <p:spPr>
          <a:xfrm>
            <a:off x="228600" y="2431310"/>
            <a:ext cx="3886200" cy="3416320"/>
          </a:xfrm>
          <a:prstGeom prst="rect">
            <a:avLst/>
          </a:prstGeom>
        </p:spPr>
        <p:txBody>
          <a:bodyPr wrap="square">
            <a:spAutoFit/>
            <a:scene3d>
              <a:camera prst="orthographicFront"/>
              <a:lightRig rig="threePt" dir="t"/>
            </a:scene3d>
            <a:sp3d extrusionH="57150">
              <a:bevelT w="38100" h="38100"/>
            </a:sp3d>
          </a:bodyPr>
          <a:lstStyle/>
          <a:p>
            <a:pPr algn="ctr"/>
            <a:r>
              <a:rPr lang="fr-CA" sz="3600" dirty="0">
                <a:solidFill>
                  <a:schemeClr val="tx2">
                    <a:lumMod val="40000"/>
                    <a:lumOff val="60000"/>
                  </a:schemeClr>
                </a:solidFill>
                <a:effectLst>
                  <a:glow rad="228600">
                    <a:schemeClr val="tx1">
                      <a:alpha val="70000"/>
                    </a:schemeClr>
                  </a:glow>
                </a:effectLst>
                <a:latin typeface="Arial Rounded MT Bold" pitchFamily="34" charset="0"/>
              </a:rPr>
              <a:t>Le fondement de la semaine de la création est démontré dans Lév 23:32 comme ceci</a:t>
            </a:r>
            <a:r>
              <a:rPr lang="en-US" sz="3600" dirty="0" smtClean="0">
                <a:solidFill>
                  <a:schemeClr val="tx2">
                    <a:lumMod val="40000"/>
                    <a:lumOff val="60000"/>
                  </a:schemeClr>
                </a:solidFill>
                <a:effectLst>
                  <a:glow rad="228600">
                    <a:schemeClr val="tx1">
                      <a:alpha val="70000"/>
                    </a:schemeClr>
                  </a:glow>
                </a:effectLst>
                <a:latin typeface="Arial Rounded MT Bold" pitchFamily="34" charset="0"/>
              </a:rPr>
              <a:t>:</a:t>
            </a:r>
          </a:p>
        </p:txBody>
      </p:sp>
      <p:sp>
        <p:nvSpPr>
          <p:cNvPr id="7" name="Rectangle 6"/>
          <p:cNvSpPr/>
          <p:nvPr/>
        </p:nvSpPr>
        <p:spPr>
          <a:xfrm>
            <a:off x="4572000" y="152400"/>
            <a:ext cx="4572000" cy="6617196"/>
          </a:xfrm>
          <a:prstGeom prst="rect">
            <a:avLst/>
          </a:prstGeom>
        </p:spPr>
        <p:txBody>
          <a:bodyPr wrap="square">
            <a:spAutoFit/>
            <a:scene3d>
              <a:camera prst="orthographicFront"/>
              <a:lightRig rig="threePt" dir="t"/>
            </a:scene3d>
            <a:sp3d extrusionH="57150">
              <a:bevelT w="38100" h="38100"/>
            </a:sp3d>
          </a:bodyPr>
          <a:lstStyle/>
          <a:p>
            <a:pPr algn="ctr"/>
            <a:r>
              <a:rPr lang="fr-CA" sz="3600" dirty="0">
                <a:solidFill>
                  <a:schemeClr val="accent6">
                    <a:lumMod val="20000"/>
                    <a:lumOff val="80000"/>
                  </a:schemeClr>
                </a:solidFill>
                <a:effectLst>
                  <a:glow rad="228600">
                    <a:schemeClr val="tx1">
                      <a:alpha val="70000"/>
                    </a:schemeClr>
                  </a:glow>
                </a:effectLst>
                <a:latin typeface="Arial Rounded MT Bold" pitchFamily="34" charset="0"/>
              </a:rPr>
              <a:t>Le </a:t>
            </a:r>
            <a:r>
              <a:rPr lang="en-US" sz="3600" dirty="0" smtClean="0">
                <a:solidFill>
                  <a:schemeClr val="accent6">
                    <a:lumMod val="20000"/>
                    <a:lumOff val="80000"/>
                  </a:schemeClr>
                </a:solidFill>
                <a:effectLst>
                  <a:glow rad="228600">
                    <a:schemeClr val="tx1">
                      <a:alpha val="70000"/>
                    </a:schemeClr>
                  </a:glow>
                </a:effectLst>
                <a:latin typeface="Arial Rounded MT Bold" pitchFamily="34" charset="0"/>
              </a:rPr>
              <a:t>“</a:t>
            </a:r>
            <a:r>
              <a:rPr lang="fr-CA" sz="3600" dirty="0" smtClean="0">
                <a:solidFill>
                  <a:schemeClr val="accent6">
                    <a:lumMod val="20000"/>
                    <a:lumOff val="80000"/>
                  </a:schemeClr>
                </a:solidFill>
                <a:effectLst>
                  <a:glow rad="228600">
                    <a:schemeClr val="tx1">
                      <a:alpha val="70000"/>
                    </a:schemeClr>
                  </a:glow>
                </a:effectLst>
                <a:latin typeface="Arial Rounded MT Bold" pitchFamily="34" charset="0"/>
              </a:rPr>
              <a:t>9e </a:t>
            </a:r>
            <a:r>
              <a:rPr lang="fr-CA" sz="3600" dirty="0">
                <a:solidFill>
                  <a:schemeClr val="accent6">
                    <a:lumMod val="20000"/>
                    <a:lumOff val="80000"/>
                  </a:schemeClr>
                </a:solidFill>
                <a:effectLst>
                  <a:glow rad="228600">
                    <a:schemeClr val="tx1">
                      <a:alpha val="70000"/>
                    </a:schemeClr>
                  </a:glow>
                </a:effectLst>
                <a:latin typeface="Arial Rounded MT Bold" pitchFamily="34" charset="0"/>
              </a:rPr>
              <a:t>jour du mois au </a:t>
            </a:r>
            <a:r>
              <a:rPr lang="fr-CA" sz="3600" dirty="0" smtClean="0">
                <a:solidFill>
                  <a:schemeClr val="accent6">
                    <a:lumMod val="20000"/>
                    <a:lumOff val="80000"/>
                  </a:schemeClr>
                </a:solidFill>
                <a:effectLst>
                  <a:glow rad="228600">
                    <a:schemeClr val="tx1">
                      <a:alpha val="70000"/>
                    </a:schemeClr>
                  </a:glow>
                </a:effectLst>
                <a:latin typeface="Arial Rounded MT Bold" pitchFamily="34" charset="0"/>
              </a:rPr>
              <a:t>soir</a:t>
            </a:r>
            <a:r>
              <a:rPr lang="en-US" sz="3600" dirty="0" smtClean="0">
                <a:solidFill>
                  <a:schemeClr val="accent6">
                    <a:lumMod val="20000"/>
                    <a:lumOff val="80000"/>
                  </a:schemeClr>
                </a:solidFill>
                <a:effectLst>
                  <a:glow rad="228600">
                    <a:schemeClr val="tx1">
                      <a:alpha val="70000"/>
                    </a:schemeClr>
                  </a:glow>
                </a:effectLst>
                <a:latin typeface="Arial Rounded MT Bold" pitchFamily="34" charset="0"/>
              </a:rPr>
              <a:t>”</a:t>
            </a:r>
            <a:r>
              <a:rPr lang="fr-CA" sz="3600" dirty="0" smtClean="0">
                <a:solidFill>
                  <a:schemeClr val="accent6">
                    <a:lumMod val="20000"/>
                    <a:lumOff val="80000"/>
                  </a:schemeClr>
                </a:solidFill>
                <a:effectLst>
                  <a:glow rad="228600">
                    <a:schemeClr val="tx1">
                      <a:alpha val="70000"/>
                    </a:schemeClr>
                  </a:glow>
                </a:effectLst>
                <a:latin typeface="Arial Rounded MT Bold" pitchFamily="34" charset="0"/>
              </a:rPr>
              <a:t> </a:t>
            </a:r>
            <a:r>
              <a:rPr lang="fr-CA" sz="3600" dirty="0">
                <a:solidFill>
                  <a:schemeClr val="accent6">
                    <a:lumMod val="20000"/>
                    <a:lumOff val="80000"/>
                  </a:schemeClr>
                </a:solidFill>
                <a:effectLst>
                  <a:glow rad="228600">
                    <a:schemeClr val="tx1">
                      <a:alpha val="70000"/>
                    </a:schemeClr>
                  </a:glow>
                </a:effectLst>
                <a:latin typeface="Arial Rounded MT Bold" pitchFamily="34" charset="0"/>
              </a:rPr>
              <a:t>est une continuation du jour 9, y compris le </a:t>
            </a:r>
            <a:r>
              <a:rPr lang="en-US" sz="3600" dirty="0" smtClean="0">
                <a:solidFill>
                  <a:schemeClr val="accent6">
                    <a:lumMod val="20000"/>
                    <a:lumOff val="80000"/>
                  </a:schemeClr>
                </a:solidFill>
                <a:effectLst>
                  <a:glow rad="228600">
                    <a:schemeClr val="tx1">
                      <a:alpha val="70000"/>
                    </a:schemeClr>
                  </a:glow>
                </a:effectLst>
                <a:latin typeface="Arial Rounded MT Bold" pitchFamily="34" charset="0"/>
              </a:rPr>
              <a:t>“</a:t>
            </a:r>
            <a:r>
              <a:rPr lang="fr-CA" sz="3600" dirty="0" smtClean="0">
                <a:solidFill>
                  <a:schemeClr val="accent6">
                    <a:lumMod val="20000"/>
                    <a:lumOff val="80000"/>
                  </a:schemeClr>
                </a:solidFill>
                <a:effectLst>
                  <a:glow rad="228600">
                    <a:schemeClr val="tx1">
                      <a:alpha val="70000"/>
                    </a:schemeClr>
                  </a:glow>
                </a:effectLst>
                <a:latin typeface="Arial Rounded MT Bold" pitchFamily="34" charset="0"/>
              </a:rPr>
              <a:t>mélange </a:t>
            </a:r>
            <a:r>
              <a:rPr lang="fr-CA" sz="3600" dirty="0">
                <a:solidFill>
                  <a:schemeClr val="accent6">
                    <a:lumMod val="20000"/>
                    <a:lumOff val="80000"/>
                  </a:schemeClr>
                </a:solidFill>
                <a:effectLst>
                  <a:glow rad="228600">
                    <a:schemeClr val="tx1">
                      <a:alpha val="70000"/>
                    </a:schemeClr>
                  </a:glow>
                </a:effectLst>
                <a:latin typeface="Arial Rounded MT Bold" pitchFamily="34" charset="0"/>
              </a:rPr>
              <a:t>coucher de soleil et </a:t>
            </a:r>
            <a:r>
              <a:rPr lang="fr-CA" sz="3600" dirty="0" smtClean="0">
                <a:solidFill>
                  <a:schemeClr val="accent6">
                    <a:lumMod val="20000"/>
                    <a:lumOff val="80000"/>
                  </a:schemeClr>
                </a:solidFill>
                <a:effectLst>
                  <a:glow rad="228600">
                    <a:schemeClr val="tx1">
                      <a:alpha val="70000"/>
                    </a:schemeClr>
                  </a:glow>
                </a:effectLst>
                <a:latin typeface="Arial Rounded MT Bold" pitchFamily="34" charset="0"/>
              </a:rPr>
              <a:t>crépuscule</a:t>
            </a:r>
            <a:r>
              <a:rPr lang="en-US" sz="3600" dirty="0" smtClean="0">
                <a:solidFill>
                  <a:schemeClr val="accent6">
                    <a:lumMod val="20000"/>
                    <a:lumOff val="80000"/>
                  </a:schemeClr>
                </a:solidFill>
                <a:effectLst>
                  <a:glow rad="228600">
                    <a:schemeClr val="tx1">
                      <a:alpha val="70000"/>
                    </a:schemeClr>
                  </a:glow>
                </a:effectLst>
                <a:latin typeface="Arial Rounded MT Bold" pitchFamily="34" charset="0"/>
              </a:rPr>
              <a:t>”</a:t>
            </a:r>
            <a:r>
              <a:rPr lang="fr-CA" sz="3600" dirty="0" smtClean="0">
                <a:solidFill>
                  <a:schemeClr val="accent6">
                    <a:lumMod val="20000"/>
                    <a:lumOff val="80000"/>
                  </a:schemeClr>
                </a:solidFill>
                <a:effectLst>
                  <a:glow rad="228600">
                    <a:schemeClr val="tx1">
                      <a:alpha val="70000"/>
                    </a:schemeClr>
                  </a:glow>
                </a:effectLst>
                <a:latin typeface="Arial Rounded MT Bold" pitchFamily="34" charset="0"/>
              </a:rPr>
              <a:t> </a:t>
            </a:r>
            <a:r>
              <a:rPr lang="fr-CA" sz="3600" dirty="0">
                <a:solidFill>
                  <a:schemeClr val="accent6">
                    <a:lumMod val="20000"/>
                    <a:lumOff val="80000"/>
                  </a:schemeClr>
                </a:solidFill>
                <a:effectLst>
                  <a:glow rad="228600">
                    <a:schemeClr val="tx1">
                      <a:alpha val="70000"/>
                    </a:schemeClr>
                  </a:glow>
                </a:effectLst>
                <a:latin typeface="Arial Rounded MT Bold" pitchFamily="34" charset="0"/>
              </a:rPr>
              <a:t>qui se poursuit pendant la saison nocturne, se terminant le matin</a:t>
            </a:r>
            <a:r>
              <a:rPr lang="en-US" sz="3600" dirty="0">
                <a:solidFill>
                  <a:schemeClr val="accent6">
                    <a:lumMod val="20000"/>
                    <a:lumOff val="80000"/>
                  </a:schemeClr>
                </a:solidFill>
                <a:effectLst>
                  <a:glow rad="228600">
                    <a:schemeClr val="tx1">
                      <a:alpha val="70000"/>
                    </a:schemeClr>
                  </a:glow>
                </a:effectLst>
                <a:latin typeface="Arial Rounded MT Bold" pitchFamily="34" charset="0"/>
              </a:rPr>
              <a:t> </a:t>
            </a:r>
            <a:r>
              <a:rPr lang="en-US" sz="2800" dirty="0">
                <a:solidFill>
                  <a:schemeClr val="accent6">
                    <a:lumMod val="20000"/>
                    <a:lumOff val="80000"/>
                  </a:schemeClr>
                </a:solidFill>
                <a:effectLst>
                  <a:glow rad="228600">
                    <a:schemeClr val="tx1">
                      <a:alpha val="70000"/>
                    </a:schemeClr>
                  </a:glow>
                </a:effectLst>
                <a:latin typeface="Arial Rounded MT Bold" pitchFamily="34" charset="0"/>
              </a:rPr>
              <a:t>[boqer].</a:t>
            </a:r>
            <a:endParaRPr lang="en-US" sz="3600" dirty="0">
              <a:solidFill>
                <a:schemeClr val="accent6">
                  <a:lumMod val="20000"/>
                  <a:lumOff val="80000"/>
                </a:schemeClr>
              </a:solidFill>
              <a:effectLst>
                <a:glow rad="228600">
                  <a:schemeClr val="tx1">
                    <a:alpha val="70000"/>
                  </a:schemeClr>
                </a:glow>
              </a:effectLst>
              <a:latin typeface="Arial Rounded MT Bold" pitchFamily="34" charset="0"/>
            </a:endParaRPr>
          </a:p>
          <a:p>
            <a:pPr algn="ctr"/>
            <a:endParaRPr lang="en-US" sz="3600" dirty="0">
              <a:solidFill>
                <a:schemeClr val="accent6">
                  <a:lumMod val="20000"/>
                  <a:lumOff val="80000"/>
                </a:schemeClr>
              </a:solidFill>
              <a:effectLst>
                <a:glow rad="228600">
                  <a:schemeClr val="tx1">
                    <a:alpha val="70000"/>
                  </a:schemeClr>
                </a:glow>
              </a:effectLst>
              <a:latin typeface="Arial Rounded MT Bold" pitchFamily="34" charset="0"/>
            </a:endParaRPr>
          </a:p>
        </p:txBody>
      </p:sp>
      <p:sp>
        <p:nvSpPr>
          <p:cNvPr id="9" name="Slide Number Placeholder 1"/>
          <p:cNvSpPr>
            <a:spLocks noGrp="1"/>
          </p:cNvSpPr>
          <p:nvPr>
            <p:ph type="sldNum" sz="quarter" idx="12"/>
          </p:nvPr>
        </p:nvSpPr>
        <p:spPr>
          <a:xfrm>
            <a:off x="8610600" y="6492875"/>
            <a:ext cx="533400" cy="365125"/>
          </a:xfrm>
        </p:spPr>
        <p:txBody>
          <a:bodyPr/>
          <a:lstStyle/>
          <a:p>
            <a:fld id="{F98DBE31-67BE-43CC-8D6C-2180D5FA01B3}" type="slidenum">
              <a:rPr lang="en-US" b="1" smtClean="0">
                <a:solidFill>
                  <a:schemeClr val="bg1"/>
                </a:solidFill>
              </a:rPr>
              <a:t>43</a:t>
            </a:fld>
            <a:endParaRPr lang="en-US" b="1" dirty="0">
              <a:solidFill>
                <a:schemeClr val="bg1"/>
              </a:solidFill>
            </a:endParaRPr>
          </a:p>
        </p:txBody>
      </p:sp>
      <p:pic>
        <p:nvPicPr>
          <p:cNvPr id="10" name="Picture 2" descr="C:\Users\Rae\Desktop\YCC Logo sm size.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072715" y="5813610"/>
            <a:ext cx="851525" cy="851525"/>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4114800" y="1676400"/>
            <a:ext cx="3886200" cy="646331"/>
          </a:xfrm>
          <a:prstGeom prst="rect">
            <a:avLst/>
          </a:prstGeom>
        </p:spPr>
        <p:txBody>
          <a:bodyPr wrap="square">
            <a:spAutoFit/>
            <a:scene3d>
              <a:camera prst="orthographicFront"/>
              <a:lightRig rig="threePt" dir="t"/>
            </a:scene3d>
            <a:sp3d extrusionH="57150">
              <a:bevelT w="38100" h="38100"/>
            </a:sp3d>
          </a:bodyPr>
          <a:lstStyle/>
          <a:p>
            <a:pPr algn="ctr"/>
            <a:r>
              <a:rPr lang="en-US" sz="3600" dirty="0" smtClean="0">
                <a:solidFill>
                  <a:schemeClr val="accent5">
                    <a:lumMod val="60000"/>
                    <a:lumOff val="40000"/>
                  </a:schemeClr>
                </a:solidFill>
                <a:effectLst>
                  <a:glow rad="228600">
                    <a:schemeClr val="tx1">
                      <a:alpha val="70000"/>
                    </a:schemeClr>
                  </a:glow>
                </a:effectLst>
                <a:latin typeface="Arial Rounded MT Bold" pitchFamily="34" charset="0"/>
              </a:rPr>
              <a:t>“</a:t>
            </a:r>
            <a:r>
              <a:rPr lang="fr-CA" sz="3600" dirty="0" smtClean="0">
                <a:solidFill>
                  <a:schemeClr val="accent5">
                    <a:lumMod val="60000"/>
                    <a:lumOff val="40000"/>
                  </a:schemeClr>
                </a:solidFill>
                <a:effectLst>
                  <a:glow rad="228600">
                    <a:schemeClr val="tx1">
                      <a:alpha val="70000"/>
                    </a:schemeClr>
                  </a:glow>
                </a:effectLst>
                <a:latin typeface="Arial Rounded MT Bold" pitchFamily="34" charset="0"/>
              </a:rPr>
              <a:t>même</a:t>
            </a:r>
            <a:r>
              <a:rPr lang="en-US" sz="3600" dirty="0" smtClean="0">
                <a:solidFill>
                  <a:schemeClr val="accent5">
                    <a:lumMod val="60000"/>
                    <a:lumOff val="40000"/>
                  </a:schemeClr>
                </a:solidFill>
                <a:effectLst>
                  <a:glow rad="228600">
                    <a:schemeClr val="tx1">
                      <a:alpha val="70000"/>
                    </a:schemeClr>
                  </a:glow>
                </a:effectLst>
                <a:latin typeface="Arial Rounded MT Bold" pitchFamily="34" charset="0"/>
              </a:rPr>
              <a:t>”</a:t>
            </a:r>
            <a:endParaRPr lang="en-US" sz="3600" dirty="0">
              <a:solidFill>
                <a:schemeClr val="tx2">
                  <a:lumMod val="40000"/>
                  <a:lumOff val="60000"/>
                </a:schemeClr>
              </a:solidFill>
              <a:effectLst>
                <a:glow rad="228600">
                  <a:schemeClr val="tx1">
                    <a:alpha val="70000"/>
                  </a:schemeClr>
                </a:glow>
              </a:effectLst>
              <a:latin typeface="Arial Rounded MT Bold" pitchFamily="34" charset="0"/>
            </a:endParaRPr>
          </a:p>
        </p:txBody>
      </p:sp>
    </p:spTree>
    <p:extLst>
      <p:ext uri="{BB962C8B-B14F-4D97-AF65-F5344CB8AC3E}">
        <p14:creationId xmlns:p14="http://schemas.microsoft.com/office/powerpoint/2010/main" val="142207007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2750" fill="hold"/>
                                        <p:tgtEl>
                                          <p:spTgt spid="7"/>
                                        </p:tgtEl>
                                        <p:attrNameLst>
                                          <p:attrName>ppt_w</p:attrName>
                                        </p:attrNameLst>
                                      </p:cBhvr>
                                      <p:tavLst>
                                        <p:tav tm="0">
                                          <p:val>
                                            <p:fltVal val="0"/>
                                          </p:val>
                                        </p:tav>
                                        <p:tav tm="100000">
                                          <p:val>
                                            <p:strVal val="#ppt_w"/>
                                          </p:val>
                                        </p:tav>
                                      </p:tavLst>
                                    </p:anim>
                                    <p:anim calcmode="lin" valueType="num">
                                      <p:cBhvr>
                                        <p:cTn id="8" dur="2750" fill="hold"/>
                                        <p:tgtEl>
                                          <p:spTgt spid="7"/>
                                        </p:tgtEl>
                                        <p:attrNameLst>
                                          <p:attrName>ppt_h</p:attrName>
                                        </p:attrNameLst>
                                      </p:cBhvr>
                                      <p:tavLst>
                                        <p:tav tm="0">
                                          <p:val>
                                            <p:fltVal val="0"/>
                                          </p:val>
                                        </p:tav>
                                        <p:tav tm="100000">
                                          <p:val>
                                            <p:strVal val="#ppt_h"/>
                                          </p:val>
                                        </p:tav>
                                      </p:tavLst>
                                    </p:anim>
                                    <p:animEffect transition="in" filter="fade">
                                      <p:cBhvr>
                                        <p:cTn id="9" dur="27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Rectangle 5"/>
          <p:cNvSpPr/>
          <p:nvPr/>
        </p:nvSpPr>
        <p:spPr>
          <a:xfrm>
            <a:off x="581986" y="2193936"/>
            <a:ext cx="2964273" cy="1862048"/>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prst="angle"/>
              <a:contourClr>
                <a:schemeClr val="accent2">
                  <a:shade val="75000"/>
                </a:schemeClr>
              </a:contourClr>
            </a:sp3d>
          </a:bodyPr>
          <a:lstStyle/>
          <a:p>
            <a:pPr algn="ctr"/>
            <a:r>
              <a:rPr lang="en-US" sz="11500" b="1" dirty="0">
                <a:ln w="11430">
                  <a:solidFill>
                    <a:schemeClr val="accent3">
                      <a:lumMod val="50000"/>
                    </a:schemeClr>
                  </a:solidFill>
                </a:ln>
                <a:solidFill>
                  <a:schemeClr val="accent6">
                    <a:lumMod val="60000"/>
                    <a:lumOff val="40000"/>
                  </a:schemeClr>
                </a:solidFill>
                <a:effectLst>
                  <a:outerShdw blurRad="50800" dist="39000" dir="5460000" algn="tl">
                    <a:srgbClr val="000000">
                      <a:alpha val="38000"/>
                    </a:srgbClr>
                  </a:outerShdw>
                </a:effectLst>
                <a:latin typeface="Lucida Calligraphy" pitchFamily="66" charset="0"/>
              </a:rPr>
              <a:t>9</a:t>
            </a:r>
            <a:r>
              <a:rPr lang="en-US" sz="8800" b="1" baseline="30000" dirty="0">
                <a:ln w="11430">
                  <a:solidFill>
                    <a:schemeClr val="accent3">
                      <a:lumMod val="50000"/>
                    </a:schemeClr>
                  </a:solidFill>
                </a:ln>
                <a:solidFill>
                  <a:schemeClr val="accent6">
                    <a:lumMod val="60000"/>
                    <a:lumOff val="40000"/>
                  </a:schemeClr>
                </a:solidFill>
                <a:effectLst>
                  <a:outerShdw blurRad="50800" dist="39000" dir="5460000" algn="tl">
                    <a:srgbClr val="000000">
                      <a:alpha val="38000"/>
                    </a:srgbClr>
                  </a:outerShdw>
                </a:effectLst>
                <a:latin typeface="Lucida Calligraphy" pitchFamily="66" charset="0"/>
              </a:rPr>
              <a:t>eme</a:t>
            </a:r>
            <a:r>
              <a:rPr lang="en-US" sz="11500" b="1" baseline="30000" dirty="0">
                <a:ln w="11430">
                  <a:solidFill>
                    <a:schemeClr val="accent3">
                      <a:lumMod val="50000"/>
                    </a:schemeClr>
                  </a:solidFill>
                </a:ln>
                <a:solidFill>
                  <a:schemeClr val="accent6">
                    <a:lumMod val="60000"/>
                    <a:lumOff val="40000"/>
                  </a:schemeClr>
                </a:solidFill>
                <a:effectLst>
                  <a:outerShdw blurRad="50800" dist="39000" dir="5460000" algn="tl">
                    <a:srgbClr val="000000">
                      <a:alpha val="38000"/>
                    </a:srgbClr>
                  </a:outerShdw>
                </a:effectLst>
                <a:latin typeface="Lucida Calligraphy" pitchFamily="66" charset="0"/>
              </a:rPr>
              <a:t>.</a:t>
            </a:r>
            <a:endParaRPr lang="en-US" sz="11500" b="1" dirty="0">
              <a:ln w="11430">
                <a:solidFill>
                  <a:schemeClr val="accent5">
                    <a:lumMod val="50000"/>
                  </a:schemeClr>
                </a:solidFill>
              </a:ln>
              <a:solidFill>
                <a:schemeClr val="accent6">
                  <a:lumMod val="60000"/>
                  <a:lumOff val="40000"/>
                </a:schemeClr>
              </a:solidFill>
              <a:effectLst>
                <a:outerShdw blurRad="50800" dist="39000" dir="5460000" algn="tl">
                  <a:srgbClr val="000000">
                    <a:alpha val="38000"/>
                  </a:srgbClr>
                </a:outerShdw>
              </a:effectLst>
              <a:latin typeface="Lucida Bright" pitchFamily="18" charset="0"/>
            </a:endParaRPr>
          </a:p>
        </p:txBody>
      </p:sp>
      <p:sp>
        <p:nvSpPr>
          <p:cNvPr id="7" name="Rectangle 6"/>
          <p:cNvSpPr/>
          <p:nvPr/>
        </p:nvSpPr>
        <p:spPr>
          <a:xfrm>
            <a:off x="5076034" y="1072772"/>
            <a:ext cx="4051924" cy="4401205"/>
          </a:xfrm>
          <a:prstGeom prst="rect">
            <a:avLst/>
          </a:prstGeom>
        </p:spPr>
        <p:txBody>
          <a:bodyPr wrap="square">
            <a:spAutoFit/>
            <a:scene3d>
              <a:camera prst="orthographicFront"/>
              <a:lightRig rig="threePt" dir="t"/>
            </a:scene3d>
            <a:sp3d extrusionH="57150">
              <a:bevelT w="38100" h="38100"/>
            </a:sp3d>
          </a:bodyPr>
          <a:lstStyle/>
          <a:p>
            <a:pPr algn="ctr"/>
            <a:r>
              <a:rPr lang="fr-CA" sz="4000" dirty="0">
                <a:solidFill>
                  <a:schemeClr val="accent6">
                    <a:lumMod val="20000"/>
                    <a:lumOff val="80000"/>
                  </a:schemeClr>
                </a:solidFill>
                <a:effectLst>
                  <a:glow rad="228600">
                    <a:schemeClr val="tx1">
                      <a:alpha val="70000"/>
                    </a:schemeClr>
                  </a:glow>
                </a:effectLst>
                <a:latin typeface="Arial Rounded MT Bold" pitchFamily="34" charset="0"/>
              </a:rPr>
              <a:t>Le soir ne commence pas non plus un autre jour, </a:t>
            </a:r>
            <a:r>
              <a:rPr lang="fr-CA" sz="4000" dirty="0" smtClean="0">
                <a:solidFill>
                  <a:schemeClr val="accent6">
                    <a:lumMod val="20000"/>
                    <a:lumOff val="80000"/>
                  </a:schemeClr>
                </a:solidFill>
                <a:effectLst>
                  <a:glow rad="228600">
                    <a:schemeClr val="tx1">
                      <a:alpha val="70000"/>
                    </a:schemeClr>
                  </a:glow>
                </a:effectLst>
                <a:latin typeface="Arial Rounded MT Bold" pitchFamily="34" charset="0"/>
              </a:rPr>
              <a:t/>
            </a:r>
            <a:br>
              <a:rPr lang="fr-CA" sz="4000" dirty="0" smtClean="0">
                <a:solidFill>
                  <a:schemeClr val="accent6">
                    <a:lumMod val="20000"/>
                    <a:lumOff val="80000"/>
                  </a:schemeClr>
                </a:solidFill>
                <a:effectLst>
                  <a:glow rad="228600">
                    <a:schemeClr val="tx1">
                      <a:alpha val="70000"/>
                    </a:schemeClr>
                  </a:glow>
                </a:effectLst>
                <a:latin typeface="Arial Rounded MT Bold" pitchFamily="34" charset="0"/>
              </a:rPr>
            </a:br>
            <a:r>
              <a:rPr lang="fr-CA" sz="4000" dirty="0" smtClean="0">
                <a:solidFill>
                  <a:schemeClr val="accent6">
                    <a:lumMod val="20000"/>
                    <a:lumOff val="80000"/>
                  </a:schemeClr>
                </a:solidFill>
                <a:effectLst>
                  <a:glow rad="228600">
                    <a:schemeClr val="tx1">
                      <a:alpha val="70000"/>
                    </a:schemeClr>
                  </a:glow>
                </a:effectLst>
                <a:latin typeface="Arial Rounded MT Bold" pitchFamily="34" charset="0"/>
              </a:rPr>
              <a:t>y </a:t>
            </a:r>
            <a:r>
              <a:rPr lang="fr-CA" sz="4000" dirty="0">
                <a:solidFill>
                  <a:schemeClr val="accent6">
                    <a:lumMod val="20000"/>
                    <a:lumOff val="80000"/>
                  </a:schemeClr>
                </a:solidFill>
                <a:effectLst>
                  <a:glow rad="228600">
                    <a:schemeClr val="tx1">
                      <a:alpha val="70000"/>
                    </a:schemeClr>
                  </a:glow>
                </a:effectLst>
                <a:latin typeface="Arial Rounded MT Bold" pitchFamily="34" charset="0"/>
              </a:rPr>
              <a:t>compris </a:t>
            </a:r>
            <a:r>
              <a:rPr lang="fr-CA" sz="4000" dirty="0" smtClean="0">
                <a:solidFill>
                  <a:schemeClr val="accent6">
                    <a:lumMod val="20000"/>
                    <a:lumOff val="80000"/>
                  </a:schemeClr>
                </a:solidFill>
                <a:effectLst>
                  <a:glow rad="228600">
                    <a:schemeClr val="tx1">
                      <a:alpha val="70000"/>
                    </a:schemeClr>
                  </a:glow>
                </a:effectLst>
                <a:latin typeface="Arial Rounded MT Bold" pitchFamily="34" charset="0"/>
              </a:rPr>
              <a:t/>
            </a:r>
            <a:br>
              <a:rPr lang="fr-CA" sz="4000" dirty="0" smtClean="0">
                <a:solidFill>
                  <a:schemeClr val="accent6">
                    <a:lumMod val="20000"/>
                    <a:lumOff val="80000"/>
                  </a:schemeClr>
                </a:solidFill>
                <a:effectLst>
                  <a:glow rad="228600">
                    <a:schemeClr val="tx1">
                      <a:alpha val="70000"/>
                    </a:schemeClr>
                  </a:glow>
                </a:effectLst>
                <a:latin typeface="Arial Rounded MT Bold" pitchFamily="34" charset="0"/>
              </a:rPr>
            </a:br>
            <a:r>
              <a:rPr lang="fr-CA" sz="4000" dirty="0" smtClean="0">
                <a:solidFill>
                  <a:schemeClr val="accent6">
                    <a:lumMod val="20000"/>
                    <a:lumOff val="80000"/>
                  </a:schemeClr>
                </a:solidFill>
                <a:effectLst>
                  <a:glow rad="228600">
                    <a:schemeClr val="tx1">
                      <a:alpha val="70000"/>
                    </a:schemeClr>
                  </a:glow>
                </a:effectLst>
                <a:latin typeface="Arial Rounded MT Bold" pitchFamily="34" charset="0"/>
              </a:rPr>
              <a:t>le </a:t>
            </a:r>
            <a:r>
              <a:rPr lang="fr-CA" sz="4000" dirty="0">
                <a:solidFill>
                  <a:schemeClr val="accent6">
                    <a:lumMod val="20000"/>
                    <a:lumOff val="80000"/>
                  </a:schemeClr>
                </a:solidFill>
                <a:effectLst>
                  <a:glow rad="228600">
                    <a:schemeClr val="tx1">
                      <a:alpha val="70000"/>
                    </a:schemeClr>
                  </a:glow>
                </a:effectLst>
                <a:latin typeface="Arial Rounded MT Bold" pitchFamily="34" charset="0"/>
              </a:rPr>
              <a:t>sabbat du septième jour</a:t>
            </a:r>
            <a:r>
              <a:rPr lang="en-US" sz="4000" dirty="0">
                <a:solidFill>
                  <a:schemeClr val="accent6">
                    <a:lumMod val="20000"/>
                    <a:lumOff val="80000"/>
                  </a:schemeClr>
                </a:solidFill>
                <a:effectLst>
                  <a:glow rad="228600">
                    <a:schemeClr val="tx1">
                      <a:alpha val="70000"/>
                    </a:schemeClr>
                  </a:glow>
                </a:effectLst>
                <a:latin typeface="Arial Rounded MT Bold" pitchFamily="34" charset="0"/>
              </a:rPr>
              <a:t>.</a:t>
            </a:r>
            <a:endParaRPr lang="en-US" sz="4000" dirty="0">
              <a:solidFill>
                <a:schemeClr val="tx2">
                  <a:lumMod val="40000"/>
                  <a:lumOff val="60000"/>
                </a:schemeClr>
              </a:solidFill>
              <a:effectLst>
                <a:glow rad="228600">
                  <a:schemeClr val="tx1">
                    <a:alpha val="70000"/>
                  </a:schemeClr>
                </a:glow>
              </a:effectLst>
              <a:latin typeface="Arial Rounded MT Bold" pitchFamily="34" charset="0"/>
            </a:endParaRPr>
          </a:p>
        </p:txBody>
      </p:sp>
      <p:sp>
        <p:nvSpPr>
          <p:cNvPr id="8" name="Rectangle 7"/>
          <p:cNvSpPr/>
          <p:nvPr/>
        </p:nvSpPr>
        <p:spPr>
          <a:xfrm>
            <a:off x="197225" y="301110"/>
            <a:ext cx="3733799" cy="1938992"/>
          </a:xfrm>
          <a:prstGeom prst="rect">
            <a:avLst/>
          </a:prstGeom>
        </p:spPr>
        <p:txBody>
          <a:bodyPr wrap="square">
            <a:spAutoFit/>
            <a:scene3d>
              <a:camera prst="orthographicFront"/>
              <a:lightRig rig="threePt" dir="t"/>
            </a:scene3d>
            <a:sp3d extrusionH="57150">
              <a:bevelT w="38100" h="38100"/>
            </a:sp3d>
          </a:bodyPr>
          <a:lstStyle/>
          <a:p>
            <a:pPr algn="ctr"/>
            <a:r>
              <a:rPr lang="fr-CA" sz="4000" dirty="0">
                <a:solidFill>
                  <a:schemeClr val="accent6">
                    <a:lumMod val="20000"/>
                    <a:lumOff val="80000"/>
                  </a:schemeClr>
                </a:solidFill>
                <a:effectLst>
                  <a:glow rad="228600">
                    <a:schemeClr val="tx1">
                      <a:alpha val="70000"/>
                    </a:schemeClr>
                  </a:glow>
                </a:effectLst>
                <a:latin typeface="Arial Rounded MT Bold" pitchFamily="34" charset="0"/>
              </a:rPr>
              <a:t>Le soir ne commence pas le jour du</a:t>
            </a:r>
            <a:r>
              <a:rPr lang="en-US" sz="4000" dirty="0">
                <a:solidFill>
                  <a:schemeClr val="accent6">
                    <a:lumMod val="20000"/>
                    <a:lumOff val="80000"/>
                  </a:schemeClr>
                </a:solidFill>
                <a:effectLst>
                  <a:glow rad="228600">
                    <a:schemeClr val="tx1">
                      <a:alpha val="70000"/>
                    </a:schemeClr>
                  </a:glow>
                </a:effectLst>
                <a:latin typeface="Arial Rounded MT Bold" pitchFamily="34" charset="0"/>
              </a:rPr>
              <a:t> </a:t>
            </a:r>
            <a:endParaRPr lang="en-US" sz="4000" dirty="0">
              <a:solidFill>
                <a:schemeClr val="tx2">
                  <a:lumMod val="40000"/>
                  <a:lumOff val="60000"/>
                </a:schemeClr>
              </a:solidFill>
              <a:effectLst>
                <a:glow rad="228600">
                  <a:schemeClr val="tx1">
                    <a:alpha val="70000"/>
                  </a:schemeClr>
                </a:glow>
              </a:effectLst>
              <a:latin typeface="Arial Rounded MT Bold" pitchFamily="34" charset="0"/>
            </a:endParaRPr>
          </a:p>
        </p:txBody>
      </p:sp>
      <p:sp>
        <p:nvSpPr>
          <p:cNvPr id="9" name="Slide Number Placeholder 1"/>
          <p:cNvSpPr>
            <a:spLocks noGrp="1"/>
          </p:cNvSpPr>
          <p:nvPr>
            <p:ph type="sldNum" sz="quarter" idx="12"/>
          </p:nvPr>
        </p:nvSpPr>
        <p:spPr>
          <a:xfrm>
            <a:off x="8610600" y="6492875"/>
            <a:ext cx="533400" cy="365125"/>
          </a:xfrm>
        </p:spPr>
        <p:txBody>
          <a:bodyPr/>
          <a:lstStyle/>
          <a:p>
            <a:fld id="{F98DBE31-67BE-43CC-8D6C-2180D5FA01B3}" type="slidenum">
              <a:rPr lang="en-US" b="1" smtClean="0">
                <a:solidFill>
                  <a:schemeClr val="bg1"/>
                </a:solidFill>
              </a:rPr>
              <a:t>44</a:t>
            </a:fld>
            <a:endParaRPr lang="en-US" b="1" dirty="0">
              <a:solidFill>
                <a:schemeClr val="bg1"/>
              </a:solidFill>
            </a:endParaRPr>
          </a:p>
        </p:txBody>
      </p:sp>
      <p:pic>
        <p:nvPicPr>
          <p:cNvPr id="10" name="Picture 2" descr="C:\Users\Rae\Desktop\YCC Logo sm size.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072715" y="5813610"/>
            <a:ext cx="851525" cy="8515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954938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750" fill="hold"/>
                                        <p:tgtEl>
                                          <p:spTgt spid="6"/>
                                        </p:tgtEl>
                                        <p:attrNameLst>
                                          <p:attrName>ppt_w</p:attrName>
                                        </p:attrNameLst>
                                      </p:cBhvr>
                                      <p:tavLst>
                                        <p:tav tm="0">
                                          <p:val>
                                            <p:fltVal val="0"/>
                                          </p:val>
                                        </p:tav>
                                        <p:tav tm="100000">
                                          <p:val>
                                            <p:strVal val="#ppt_w"/>
                                          </p:val>
                                        </p:tav>
                                      </p:tavLst>
                                    </p:anim>
                                    <p:anim calcmode="lin" valueType="num">
                                      <p:cBhvr>
                                        <p:cTn id="8" dur="1750" fill="hold"/>
                                        <p:tgtEl>
                                          <p:spTgt spid="6"/>
                                        </p:tgtEl>
                                        <p:attrNameLst>
                                          <p:attrName>ppt_h</p:attrName>
                                        </p:attrNameLst>
                                      </p:cBhvr>
                                      <p:tavLst>
                                        <p:tav tm="0">
                                          <p:val>
                                            <p:fltVal val="0"/>
                                          </p:val>
                                        </p:tav>
                                        <p:tav tm="100000">
                                          <p:val>
                                            <p:strVal val="#ppt_h"/>
                                          </p:val>
                                        </p:tav>
                                      </p:tavLst>
                                    </p:anim>
                                    <p:animEffect transition="in" filter="fade">
                                      <p:cBhvr>
                                        <p:cTn id="9" dur="1750"/>
                                        <p:tgtEl>
                                          <p:spTgt spid="6"/>
                                        </p:tgtEl>
                                      </p:cBhvr>
                                    </p:animEffect>
                                  </p:childTnLst>
                                </p:cTn>
                              </p:par>
                            </p:childTnLst>
                          </p:cTn>
                        </p:par>
                        <p:par>
                          <p:cTn id="10" fill="hold">
                            <p:stCondLst>
                              <p:cond delay="1750"/>
                            </p:stCondLst>
                            <p:childTnLst>
                              <p:par>
                                <p:cTn id="11" presetID="53" presetClass="entr" presetSubtype="16"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2500" fill="hold"/>
                                        <p:tgtEl>
                                          <p:spTgt spid="7"/>
                                        </p:tgtEl>
                                        <p:attrNameLst>
                                          <p:attrName>ppt_w</p:attrName>
                                        </p:attrNameLst>
                                      </p:cBhvr>
                                      <p:tavLst>
                                        <p:tav tm="0">
                                          <p:val>
                                            <p:fltVal val="0"/>
                                          </p:val>
                                        </p:tav>
                                        <p:tav tm="100000">
                                          <p:val>
                                            <p:strVal val="#ppt_w"/>
                                          </p:val>
                                        </p:tav>
                                      </p:tavLst>
                                    </p:anim>
                                    <p:anim calcmode="lin" valueType="num">
                                      <p:cBhvr>
                                        <p:cTn id="14" dur="2500" fill="hold"/>
                                        <p:tgtEl>
                                          <p:spTgt spid="7"/>
                                        </p:tgtEl>
                                        <p:attrNameLst>
                                          <p:attrName>ppt_h</p:attrName>
                                        </p:attrNameLst>
                                      </p:cBhvr>
                                      <p:tavLst>
                                        <p:tav tm="0">
                                          <p:val>
                                            <p:fltVal val="0"/>
                                          </p:val>
                                        </p:tav>
                                        <p:tav tm="100000">
                                          <p:val>
                                            <p:strVal val="#ppt_h"/>
                                          </p:val>
                                        </p:tav>
                                      </p:tavLst>
                                    </p:anim>
                                    <p:animEffect transition="in" filter="fade">
                                      <p:cBhvr>
                                        <p:cTn id="15" dur="2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Rectangle 4"/>
          <p:cNvSpPr/>
          <p:nvPr/>
        </p:nvSpPr>
        <p:spPr>
          <a:xfrm>
            <a:off x="609600" y="4467761"/>
            <a:ext cx="7968605" cy="2123658"/>
          </a:xfrm>
          <a:prstGeom prst="rect">
            <a:avLst/>
          </a:prstGeom>
        </p:spPr>
        <p:txBody>
          <a:bodyPr wrap="square">
            <a:spAutoFit/>
            <a:scene3d>
              <a:camera prst="orthographicFront"/>
              <a:lightRig rig="threePt" dir="t"/>
            </a:scene3d>
            <a:sp3d extrusionH="57150">
              <a:bevelT w="38100" h="38100"/>
            </a:sp3d>
          </a:bodyPr>
          <a:lstStyle/>
          <a:p>
            <a:pPr algn="ctr"/>
            <a:r>
              <a:rPr lang="fr-CA" sz="4000" dirty="0">
                <a:solidFill>
                  <a:schemeClr val="accent6">
                    <a:lumMod val="20000"/>
                    <a:lumOff val="80000"/>
                  </a:schemeClr>
                </a:solidFill>
                <a:effectLst>
                  <a:glow rad="228600">
                    <a:srgbClr val="002060">
                      <a:alpha val="68000"/>
                    </a:srgbClr>
                  </a:glow>
                </a:effectLst>
                <a:latin typeface="Arial Rounded MT Bold" pitchFamily="34" charset="0"/>
              </a:rPr>
              <a:t>Le soleil a été donné pour régner sur la journée</a:t>
            </a:r>
            <a:r>
              <a:rPr lang="en-US" sz="4000" dirty="0">
                <a:solidFill>
                  <a:schemeClr val="accent6">
                    <a:lumMod val="20000"/>
                    <a:lumOff val="80000"/>
                  </a:schemeClr>
                </a:solidFill>
                <a:effectLst>
                  <a:glow rad="228600">
                    <a:srgbClr val="002060">
                      <a:alpha val="68000"/>
                    </a:srgbClr>
                  </a:glow>
                </a:effectLst>
                <a:latin typeface="Arial Rounded MT Bold" pitchFamily="34" charset="0"/>
              </a:rPr>
              <a:t>!</a:t>
            </a:r>
          </a:p>
          <a:p>
            <a:pPr algn="ctr"/>
            <a:endParaRPr lang="en-US" sz="2400" dirty="0">
              <a:solidFill>
                <a:schemeClr val="accent6">
                  <a:lumMod val="20000"/>
                  <a:lumOff val="80000"/>
                </a:schemeClr>
              </a:solidFill>
              <a:effectLst>
                <a:glow rad="228600">
                  <a:srgbClr val="002060">
                    <a:alpha val="68000"/>
                  </a:srgbClr>
                </a:glow>
              </a:effectLst>
              <a:latin typeface="Arial Rounded MT Bold" pitchFamily="34" charset="0"/>
            </a:endParaRPr>
          </a:p>
          <a:p>
            <a:pPr algn="ctr"/>
            <a:r>
              <a:rPr lang="en-US" sz="2800" dirty="0">
                <a:solidFill>
                  <a:schemeClr val="accent6">
                    <a:lumMod val="20000"/>
                    <a:lumOff val="80000"/>
                  </a:schemeClr>
                </a:solidFill>
                <a:effectLst>
                  <a:glow rad="228600">
                    <a:srgbClr val="002060">
                      <a:alpha val="68000"/>
                    </a:srgbClr>
                  </a:glow>
                </a:effectLst>
                <a:latin typeface="Arial Rounded MT Bold" pitchFamily="34" charset="0"/>
              </a:rPr>
              <a:t>(Ps 136:8)</a:t>
            </a:r>
          </a:p>
        </p:txBody>
      </p:sp>
      <p:pic>
        <p:nvPicPr>
          <p:cNvPr id="4" name="Picture 2" descr="C:\Users\Rae\Desktop\YCC Logo sm size.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025684" y="5739684"/>
            <a:ext cx="851525" cy="851525"/>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p:txBody>
          <a:bodyPr/>
          <a:lstStyle/>
          <a:p>
            <a:fld id="{F98DBE31-67BE-43CC-8D6C-2180D5FA01B3}" type="slidenum">
              <a:rPr lang="en-US" b="1" smtClean="0">
                <a:solidFill>
                  <a:schemeClr val="bg1"/>
                </a:solidFill>
              </a:rPr>
              <a:t>45</a:t>
            </a:fld>
            <a:endParaRPr lang="en-US" b="1" dirty="0">
              <a:solidFill>
                <a:schemeClr val="bg1"/>
              </a:solidFill>
            </a:endParaRPr>
          </a:p>
        </p:txBody>
      </p:sp>
    </p:spTree>
    <p:extLst>
      <p:ext uri="{BB962C8B-B14F-4D97-AF65-F5344CB8AC3E}">
        <p14:creationId xmlns:p14="http://schemas.microsoft.com/office/powerpoint/2010/main" val="307003897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750" fill="hold"/>
                                        <p:tgtEl>
                                          <p:spTgt spid="5"/>
                                        </p:tgtEl>
                                        <p:attrNameLst>
                                          <p:attrName>ppt_w</p:attrName>
                                        </p:attrNameLst>
                                      </p:cBhvr>
                                      <p:tavLst>
                                        <p:tav tm="0">
                                          <p:val>
                                            <p:fltVal val="0"/>
                                          </p:val>
                                        </p:tav>
                                        <p:tav tm="100000">
                                          <p:val>
                                            <p:strVal val="#ppt_w"/>
                                          </p:val>
                                        </p:tav>
                                      </p:tavLst>
                                    </p:anim>
                                    <p:anim calcmode="lin" valueType="num">
                                      <p:cBhvr>
                                        <p:cTn id="8" dur="1750" fill="hold"/>
                                        <p:tgtEl>
                                          <p:spTgt spid="5"/>
                                        </p:tgtEl>
                                        <p:attrNameLst>
                                          <p:attrName>ppt_h</p:attrName>
                                        </p:attrNameLst>
                                      </p:cBhvr>
                                      <p:tavLst>
                                        <p:tav tm="0">
                                          <p:val>
                                            <p:fltVal val="0"/>
                                          </p:val>
                                        </p:tav>
                                        <p:tav tm="100000">
                                          <p:val>
                                            <p:strVal val="#ppt_h"/>
                                          </p:val>
                                        </p:tav>
                                      </p:tavLst>
                                    </p:anim>
                                    <p:animEffect transition="in" filter="fade">
                                      <p:cBhvr>
                                        <p:cTn id="9" dur="17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ight Triangle 3"/>
          <p:cNvSpPr/>
          <p:nvPr/>
        </p:nvSpPr>
        <p:spPr>
          <a:xfrm flipH="1">
            <a:off x="0" y="0"/>
            <a:ext cx="9144000" cy="6858000"/>
          </a:xfrm>
          <a:prstGeom prst="rtTriangle">
            <a:avLst/>
          </a:prstGeom>
          <a:blipFill dpi="0" rotWithShape="1">
            <a:blip r:embed="rId2">
              <a:extLst>
                <a:ext uri="{28A0092B-C50C-407E-A947-70E740481C1C}">
                  <a14:useLocalDpi xmlns:a14="http://schemas.microsoft.com/office/drawing/2010/main"/>
                </a:ext>
              </a:extLst>
            </a:blip>
            <a:srcRect/>
            <a:stretch>
              <a:fillRect/>
            </a:stretch>
          </a:blipFill>
          <a:ln>
            <a:solidFill>
              <a:schemeClr val="accent1">
                <a:lumMod val="50000"/>
              </a:schemeClr>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ight Triangle 4"/>
          <p:cNvSpPr/>
          <p:nvPr/>
        </p:nvSpPr>
        <p:spPr>
          <a:xfrm flipV="1">
            <a:off x="0" y="0"/>
            <a:ext cx="9144000" cy="6858000"/>
          </a:xfrm>
          <a:prstGeom prst="rtTriangle">
            <a:avLst/>
          </a:prstGeom>
          <a:blipFill dpi="0" rotWithShape="1">
            <a:blip r:embed="rId3">
              <a:extLst>
                <a:ext uri="{28A0092B-C50C-407E-A947-70E740481C1C}">
                  <a14:useLocalDpi xmlns:a14="http://schemas.microsoft.com/office/drawing/2010/main"/>
                </a:ext>
              </a:extLst>
            </a:blip>
            <a:srcRect/>
            <a:stretch>
              <a:fillRect/>
            </a:stretch>
          </a:blipFill>
          <a:ln>
            <a:solidFill>
              <a:schemeClr val="accent6">
                <a:lumMod val="50000"/>
              </a:schemeClr>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p:nvSpPr>
        <p:spPr>
          <a:xfrm>
            <a:off x="304800" y="228600"/>
            <a:ext cx="5448300" cy="2062103"/>
          </a:xfrm>
          <a:prstGeom prst="rect">
            <a:avLst/>
          </a:prstGeom>
        </p:spPr>
        <p:txBody>
          <a:bodyPr wrap="square">
            <a:spAutoFit/>
            <a:scene3d>
              <a:camera prst="orthographicFront"/>
              <a:lightRig rig="threePt" dir="t"/>
            </a:scene3d>
            <a:sp3d extrusionH="57150">
              <a:bevelT w="38100" h="38100"/>
            </a:sp3d>
          </a:bodyPr>
          <a:lstStyle/>
          <a:p>
            <a:r>
              <a:rPr lang="fr-CA" sz="3200" dirty="0">
                <a:solidFill>
                  <a:schemeClr val="accent6">
                    <a:lumMod val="20000"/>
                    <a:lumOff val="80000"/>
                  </a:schemeClr>
                </a:solidFill>
                <a:effectLst>
                  <a:glow rad="304800">
                    <a:srgbClr val="361B00"/>
                  </a:glow>
                </a:effectLst>
                <a:latin typeface="Arial Rounded MT Bold" pitchFamily="34" charset="0"/>
              </a:rPr>
              <a:t>Chaque jour de 24 heures commence avec </a:t>
            </a:r>
          </a:p>
          <a:p>
            <a:r>
              <a:rPr lang="fr-CA" sz="3200" dirty="0">
                <a:solidFill>
                  <a:schemeClr val="accent6">
                    <a:lumMod val="20000"/>
                    <a:lumOff val="80000"/>
                  </a:schemeClr>
                </a:solidFill>
                <a:effectLst>
                  <a:glow rad="304800">
                    <a:srgbClr val="361B00"/>
                  </a:glow>
                </a:effectLst>
                <a:latin typeface="Arial Rounded MT Bold" pitchFamily="34" charset="0"/>
              </a:rPr>
              <a:t>l'arrivée de </a:t>
            </a:r>
          </a:p>
          <a:p>
            <a:r>
              <a:rPr lang="fr-CA" sz="3200" dirty="0">
                <a:solidFill>
                  <a:schemeClr val="accent6">
                    <a:lumMod val="20000"/>
                    <a:lumOff val="80000"/>
                  </a:schemeClr>
                </a:solidFill>
                <a:effectLst>
                  <a:glow rad="304800">
                    <a:srgbClr val="361B00"/>
                  </a:glow>
                </a:effectLst>
                <a:latin typeface="Arial Rounded MT Bold" pitchFamily="34" charset="0"/>
              </a:rPr>
              <a:t>la lumière </a:t>
            </a:r>
            <a:r>
              <a:rPr lang="fr-CA" sz="3200" dirty="0" smtClean="0">
                <a:solidFill>
                  <a:schemeClr val="accent6">
                    <a:lumMod val="20000"/>
                    <a:lumOff val="80000"/>
                  </a:schemeClr>
                </a:solidFill>
                <a:effectLst>
                  <a:glow rad="304800">
                    <a:srgbClr val="361B00"/>
                  </a:glow>
                </a:effectLst>
                <a:latin typeface="Arial Rounded MT Bold" pitchFamily="34" charset="0"/>
              </a:rPr>
              <a:t>et </a:t>
            </a:r>
            <a:r>
              <a:rPr lang="en-US" sz="3200" dirty="0" smtClean="0">
                <a:solidFill>
                  <a:schemeClr val="accent6">
                    <a:lumMod val="20000"/>
                    <a:lumOff val="80000"/>
                  </a:schemeClr>
                </a:solidFill>
                <a:effectLst>
                  <a:glow rad="304800">
                    <a:srgbClr val="361B00"/>
                  </a:glow>
                </a:effectLst>
                <a:latin typeface="Arial Rounded MT Bold" pitchFamily="34" charset="0"/>
              </a:rPr>
              <a:t>… </a:t>
            </a:r>
            <a:endParaRPr lang="en-US" sz="3200" dirty="0">
              <a:solidFill>
                <a:schemeClr val="accent6">
                  <a:lumMod val="20000"/>
                  <a:lumOff val="80000"/>
                </a:schemeClr>
              </a:solidFill>
              <a:effectLst>
                <a:glow rad="304800">
                  <a:srgbClr val="361B00"/>
                </a:glow>
              </a:effectLst>
              <a:latin typeface="Arial Rounded MT Bold" pitchFamily="34" charset="0"/>
            </a:endParaRPr>
          </a:p>
        </p:txBody>
      </p:sp>
      <p:sp>
        <p:nvSpPr>
          <p:cNvPr id="9" name="Rectangle 8"/>
          <p:cNvSpPr/>
          <p:nvPr/>
        </p:nvSpPr>
        <p:spPr>
          <a:xfrm>
            <a:off x="2254735" y="1473960"/>
            <a:ext cx="6705600" cy="4339650"/>
          </a:xfrm>
          <a:prstGeom prst="rect">
            <a:avLst/>
          </a:prstGeom>
        </p:spPr>
        <p:txBody>
          <a:bodyPr wrap="square">
            <a:spAutoFit/>
            <a:scene3d>
              <a:camera prst="orthographicFront"/>
              <a:lightRig rig="threePt" dir="t"/>
            </a:scene3d>
            <a:sp3d extrusionH="57150">
              <a:bevelT w="38100" h="38100"/>
            </a:sp3d>
          </a:bodyPr>
          <a:lstStyle/>
          <a:p>
            <a:pPr algn="r"/>
            <a:r>
              <a:rPr lang="en-US" sz="3200" dirty="0">
                <a:solidFill>
                  <a:schemeClr val="accent6">
                    <a:lumMod val="20000"/>
                    <a:lumOff val="80000"/>
                  </a:schemeClr>
                </a:solidFill>
                <a:effectLst>
                  <a:glow rad="304800">
                    <a:srgbClr val="361B00"/>
                  </a:glow>
                </a:effectLst>
                <a:latin typeface="Arial Rounded MT Bold" pitchFamily="34" charset="0"/>
              </a:rPr>
              <a:t>… </a:t>
            </a:r>
            <a:r>
              <a:rPr lang="fr-CA" sz="3200" dirty="0">
                <a:solidFill>
                  <a:schemeClr val="accent6">
                    <a:lumMod val="20000"/>
                    <a:lumOff val="80000"/>
                  </a:schemeClr>
                </a:solidFill>
                <a:effectLst>
                  <a:glow rad="304800">
                    <a:srgbClr val="361B00"/>
                  </a:glow>
                </a:effectLst>
                <a:latin typeface="Arial Rounded MT Bold" pitchFamily="34" charset="0"/>
              </a:rPr>
              <a:t>la </a:t>
            </a:r>
          </a:p>
          <a:p>
            <a:pPr algn="r"/>
            <a:r>
              <a:rPr lang="fr-CA" sz="3200" dirty="0">
                <a:solidFill>
                  <a:schemeClr val="accent6">
                    <a:lumMod val="20000"/>
                    <a:lumOff val="80000"/>
                  </a:schemeClr>
                </a:solidFill>
                <a:effectLst>
                  <a:glow rad="304800">
                    <a:srgbClr val="361B00"/>
                  </a:glow>
                </a:effectLst>
                <a:latin typeface="Arial Rounded MT Bold" pitchFamily="34" charset="0"/>
              </a:rPr>
              <a:t>composante </a:t>
            </a:r>
          </a:p>
          <a:p>
            <a:pPr algn="r"/>
            <a:r>
              <a:rPr lang="fr-CA" sz="3200" dirty="0">
                <a:solidFill>
                  <a:schemeClr val="accent6">
                    <a:lumMod val="20000"/>
                    <a:lumOff val="80000"/>
                  </a:schemeClr>
                </a:solidFill>
                <a:effectLst>
                  <a:glow rad="304800">
                    <a:srgbClr val="361B00"/>
                  </a:glow>
                </a:effectLst>
                <a:latin typeface="Arial Rounded MT Bold" pitchFamily="34" charset="0"/>
              </a:rPr>
              <a:t>de saison Jour</a:t>
            </a:r>
            <a:r>
              <a:rPr lang="en-US" sz="3200" dirty="0">
                <a:solidFill>
                  <a:schemeClr val="accent6">
                    <a:lumMod val="20000"/>
                    <a:lumOff val="80000"/>
                  </a:schemeClr>
                </a:solidFill>
                <a:effectLst>
                  <a:glow rad="304800">
                    <a:srgbClr val="361B00"/>
                  </a:glow>
                </a:effectLst>
                <a:latin typeface="Arial Rounded MT Bold" pitchFamily="34" charset="0"/>
              </a:rPr>
              <a:t> </a:t>
            </a:r>
            <a:br>
              <a:rPr lang="en-US" sz="3200" dirty="0">
                <a:solidFill>
                  <a:schemeClr val="accent6">
                    <a:lumMod val="20000"/>
                    <a:lumOff val="80000"/>
                  </a:schemeClr>
                </a:solidFill>
                <a:effectLst>
                  <a:glow rad="304800">
                    <a:srgbClr val="361B00"/>
                  </a:glow>
                </a:effectLst>
                <a:latin typeface="Arial Rounded MT Bold" pitchFamily="34" charset="0"/>
              </a:rPr>
            </a:br>
            <a:r>
              <a:rPr lang="en-US" sz="2000" dirty="0">
                <a:solidFill>
                  <a:schemeClr val="accent6">
                    <a:lumMod val="20000"/>
                    <a:lumOff val="80000"/>
                  </a:schemeClr>
                </a:solidFill>
                <a:effectLst>
                  <a:glow rad="304800">
                    <a:srgbClr val="361B00"/>
                  </a:glow>
                </a:effectLst>
                <a:latin typeface="Arial Rounded MT Bold" pitchFamily="34" charset="0"/>
              </a:rPr>
              <a:t>[de 24 heures]</a:t>
            </a:r>
            <a:r>
              <a:rPr lang="en-US" sz="3200" dirty="0">
                <a:solidFill>
                  <a:schemeClr val="accent6">
                    <a:lumMod val="20000"/>
                    <a:lumOff val="80000"/>
                  </a:schemeClr>
                </a:solidFill>
                <a:effectLst>
                  <a:glow rad="304800">
                    <a:srgbClr val="361B00"/>
                  </a:glow>
                </a:effectLst>
                <a:latin typeface="Arial Rounded MT Bold" pitchFamily="34" charset="0"/>
              </a:rPr>
              <a:t> </a:t>
            </a:r>
            <a:br>
              <a:rPr lang="en-US" sz="3200" dirty="0">
                <a:solidFill>
                  <a:schemeClr val="accent6">
                    <a:lumMod val="20000"/>
                    <a:lumOff val="80000"/>
                  </a:schemeClr>
                </a:solidFill>
                <a:effectLst>
                  <a:glow rad="304800">
                    <a:srgbClr val="361B00"/>
                  </a:glow>
                </a:effectLst>
                <a:latin typeface="Arial Rounded MT Bold" pitchFamily="34" charset="0"/>
              </a:rPr>
            </a:br>
            <a:r>
              <a:rPr lang="fr-CA" sz="3200" dirty="0">
                <a:solidFill>
                  <a:schemeClr val="accent6">
                    <a:lumMod val="20000"/>
                    <a:lumOff val="80000"/>
                  </a:schemeClr>
                </a:solidFill>
                <a:effectLst>
                  <a:glow rad="304800">
                    <a:srgbClr val="361B00"/>
                  </a:glow>
                </a:effectLst>
                <a:latin typeface="Arial Rounded MT Bold" pitchFamily="34" charset="0"/>
              </a:rPr>
              <a:t>est terminée </a:t>
            </a:r>
          </a:p>
          <a:p>
            <a:pPr algn="r"/>
            <a:r>
              <a:rPr lang="fr-CA" sz="3200" dirty="0">
                <a:solidFill>
                  <a:schemeClr val="accent6">
                    <a:lumMod val="20000"/>
                    <a:lumOff val="80000"/>
                  </a:schemeClr>
                </a:solidFill>
                <a:effectLst>
                  <a:glow rad="304800">
                    <a:srgbClr val="361B00"/>
                  </a:glow>
                </a:effectLst>
                <a:latin typeface="Arial Rounded MT Bold" pitchFamily="34" charset="0"/>
              </a:rPr>
              <a:t>quand il n'y a plus </a:t>
            </a:r>
          </a:p>
          <a:p>
            <a:pPr algn="r"/>
            <a:r>
              <a:rPr lang="fr-CA" sz="3200" dirty="0">
                <a:solidFill>
                  <a:schemeClr val="accent6">
                    <a:lumMod val="20000"/>
                    <a:lumOff val="80000"/>
                  </a:schemeClr>
                </a:solidFill>
                <a:effectLst>
                  <a:glow rad="304800">
                    <a:srgbClr val="361B00"/>
                  </a:glow>
                </a:effectLst>
                <a:latin typeface="Arial Rounded MT Bold" pitchFamily="34" charset="0"/>
              </a:rPr>
              <a:t>assez de lumière pour </a:t>
            </a:r>
          </a:p>
          <a:p>
            <a:pPr algn="r"/>
            <a:r>
              <a:rPr lang="fr-CA" sz="3200" dirty="0">
                <a:solidFill>
                  <a:schemeClr val="accent6">
                    <a:lumMod val="20000"/>
                    <a:lumOff val="80000"/>
                  </a:schemeClr>
                </a:solidFill>
                <a:effectLst>
                  <a:glow rad="304800">
                    <a:srgbClr val="361B00"/>
                  </a:glow>
                </a:effectLst>
                <a:latin typeface="Arial Rounded MT Bold" pitchFamily="34" charset="0"/>
              </a:rPr>
              <a:t>que le soleil domine cette partie</a:t>
            </a:r>
            <a:r>
              <a:rPr lang="en-US" sz="3200" dirty="0">
                <a:solidFill>
                  <a:schemeClr val="accent6">
                    <a:lumMod val="20000"/>
                    <a:lumOff val="80000"/>
                  </a:schemeClr>
                </a:solidFill>
                <a:effectLst>
                  <a:glow rad="304800">
                    <a:srgbClr val="361B00"/>
                  </a:glow>
                </a:effectLst>
                <a:latin typeface="Arial Rounded MT Bold" pitchFamily="34" charset="0"/>
              </a:rPr>
              <a:t> </a:t>
            </a:r>
          </a:p>
          <a:p>
            <a:pPr algn="r"/>
            <a:r>
              <a:rPr lang="en-US" sz="2000" dirty="0">
                <a:solidFill>
                  <a:schemeClr val="accent6">
                    <a:lumMod val="20000"/>
                    <a:lumOff val="80000"/>
                  </a:schemeClr>
                </a:solidFill>
                <a:effectLst>
                  <a:glow rad="304800">
                    <a:srgbClr val="361B00"/>
                  </a:glow>
                </a:effectLst>
                <a:latin typeface="Arial Rounded MT Bold" pitchFamily="34" charset="0"/>
              </a:rPr>
              <a:t>[</a:t>
            </a:r>
            <a:r>
              <a:rPr lang="fr-CA" sz="2000" dirty="0">
                <a:solidFill>
                  <a:schemeClr val="accent6">
                    <a:lumMod val="20000"/>
                    <a:lumOff val="80000"/>
                  </a:schemeClr>
                </a:solidFill>
                <a:effectLst>
                  <a:glow rad="304800">
                    <a:srgbClr val="361B00"/>
                  </a:glow>
                </a:effectLst>
                <a:latin typeface="Arial Rounded MT Bold" pitchFamily="34" charset="0"/>
              </a:rPr>
              <a:t>ainsi le soir se termine et les étoiles apparaissent</a:t>
            </a:r>
            <a:r>
              <a:rPr lang="en-US" sz="2000" dirty="0">
                <a:solidFill>
                  <a:schemeClr val="accent6">
                    <a:lumMod val="20000"/>
                    <a:lumOff val="80000"/>
                  </a:schemeClr>
                </a:solidFill>
                <a:effectLst>
                  <a:glow rad="304800">
                    <a:srgbClr val="361B00"/>
                  </a:glow>
                </a:effectLst>
                <a:latin typeface="Arial Rounded MT Bold" pitchFamily="34" charset="0"/>
              </a:rPr>
              <a:t>].</a:t>
            </a:r>
          </a:p>
        </p:txBody>
      </p:sp>
      <p:sp>
        <p:nvSpPr>
          <p:cNvPr id="10" name="Slide Number Placeholder 1"/>
          <p:cNvSpPr>
            <a:spLocks noGrp="1"/>
          </p:cNvSpPr>
          <p:nvPr>
            <p:ph type="sldNum" sz="quarter" idx="12"/>
          </p:nvPr>
        </p:nvSpPr>
        <p:spPr>
          <a:xfrm>
            <a:off x="8610600" y="6492875"/>
            <a:ext cx="533400" cy="365125"/>
          </a:xfrm>
        </p:spPr>
        <p:txBody>
          <a:bodyPr/>
          <a:lstStyle/>
          <a:p>
            <a:fld id="{F98DBE31-67BE-43CC-8D6C-2180D5FA01B3}" type="slidenum">
              <a:rPr lang="en-US" b="1" smtClean="0">
                <a:solidFill>
                  <a:schemeClr val="bg1"/>
                </a:solidFill>
              </a:rPr>
              <a:t>46</a:t>
            </a:fld>
            <a:endParaRPr lang="en-US" b="1" dirty="0">
              <a:solidFill>
                <a:schemeClr val="bg1"/>
              </a:solidFill>
            </a:endParaRPr>
          </a:p>
        </p:txBody>
      </p:sp>
      <p:pic>
        <p:nvPicPr>
          <p:cNvPr id="11" name="Picture 2" descr="C:\Users\Rae\Desktop\YCC Logo sm size.pn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8072715" y="5813610"/>
            <a:ext cx="851525" cy="8515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7612277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175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Rectangle 6"/>
          <p:cNvSpPr/>
          <p:nvPr/>
        </p:nvSpPr>
        <p:spPr>
          <a:xfrm>
            <a:off x="215275" y="2738001"/>
            <a:ext cx="3810000" cy="3816429"/>
          </a:xfrm>
          <a:prstGeom prst="rect">
            <a:avLst/>
          </a:prstGeom>
        </p:spPr>
        <p:txBody>
          <a:bodyPr wrap="square">
            <a:spAutoFit/>
            <a:scene3d>
              <a:camera prst="orthographicFront"/>
              <a:lightRig rig="threePt" dir="t"/>
            </a:scene3d>
            <a:sp3d extrusionH="57150">
              <a:bevelT w="38100" h="38100"/>
            </a:sp3d>
          </a:bodyPr>
          <a:lstStyle/>
          <a:p>
            <a:pPr algn="ctr"/>
            <a:r>
              <a:rPr lang="fr-CA" sz="3200" dirty="0">
                <a:solidFill>
                  <a:schemeClr val="accent6">
                    <a:lumMod val="20000"/>
                    <a:lumOff val="80000"/>
                  </a:schemeClr>
                </a:solidFill>
                <a:effectLst>
                  <a:glow rad="228600">
                    <a:srgbClr val="002060">
                      <a:alpha val="68000"/>
                    </a:srgbClr>
                  </a:glow>
                </a:effectLst>
                <a:latin typeface="Arial Rounded MT Bold" pitchFamily="34" charset="0"/>
              </a:rPr>
              <a:t>Des siècles plus tard, le Sauveur a demandé: </a:t>
            </a:r>
            <a:r>
              <a:rPr lang="en-US" sz="3200" dirty="0">
                <a:solidFill>
                  <a:schemeClr val="accent6">
                    <a:lumMod val="20000"/>
                    <a:lumOff val="80000"/>
                  </a:schemeClr>
                </a:solidFill>
                <a:effectLst>
                  <a:glow rad="228600">
                    <a:srgbClr val="002060">
                      <a:alpha val="68000"/>
                    </a:srgbClr>
                  </a:glow>
                </a:effectLst>
                <a:latin typeface="Arial Rounded MT Bold" pitchFamily="34" charset="0"/>
              </a:rPr>
              <a:t>“</a:t>
            </a:r>
            <a:r>
              <a:rPr lang="fr-CA" sz="3200" dirty="0" smtClean="0">
                <a:solidFill>
                  <a:schemeClr val="accent6">
                    <a:lumMod val="20000"/>
                    <a:lumOff val="80000"/>
                  </a:schemeClr>
                </a:solidFill>
                <a:effectLst>
                  <a:glow rad="228600">
                    <a:srgbClr val="002060">
                      <a:alpha val="68000"/>
                    </a:srgbClr>
                  </a:glow>
                </a:effectLst>
                <a:latin typeface="Arial Rounded MT Bold" pitchFamily="34" charset="0"/>
              </a:rPr>
              <a:t>N'y </a:t>
            </a:r>
            <a:br>
              <a:rPr lang="fr-CA" sz="3200" dirty="0" smtClean="0">
                <a:solidFill>
                  <a:schemeClr val="accent6">
                    <a:lumMod val="20000"/>
                    <a:lumOff val="80000"/>
                  </a:schemeClr>
                </a:solidFill>
                <a:effectLst>
                  <a:glow rad="228600">
                    <a:srgbClr val="002060">
                      <a:alpha val="68000"/>
                    </a:srgbClr>
                  </a:glow>
                </a:effectLst>
                <a:latin typeface="Arial Rounded MT Bold" pitchFamily="34" charset="0"/>
              </a:rPr>
            </a:br>
            <a:r>
              <a:rPr lang="fr-CA" sz="3200" dirty="0" smtClean="0">
                <a:solidFill>
                  <a:schemeClr val="accent6">
                    <a:lumMod val="20000"/>
                    <a:lumOff val="80000"/>
                  </a:schemeClr>
                </a:solidFill>
                <a:effectLst>
                  <a:glow rad="228600">
                    <a:srgbClr val="002060">
                      <a:alpha val="68000"/>
                    </a:srgbClr>
                  </a:glow>
                </a:effectLst>
                <a:latin typeface="Arial Rounded MT Bold" pitchFamily="34" charset="0"/>
              </a:rPr>
              <a:t>a-t-il </a:t>
            </a:r>
            <a:r>
              <a:rPr lang="fr-CA" sz="3200" dirty="0">
                <a:solidFill>
                  <a:schemeClr val="accent6">
                    <a:lumMod val="20000"/>
                    <a:lumOff val="80000"/>
                  </a:schemeClr>
                </a:solidFill>
                <a:effectLst>
                  <a:glow rad="228600">
                    <a:srgbClr val="002060">
                      <a:alpha val="68000"/>
                    </a:srgbClr>
                  </a:glow>
                </a:effectLst>
                <a:latin typeface="Arial Rounded MT Bold" pitchFamily="34" charset="0"/>
              </a:rPr>
              <a:t>pas douze heures dans la journée</a:t>
            </a:r>
            <a:r>
              <a:rPr lang="en-US" sz="3200" dirty="0">
                <a:solidFill>
                  <a:schemeClr val="accent6">
                    <a:lumMod val="20000"/>
                    <a:lumOff val="80000"/>
                  </a:schemeClr>
                </a:solidFill>
                <a:effectLst>
                  <a:glow rad="228600">
                    <a:srgbClr val="002060">
                      <a:alpha val="68000"/>
                    </a:srgbClr>
                  </a:glow>
                </a:effectLst>
                <a:latin typeface="Arial Rounded MT Bold" pitchFamily="34" charset="0"/>
              </a:rPr>
              <a:t>?”  </a:t>
            </a:r>
            <a:br>
              <a:rPr lang="en-US" sz="3200" dirty="0">
                <a:solidFill>
                  <a:schemeClr val="accent6">
                    <a:lumMod val="20000"/>
                    <a:lumOff val="80000"/>
                  </a:schemeClr>
                </a:solidFill>
                <a:effectLst>
                  <a:glow rad="228600">
                    <a:srgbClr val="002060">
                      <a:alpha val="68000"/>
                    </a:srgbClr>
                  </a:glow>
                </a:effectLst>
                <a:latin typeface="Arial Rounded MT Bold" pitchFamily="34" charset="0"/>
              </a:rPr>
            </a:br>
            <a:endParaRPr lang="en-US" dirty="0">
              <a:solidFill>
                <a:schemeClr val="accent6">
                  <a:lumMod val="20000"/>
                  <a:lumOff val="80000"/>
                </a:schemeClr>
              </a:solidFill>
              <a:effectLst>
                <a:glow rad="228600">
                  <a:srgbClr val="002060">
                    <a:alpha val="68000"/>
                  </a:srgbClr>
                </a:glow>
              </a:effectLst>
              <a:latin typeface="Arial Rounded MT Bold" pitchFamily="34" charset="0"/>
            </a:endParaRPr>
          </a:p>
          <a:p>
            <a:pPr algn="ctr"/>
            <a:r>
              <a:rPr lang="en-US" sz="2400" dirty="0">
                <a:solidFill>
                  <a:schemeClr val="accent6">
                    <a:lumMod val="20000"/>
                    <a:lumOff val="80000"/>
                  </a:schemeClr>
                </a:solidFill>
                <a:effectLst>
                  <a:glow rad="228600">
                    <a:srgbClr val="002060">
                      <a:alpha val="68000"/>
                    </a:srgbClr>
                  </a:glow>
                </a:effectLst>
                <a:latin typeface="Arial Rounded MT Bold" pitchFamily="34" charset="0"/>
              </a:rPr>
              <a:t>(Jean 11:9</a:t>
            </a:r>
            <a:r>
              <a:rPr lang="en-US" sz="2800" dirty="0">
                <a:solidFill>
                  <a:schemeClr val="accent6">
                    <a:lumMod val="20000"/>
                    <a:lumOff val="80000"/>
                  </a:schemeClr>
                </a:solidFill>
                <a:effectLst>
                  <a:glow rad="228600">
                    <a:srgbClr val="002060">
                      <a:alpha val="68000"/>
                    </a:srgbClr>
                  </a:glow>
                </a:effectLst>
                <a:latin typeface="Arial Rounded MT Bold" pitchFamily="34" charset="0"/>
              </a:rPr>
              <a:t>)</a:t>
            </a:r>
            <a:endParaRPr lang="en-US" sz="2400" dirty="0">
              <a:solidFill>
                <a:schemeClr val="accent6">
                  <a:lumMod val="20000"/>
                  <a:lumOff val="80000"/>
                </a:schemeClr>
              </a:solidFill>
              <a:effectLst>
                <a:glow rad="228600">
                  <a:srgbClr val="002060">
                    <a:alpha val="68000"/>
                  </a:srgbClr>
                </a:glow>
              </a:effectLst>
              <a:latin typeface="Arial Rounded MT Bold" pitchFamily="34" charset="0"/>
            </a:endParaRPr>
          </a:p>
        </p:txBody>
      </p:sp>
      <p:pic>
        <p:nvPicPr>
          <p:cNvPr id="4" name="Picture 2" descr="C:\Users\Rae\Desktop\YCC Logo sm size.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077200" y="5791200"/>
            <a:ext cx="851525" cy="851525"/>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p:txBody>
          <a:bodyPr/>
          <a:lstStyle/>
          <a:p>
            <a:fld id="{F98DBE31-67BE-43CC-8D6C-2180D5FA01B3}" type="slidenum">
              <a:rPr lang="en-US" b="1" smtClean="0">
                <a:solidFill>
                  <a:schemeClr val="bg1"/>
                </a:solidFill>
              </a:rPr>
              <a:t>47</a:t>
            </a:fld>
            <a:endParaRPr lang="en-US" b="1" dirty="0">
              <a:solidFill>
                <a:schemeClr val="bg1"/>
              </a:solidFill>
            </a:endParaRPr>
          </a:p>
        </p:txBody>
      </p:sp>
    </p:spTree>
    <p:extLst>
      <p:ext uri="{BB962C8B-B14F-4D97-AF65-F5344CB8AC3E}">
        <p14:creationId xmlns:p14="http://schemas.microsoft.com/office/powerpoint/2010/main" val="285995904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Rectangle 6"/>
          <p:cNvSpPr/>
          <p:nvPr/>
        </p:nvSpPr>
        <p:spPr>
          <a:xfrm>
            <a:off x="215275" y="609600"/>
            <a:ext cx="3810000" cy="6494085"/>
          </a:xfrm>
          <a:prstGeom prst="rect">
            <a:avLst/>
          </a:prstGeom>
        </p:spPr>
        <p:txBody>
          <a:bodyPr wrap="square">
            <a:spAutoFit/>
            <a:scene3d>
              <a:camera prst="orthographicFront"/>
              <a:lightRig rig="threePt" dir="t"/>
            </a:scene3d>
            <a:sp3d extrusionH="57150">
              <a:bevelT w="38100" h="38100"/>
            </a:sp3d>
          </a:bodyPr>
          <a:lstStyle/>
          <a:p>
            <a:pPr algn="ctr"/>
            <a:r>
              <a:rPr lang="fr-CA" sz="3200" dirty="0">
                <a:solidFill>
                  <a:schemeClr val="accent6">
                    <a:lumMod val="20000"/>
                    <a:lumOff val="80000"/>
                  </a:schemeClr>
                </a:solidFill>
                <a:effectLst>
                  <a:glow rad="228600">
                    <a:srgbClr val="002060">
                      <a:alpha val="68000"/>
                    </a:srgbClr>
                  </a:glow>
                </a:effectLst>
                <a:latin typeface="Arial Rounded MT Bold" pitchFamily="34" charset="0"/>
              </a:rPr>
              <a:t>Personne ne s'est disputé avec lui</a:t>
            </a:r>
            <a:r>
              <a:rPr lang="en-US" sz="3200" dirty="0">
                <a:solidFill>
                  <a:schemeClr val="accent6">
                    <a:lumMod val="20000"/>
                    <a:lumOff val="80000"/>
                  </a:schemeClr>
                </a:solidFill>
                <a:effectLst>
                  <a:glow rad="228600">
                    <a:srgbClr val="002060">
                      <a:alpha val="68000"/>
                    </a:srgbClr>
                  </a:glow>
                </a:effectLst>
                <a:latin typeface="Arial Rounded MT Bold" pitchFamily="34" charset="0"/>
              </a:rPr>
              <a:t> </a:t>
            </a:r>
            <a:br>
              <a:rPr lang="en-US" sz="3200" dirty="0">
                <a:solidFill>
                  <a:schemeClr val="accent6">
                    <a:lumMod val="20000"/>
                    <a:lumOff val="80000"/>
                  </a:schemeClr>
                </a:solidFill>
                <a:effectLst>
                  <a:glow rad="228600">
                    <a:srgbClr val="002060">
                      <a:alpha val="68000"/>
                    </a:srgbClr>
                  </a:glow>
                </a:effectLst>
                <a:latin typeface="Arial Rounded MT Bold" pitchFamily="34" charset="0"/>
              </a:rPr>
            </a:br>
            <a:r>
              <a:rPr lang="en-US" sz="2400" dirty="0">
                <a:solidFill>
                  <a:schemeClr val="accent6">
                    <a:lumMod val="20000"/>
                    <a:lumOff val="80000"/>
                  </a:schemeClr>
                </a:solidFill>
                <a:effectLst>
                  <a:glow rad="228600">
                    <a:srgbClr val="002060">
                      <a:alpha val="68000"/>
                    </a:srgbClr>
                  </a:glow>
                </a:effectLst>
                <a:latin typeface="Arial Rounded MT Bold" pitchFamily="34" charset="0"/>
              </a:rPr>
              <a:t>(</a:t>
            </a:r>
            <a:r>
              <a:rPr lang="fr-CA" sz="2400" dirty="0">
                <a:solidFill>
                  <a:schemeClr val="accent6">
                    <a:lumMod val="20000"/>
                    <a:lumOff val="80000"/>
                  </a:schemeClr>
                </a:solidFill>
                <a:effectLst>
                  <a:glow rad="228600">
                    <a:srgbClr val="002060">
                      <a:alpha val="68000"/>
                    </a:srgbClr>
                  </a:glow>
                </a:effectLst>
                <a:latin typeface="Arial Rounded MT Bold" pitchFamily="34" charset="0"/>
              </a:rPr>
              <a:t>parce que le contexte ne concerne pas le début de la journée dans ce verset</a:t>
            </a:r>
            <a:r>
              <a:rPr lang="en-US" sz="2400" dirty="0">
                <a:solidFill>
                  <a:schemeClr val="accent6">
                    <a:lumMod val="20000"/>
                    <a:lumOff val="80000"/>
                  </a:schemeClr>
                </a:solidFill>
                <a:effectLst>
                  <a:glow rad="228600">
                    <a:srgbClr val="002060">
                      <a:alpha val="68000"/>
                    </a:srgbClr>
                  </a:glow>
                </a:effectLst>
                <a:latin typeface="Arial Rounded MT Bold" pitchFamily="34" charset="0"/>
              </a:rPr>
              <a:t>).</a:t>
            </a:r>
            <a:endParaRPr lang="en-US" sz="3200" dirty="0">
              <a:solidFill>
                <a:schemeClr val="accent6">
                  <a:lumMod val="20000"/>
                  <a:lumOff val="80000"/>
                </a:schemeClr>
              </a:solidFill>
              <a:effectLst>
                <a:glow rad="228600">
                  <a:srgbClr val="002060">
                    <a:alpha val="68000"/>
                  </a:srgbClr>
                </a:glow>
              </a:effectLst>
              <a:latin typeface="Arial Rounded MT Bold" pitchFamily="34" charset="0"/>
            </a:endParaRPr>
          </a:p>
          <a:p>
            <a:pPr algn="ctr"/>
            <a:endParaRPr lang="en-US" sz="3200" dirty="0">
              <a:solidFill>
                <a:schemeClr val="accent6">
                  <a:lumMod val="20000"/>
                  <a:lumOff val="80000"/>
                </a:schemeClr>
              </a:solidFill>
              <a:effectLst>
                <a:glow rad="228600">
                  <a:srgbClr val="002060">
                    <a:alpha val="68000"/>
                  </a:srgbClr>
                </a:glow>
              </a:effectLst>
              <a:latin typeface="Arial Rounded MT Bold" pitchFamily="34" charset="0"/>
            </a:endParaRPr>
          </a:p>
          <a:p>
            <a:pPr algn="ctr"/>
            <a:r>
              <a:rPr lang="fr-CA" sz="3200" dirty="0">
                <a:solidFill>
                  <a:schemeClr val="accent6">
                    <a:lumMod val="20000"/>
                    <a:lumOff val="80000"/>
                  </a:schemeClr>
                </a:solidFill>
                <a:effectLst>
                  <a:glow rad="228600">
                    <a:srgbClr val="002060">
                      <a:alpha val="68000"/>
                    </a:srgbClr>
                  </a:glow>
                </a:effectLst>
                <a:latin typeface="Arial Rounded MT Bold" pitchFamily="34" charset="0"/>
              </a:rPr>
              <a:t>Presque tout le monde savait que la journée commençait avec la venue de la lumière</a:t>
            </a:r>
            <a:r>
              <a:rPr lang="en-US" sz="3200" dirty="0">
                <a:solidFill>
                  <a:schemeClr val="accent6">
                    <a:lumMod val="20000"/>
                    <a:lumOff val="80000"/>
                  </a:schemeClr>
                </a:solidFill>
                <a:effectLst>
                  <a:glow rad="228600">
                    <a:srgbClr val="002060">
                      <a:alpha val="68000"/>
                    </a:srgbClr>
                  </a:glow>
                </a:effectLst>
                <a:latin typeface="Arial Rounded MT Bold" pitchFamily="34" charset="0"/>
              </a:rPr>
              <a:t>.</a:t>
            </a:r>
          </a:p>
          <a:p>
            <a:pPr algn="ctr"/>
            <a:r>
              <a:rPr lang="en-US" sz="3200" dirty="0">
                <a:solidFill>
                  <a:schemeClr val="accent6">
                    <a:lumMod val="20000"/>
                    <a:lumOff val="80000"/>
                  </a:schemeClr>
                </a:solidFill>
                <a:effectLst>
                  <a:glow rad="228600">
                    <a:srgbClr val="002060">
                      <a:alpha val="68000"/>
                    </a:srgbClr>
                  </a:glow>
                </a:effectLst>
                <a:latin typeface="Arial Rounded MT Bold" pitchFamily="34" charset="0"/>
              </a:rPr>
              <a:t> </a:t>
            </a:r>
          </a:p>
        </p:txBody>
      </p:sp>
      <p:pic>
        <p:nvPicPr>
          <p:cNvPr id="4" name="Picture 2" descr="C:\Users\Rae\Desktop\YCC Logo sm size.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077200" y="5791200"/>
            <a:ext cx="851525" cy="851525"/>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p:txBody>
          <a:bodyPr/>
          <a:lstStyle/>
          <a:p>
            <a:fld id="{F98DBE31-67BE-43CC-8D6C-2180D5FA01B3}" type="slidenum">
              <a:rPr lang="en-US" b="1" smtClean="0">
                <a:solidFill>
                  <a:schemeClr val="bg1"/>
                </a:solidFill>
              </a:rPr>
              <a:t>48</a:t>
            </a:fld>
            <a:endParaRPr lang="en-US" b="1" dirty="0">
              <a:solidFill>
                <a:schemeClr val="bg1"/>
              </a:solidFill>
            </a:endParaRPr>
          </a:p>
        </p:txBody>
      </p:sp>
    </p:spTree>
    <p:extLst>
      <p:ext uri="{BB962C8B-B14F-4D97-AF65-F5344CB8AC3E}">
        <p14:creationId xmlns:p14="http://schemas.microsoft.com/office/powerpoint/2010/main" val="218221864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1750"/>
                                  </p:stCondLst>
                                  <p:childTnLst>
                                    <p:set>
                                      <p:cBhvr>
                                        <p:cTn id="6" dur="1" fill="hold">
                                          <p:stCondLst>
                                            <p:cond delay="0"/>
                                          </p:stCondLst>
                                        </p:cTn>
                                        <p:tgtEl>
                                          <p:spTgt spid="7">
                                            <p:txEl>
                                              <p:pRg st="2" end="2"/>
                                            </p:txEl>
                                          </p:spTgt>
                                        </p:tgtEl>
                                        <p:attrNameLst>
                                          <p:attrName>style.visibility</p:attrName>
                                        </p:attrNameLst>
                                      </p:cBhvr>
                                      <p:to>
                                        <p:strVal val="visible"/>
                                      </p:to>
                                    </p:set>
                                    <p:anim calcmode="lin" valueType="num">
                                      <p:cBhvr>
                                        <p:cTn id="7" dur="2500" fill="hold"/>
                                        <p:tgtEl>
                                          <p:spTgt spid="7">
                                            <p:txEl>
                                              <p:pRg st="2" end="2"/>
                                            </p:txEl>
                                          </p:spTgt>
                                        </p:tgtEl>
                                        <p:attrNameLst>
                                          <p:attrName>ppt_w</p:attrName>
                                        </p:attrNameLst>
                                      </p:cBhvr>
                                      <p:tavLst>
                                        <p:tav tm="0">
                                          <p:val>
                                            <p:fltVal val="0"/>
                                          </p:val>
                                        </p:tav>
                                        <p:tav tm="100000">
                                          <p:val>
                                            <p:strVal val="#ppt_w"/>
                                          </p:val>
                                        </p:tav>
                                      </p:tavLst>
                                    </p:anim>
                                    <p:anim calcmode="lin" valueType="num">
                                      <p:cBhvr>
                                        <p:cTn id="8" dur="2500" fill="hold"/>
                                        <p:tgtEl>
                                          <p:spTgt spid="7">
                                            <p:txEl>
                                              <p:pRg st="2" end="2"/>
                                            </p:txEl>
                                          </p:spTgt>
                                        </p:tgtEl>
                                        <p:attrNameLst>
                                          <p:attrName>ppt_h</p:attrName>
                                        </p:attrNameLst>
                                      </p:cBhvr>
                                      <p:tavLst>
                                        <p:tav tm="0">
                                          <p:val>
                                            <p:fltVal val="0"/>
                                          </p:val>
                                        </p:tav>
                                        <p:tav tm="100000">
                                          <p:val>
                                            <p:strVal val="#ppt_h"/>
                                          </p:val>
                                        </p:tav>
                                      </p:tavLst>
                                    </p:anim>
                                    <p:animEffect transition="in" filter="fade">
                                      <p:cBhvr>
                                        <p:cTn id="9" dur="2500"/>
                                        <p:tgtEl>
                                          <p:spTgt spid="7">
                                            <p:txEl>
                                              <p:pRg st="2" end="2"/>
                                            </p:txEl>
                                          </p:spTgt>
                                        </p:tgtEl>
                                      </p:cBhvr>
                                    </p:animEffect>
                                  </p:childTnLst>
                                </p:cTn>
                              </p:par>
                            </p:childTnLst>
                          </p:cTn>
                        </p:par>
                        <p:par>
                          <p:cTn id="10" fill="hold">
                            <p:stCondLst>
                              <p:cond delay="4250"/>
                            </p:stCondLst>
                            <p:childTnLst>
                              <p:par>
                                <p:cTn id="11" presetID="53" presetClass="entr" presetSubtype="16" fill="hold" nodeType="afterEffect">
                                  <p:stCondLst>
                                    <p:cond delay="1750"/>
                                  </p:stCondLst>
                                  <p:childTnLst>
                                    <p:set>
                                      <p:cBhvr>
                                        <p:cTn id="12" dur="1" fill="hold">
                                          <p:stCondLst>
                                            <p:cond delay="0"/>
                                          </p:stCondLst>
                                        </p:cTn>
                                        <p:tgtEl>
                                          <p:spTgt spid="7">
                                            <p:txEl>
                                              <p:pRg st="3" end="3"/>
                                            </p:txEl>
                                          </p:spTgt>
                                        </p:tgtEl>
                                        <p:attrNameLst>
                                          <p:attrName>style.visibility</p:attrName>
                                        </p:attrNameLst>
                                      </p:cBhvr>
                                      <p:to>
                                        <p:strVal val="visible"/>
                                      </p:to>
                                    </p:set>
                                    <p:anim calcmode="lin" valueType="num">
                                      <p:cBhvr>
                                        <p:cTn id="13" dur="2500" fill="hold"/>
                                        <p:tgtEl>
                                          <p:spTgt spid="7">
                                            <p:txEl>
                                              <p:pRg st="3" end="3"/>
                                            </p:txEl>
                                          </p:spTgt>
                                        </p:tgtEl>
                                        <p:attrNameLst>
                                          <p:attrName>ppt_w</p:attrName>
                                        </p:attrNameLst>
                                      </p:cBhvr>
                                      <p:tavLst>
                                        <p:tav tm="0">
                                          <p:val>
                                            <p:fltVal val="0"/>
                                          </p:val>
                                        </p:tav>
                                        <p:tav tm="100000">
                                          <p:val>
                                            <p:strVal val="#ppt_w"/>
                                          </p:val>
                                        </p:tav>
                                      </p:tavLst>
                                    </p:anim>
                                    <p:anim calcmode="lin" valueType="num">
                                      <p:cBhvr>
                                        <p:cTn id="14" dur="2500" fill="hold"/>
                                        <p:tgtEl>
                                          <p:spTgt spid="7">
                                            <p:txEl>
                                              <p:pRg st="3" end="3"/>
                                            </p:txEl>
                                          </p:spTgt>
                                        </p:tgtEl>
                                        <p:attrNameLst>
                                          <p:attrName>ppt_h</p:attrName>
                                        </p:attrNameLst>
                                      </p:cBhvr>
                                      <p:tavLst>
                                        <p:tav tm="0">
                                          <p:val>
                                            <p:fltVal val="0"/>
                                          </p:val>
                                        </p:tav>
                                        <p:tav tm="100000">
                                          <p:val>
                                            <p:strVal val="#ppt_h"/>
                                          </p:val>
                                        </p:tav>
                                      </p:tavLst>
                                    </p:anim>
                                    <p:animEffect transition="in" filter="fade">
                                      <p:cBhvr>
                                        <p:cTn id="15" dur="2500"/>
                                        <p:tgtEl>
                                          <p:spTgt spid="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Rectangle 6"/>
          <p:cNvSpPr/>
          <p:nvPr/>
        </p:nvSpPr>
        <p:spPr>
          <a:xfrm>
            <a:off x="-76200" y="76200"/>
            <a:ext cx="4480560" cy="3046988"/>
          </a:xfrm>
          <a:prstGeom prst="rect">
            <a:avLst/>
          </a:prstGeom>
        </p:spPr>
        <p:txBody>
          <a:bodyPr wrap="square">
            <a:spAutoFit/>
            <a:scene3d>
              <a:camera prst="orthographicFront"/>
              <a:lightRig rig="threePt" dir="t"/>
            </a:scene3d>
            <a:sp3d extrusionH="57150">
              <a:bevelT w="38100" h="38100"/>
            </a:sp3d>
          </a:bodyPr>
          <a:lstStyle/>
          <a:p>
            <a:pPr algn="ctr"/>
            <a:r>
              <a:rPr lang="fr-CA" sz="3200" dirty="0">
                <a:solidFill>
                  <a:schemeClr val="accent6">
                    <a:lumMod val="20000"/>
                    <a:lumOff val="80000"/>
                  </a:schemeClr>
                </a:solidFill>
                <a:effectLst>
                  <a:glow rad="228600">
                    <a:srgbClr val="002060">
                      <a:alpha val="68000"/>
                    </a:srgbClr>
                  </a:glow>
                </a:effectLst>
                <a:latin typeface="Arial Rounded MT Bold" pitchFamily="34" charset="0"/>
              </a:rPr>
              <a:t>Les heures de la journée ont été divisées également en douze parties comme indiqué sur un cadran solaire</a:t>
            </a:r>
            <a:r>
              <a:rPr lang="en-US" sz="3200" dirty="0">
                <a:solidFill>
                  <a:schemeClr val="accent6">
                    <a:lumMod val="20000"/>
                    <a:lumOff val="80000"/>
                  </a:schemeClr>
                </a:solidFill>
                <a:effectLst>
                  <a:glow rad="228600">
                    <a:srgbClr val="002060">
                      <a:alpha val="68000"/>
                    </a:srgbClr>
                  </a:glow>
                </a:effectLst>
                <a:latin typeface="Arial Rounded MT Bold" pitchFamily="34" charset="0"/>
              </a:rPr>
              <a:t>.</a:t>
            </a:r>
          </a:p>
        </p:txBody>
      </p:sp>
      <p:sp>
        <p:nvSpPr>
          <p:cNvPr id="8" name="Rectangle 7"/>
          <p:cNvSpPr/>
          <p:nvPr/>
        </p:nvSpPr>
        <p:spPr>
          <a:xfrm>
            <a:off x="746760" y="4062422"/>
            <a:ext cx="7315200" cy="2616101"/>
          </a:xfrm>
          <a:prstGeom prst="rect">
            <a:avLst/>
          </a:prstGeom>
        </p:spPr>
        <p:txBody>
          <a:bodyPr wrap="square">
            <a:spAutoFit/>
            <a:scene3d>
              <a:camera prst="orthographicFront"/>
              <a:lightRig rig="threePt" dir="t"/>
            </a:scene3d>
            <a:sp3d extrusionH="57150">
              <a:bevelT w="38100" h="38100"/>
            </a:sp3d>
          </a:bodyPr>
          <a:lstStyle/>
          <a:p>
            <a:pPr algn="ctr"/>
            <a:r>
              <a:rPr lang="fr-CA" sz="3200" dirty="0">
                <a:solidFill>
                  <a:schemeClr val="accent6">
                    <a:lumMod val="20000"/>
                    <a:lumOff val="80000"/>
                  </a:schemeClr>
                </a:solidFill>
                <a:effectLst>
                  <a:glow rad="228600">
                    <a:srgbClr val="002060">
                      <a:alpha val="68000"/>
                    </a:srgbClr>
                  </a:glow>
                </a:effectLst>
                <a:latin typeface="Arial Rounded MT Bold" pitchFamily="34" charset="0"/>
              </a:rPr>
              <a:t>Les heures étaient plus longues en été et plus courtes en hiver, mais chaque jour ne comportait que </a:t>
            </a:r>
            <a:r>
              <a:rPr lang="fr-CA" sz="3200" dirty="0" smtClean="0">
                <a:solidFill>
                  <a:schemeClr val="accent6">
                    <a:lumMod val="20000"/>
                    <a:lumOff val="80000"/>
                  </a:schemeClr>
                </a:solidFill>
                <a:effectLst>
                  <a:glow rad="228600">
                    <a:srgbClr val="002060">
                      <a:alpha val="68000"/>
                    </a:srgbClr>
                  </a:glow>
                </a:effectLst>
                <a:latin typeface="Arial Rounded MT Bold" pitchFamily="34" charset="0"/>
              </a:rPr>
              <a:t/>
            </a:r>
            <a:br>
              <a:rPr lang="fr-CA" sz="3200" dirty="0" smtClean="0">
                <a:solidFill>
                  <a:schemeClr val="accent6">
                    <a:lumMod val="20000"/>
                    <a:lumOff val="80000"/>
                  </a:schemeClr>
                </a:solidFill>
                <a:effectLst>
                  <a:glow rad="228600">
                    <a:srgbClr val="002060">
                      <a:alpha val="68000"/>
                    </a:srgbClr>
                  </a:glow>
                </a:effectLst>
                <a:latin typeface="Arial Rounded MT Bold" pitchFamily="34" charset="0"/>
              </a:rPr>
            </a:br>
            <a:r>
              <a:rPr lang="fr-CA" sz="3200" dirty="0" smtClean="0">
                <a:solidFill>
                  <a:schemeClr val="accent6">
                    <a:lumMod val="20000"/>
                    <a:lumOff val="80000"/>
                  </a:schemeClr>
                </a:solidFill>
                <a:effectLst>
                  <a:glow rad="228600">
                    <a:srgbClr val="002060">
                      <a:alpha val="68000"/>
                    </a:srgbClr>
                  </a:glow>
                </a:effectLst>
                <a:latin typeface="Arial Rounded MT Bold" pitchFamily="34" charset="0"/>
              </a:rPr>
              <a:t>12 </a:t>
            </a:r>
            <a:r>
              <a:rPr lang="fr-CA" sz="3200" dirty="0">
                <a:solidFill>
                  <a:schemeClr val="accent6">
                    <a:lumMod val="20000"/>
                    <a:lumOff val="80000"/>
                  </a:schemeClr>
                </a:solidFill>
                <a:effectLst>
                  <a:glow rad="228600">
                    <a:srgbClr val="002060">
                      <a:alpha val="68000"/>
                    </a:srgbClr>
                  </a:glow>
                </a:effectLst>
                <a:latin typeface="Arial Rounded MT Bold" pitchFamily="34" charset="0"/>
              </a:rPr>
              <a:t>heures, ou </a:t>
            </a:r>
            <a:r>
              <a:rPr lang="en-US" sz="3200" dirty="0">
                <a:solidFill>
                  <a:schemeClr val="accent6">
                    <a:lumMod val="20000"/>
                    <a:lumOff val="80000"/>
                  </a:schemeClr>
                </a:solidFill>
                <a:effectLst>
                  <a:glow rad="228600">
                    <a:srgbClr val="002060">
                      <a:alpha val="68000"/>
                    </a:srgbClr>
                  </a:glow>
                </a:effectLst>
                <a:latin typeface="Arial Rounded MT Bold" pitchFamily="34" charset="0"/>
              </a:rPr>
              <a:t>“</a:t>
            </a:r>
            <a:r>
              <a:rPr lang="fr-CA" sz="3200" dirty="0" smtClean="0">
                <a:solidFill>
                  <a:schemeClr val="accent6">
                    <a:lumMod val="20000"/>
                    <a:lumOff val="80000"/>
                  </a:schemeClr>
                </a:solidFill>
                <a:effectLst>
                  <a:glow rad="228600">
                    <a:srgbClr val="002060">
                      <a:alpha val="68000"/>
                    </a:srgbClr>
                  </a:glow>
                </a:effectLst>
                <a:latin typeface="Arial Rounded MT Bold" pitchFamily="34" charset="0"/>
              </a:rPr>
              <a:t>12 divisions</a:t>
            </a:r>
            <a:r>
              <a:rPr lang="en-US" sz="3200" dirty="0">
                <a:solidFill>
                  <a:schemeClr val="accent6">
                    <a:lumMod val="20000"/>
                    <a:lumOff val="80000"/>
                  </a:schemeClr>
                </a:solidFill>
                <a:effectLst>
                  <a:glow rad="228600">
                    <a:srgbClr val="002060">
                      <a:alpha val="68000"/>
                    </a:srgbClr>
                  </a:glow>
                </a:effectLst>
                <a:latin typeface="Arial Rounded MT Bold" pitchFamily="34" charset="0"/>
              </a:rPr>
              <a:t>” </a:t>
            </a:r>
            <a:r>
              <a:rPr lang="en-US" sz="3200" dirty="0" smtClean="0">
                <a:solidFill>
                  <a:schemeClr val="accent6">
                    <a:lumMod val="20000"/>
                    <a:lumOff val="80000"/>
                  </a:schemeClr>
                </a:solidFill>
                <a:effectLst>
                  <a:glow rad="228600">
                    <a:srgbClr val="002060">
                      <a:alpha val="68000"/>
                    </a:srgbClr>
                  </a:glow>
                </a:effectLst>
                <a:latin typeface="Arial Rounded MT Bold" pitchFamily="34" charset="0"/>
              </a:rPr>
              <a:t/>
            </a:r>
            <a:br>
              <a:rPr lang="en-US" sz="3200" dirty="0" smtClean="0">
                <a:solidFill>
                  <a:schemeClr val="accent6">
                    <a:lumMod val="20000"/>
                    <a:lumOff val="80000"/>
                  </a:schemeClr>
                </a:solidFill>
                <a:effectLst>
                  <a:glow rad="228600">
                    <a:srgbClr val="002060">
                      <a:alpha val="68000"/>
                    </a:srgbClr>
                  </a:glow>
                </a:effectLst>
                <a:latin typeface="Arial Rounded MT Bold" pitchFamily="34" charset="0"/>
              </a:rPr>
            </a:br>
            <a:r>
              <a:rPr lang="fr-CA" sz="3200" dirty="0" smtClean="0">
                <a:solidFill>
                  <a:schemeClr val="accent6">
                    <a:lumMod val="20000"/>
                    <a:lumOff val="80000"/>
                  </a:schemeClr>
                </a:solidFill>
                <a:effectLst>
                  <a:glow rad="228600">
                    <a:srgbClr val="002060">
                      <a:alpha val="68000"/>
                    </a:srgbClr>
                  </a:glow>
                </a:effectLst>
                <a:latin typeface="Arial Rounded MT Bold" pitchFamily="34" charset="0"/>
              </a:rPr>
              <a:t>de </a:t>
            </a:r>
            <a:r>
              <a:rPr lang="fr-CA" sz="3200" dirty="0">
                <a:solidFill>
                  <a:schemeClr val="accent6">
                    <a:lumMod val="20000"/>
                    <a:lumOff val="80000"/>
                  </a:schemeClr>
                </a:solidFill>
                <a:effectLst>
                  <a:glow rad="228600">
                    <a:srgbClr val="002060">
                      <a:alpha val="68000"/>
                    </a:srgbClr>
                  </a:glow>
                </a:effectLst>
                <a:latin typeface="Arial Rounded MT Bold" pitchFamily="34" charset="0"/>
              </a:rPr>
              <a:t>lumière</a:t>
            </a:r>
            <a:r>
              <a:rPr lang="en-US" sz="3200" dirty="0">
                <a:solidFill>
                  <a:schemeClr val="accent6">
                    <a:lumMod val="20000"/>
                    <a:lumOff val="80000"/>
                  </a:schemeClr>
                </a:solidFill>
                <a:effectLst>
                  <a:glow rad="228600">
                    <a:srgbClr val="002060">
                      <a:alpha val="68000"/>
                    </a:srgbClr>
                  </a:glow>
                </a:effectLst>
                <a:latin typeface="Arial Rounded MT Bold" pitchFamily="34" charset="0"/>
              </a:rPr>
              <a:t>.</a:t>
            </a:r>
          </a:p>
        </p:txBody>
      </p:sp>
      <p:pic>
        <p:nvPicPr>
          <p:cNvPr id="5" name="Picture 2" descr="C:\Users\Rae\Desktop\YCC Logo sm size.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051442" y="5765442"/>
            <a:ext cx="851525" cy="851525"/>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p:txBody>
          <a:bodyPr/>
          <a:lstStyle/>
          <a:p>
            <a:fld id="{F98DBE31-67BE-43CC-8D6C-2180D5FA01B3}" type="slidenum">
              <a:rPr lang="en-US" b="1" smtClean="0">
                <a:solidFill>
                  <a:schemeClr val="bg1"/>
                </a:solidFill>
              </a:rPr>
              <a:t>49</a:t>
            </a:fld>
            <a:endParaRPr lang="en-US" b="1" dirty="0">
              <a:solidFill>
                <a:schemeClr val="bg1"/>
              </a:solidFill>
            </a:endParaRPr>
          </a:p>
        </p:txBody>
      </p:sp>
    </p:spTree>
    <p:extLst>
      <p:ext uri="{BB962C8B-B14F-4D97-AF65-F5344CB8AC3E}">
        <p14:creationId xmlns:p14="http://schemas.microsoft.com/office/powerpoint/2010/main" val="268147809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35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500"/>
                                        <p:tgtEl>
                                          <p:spTgt spid="8"/>
                                        </p:tgtEl>
                                      </p:cBhvr>
                                    </p:animEffect>
                                    <p:anim calcmode="lin" valueType="num">
                                      <p:cBhvr>
                                        <p:cTn id="8" dur="1500" fill="hold"/>
                                        <p:tgtEl>
                                          <p:spTgt spid="8"/>
                                        </p:tgtEl>
                                        <p:attrNameLst>
                                          <p:attrName>ppt_x</p:attrName>
                                        </p:attrNameLst>
                                      </p:cBhvr>
                                      <p:tavLst>
                                        <p:tav tm="0">
                                          <p:val>
                                            <p:strVal val="#ppt_x"/>
                                          </p:val>
                                        </p:tav>
                                        <p:tav tm="100000">
                                          <p:val>
                                            <p:strVal val="#ppt_x"/>
                                          </p:val>
                                        </p:tav>
                                      </p:tavLst>
                                    </p:anim>
                                    <p:anim calcmode="lin" valueType="num">
                                      <p:cBhvr>
                                        <p:cTn id="9" dur="15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0">
              <a:srgbClr val="000000"/>
            </a:gs>
            <a:gs pos="20000">
              <a:srgbClr val="000040"/>
            </a:gs>
            <a:gs pos="50000">
              <a:srgbClr val="400040"/>
            </a:gs>
            <a:gs pos="75000">
              <a:srgbClr val="8F0040"/>
            </a:gs>
            <a:gs pos="89999">
              <a:srgbClr val="F27300"/>
            </a:gs>
            <a:gs pos="100000">
              <a:srgbClr val="FFBF00"/>
            </a:gs>
          </a:gsLst>
          <a:lin ang="5400000" scaled="0"/>
        </a:gradFill>
        <a:effectLst/>
      </p:bgPr>
    </p:bg>
    <p:spTree>
      <p:nvGrpSpPr>
        <p:cNvPr id="1" name=""/>
        <p:cNvGrpSpPr/>
        <p:nvPr/>
      </p:nvGrpSpPr>
      <p:grpSpPr>
        <a:xfrm>
          <a:off x="0" y="0"/>
          <a:ext cx="0" cy="0"/>
          <a:chOff x="0" y="0"/>
          <a:chExt cx="0" cy="0"/>
        </a:xfrm>
      </p:grpSpPr>
      <p:pic>
        <p:nvPicPr>
          <p:cNvPr id="5" name="Picture 5"/>
          <p:cNvPicPr>
            <a:picLocks noChangeAspect="1" noChangeArrowheads="1"/>
          </p:cNvPicPr>
          <p:nvPr/>
        </p:nvPicPr>
        <p:blipFill>
          <a:blip r:embed="rId2">
            <a:extLst>
              <a:ext uri="{28A0092B-C50C-407E-A947-70E740481C1C}">
                <a14:useLocalDpi xmlns:a14="http://schemas.microsoft.com/office/drawing/2010/main"/>
              </a:ext>
            </a:extLst>
          </a:blip>
          <a:stretch>
            <a:fillRect/>
          </a:stretch>
        </p:blipFill>
        <p:spPr bwMode="auto">
          <a:xfrm>
            <a:off x="1529375" y="152400"/>
            <a:ext cx="6009049" cy="6019800"/>
          </a:xfrm>
          <a:prstGeom prst="rect">
            <a:avLst/>
          </a:prstGeom>
          <a:noFill/>
          <a:effectLst>
            <a:glow rad="1676400">
              <a:schemeClr val="accent2">
                <a:satMod val="175000"/>
                <a:alpha val="40000"/>
              </a:schemeClr>
            </a:glow>
          </a:effectLst>
          <a:extLst>
            <a:ext uri="{909E8E84-426E-40DD-AFC4-6F175D3DCCD1}">
              <a14:hiddenFill xmlns:a14="http://schemas.microsoft.com/office/drawing/2010/main">
                <a:solidFill>
                  <a:srgbClr val="FFFFFF"/>
                </a:solidFill>
              </a14:hiddenFill>
            </a:ext>
          </a:extLst>
        </p:spPr>
      </p:pic>
      <p:sp>
        <p:nvSpPr>
          <p:cNvPr id="3" name="Rectangle 2"/>
          <p:cNvSpPr/>
          <p:nvPr/>
        </p:nvSpPr>
        <p:spPr>
          <a:xfrm>
            <a:off x="685800" y="2389525"/>
            <a:ext cx="7772400" cy="3847207"/>
          </a:xfrm>
          <a:prstGeom prst="rect">
            <a:avLst/>
          </a:prstGeom>
        </p:spPr>
        <p:txBody>
          <a:bodyPr wrap="square">
            <a:spAutoFit/>
            <a:scene3d>
              <a:camera prst="orthographicFront"/>
              <a:lightRig rig="threePt" dir="t"/>
            </a:scene3d>
            <a:sp3d extrusionH="57150">
              <a:bevelT w="38100" h="38100"/>
            </a:sp3d>
          </a:bodyPr>
          <a:lstStyle/>
          <a:p>
            <a:pPr algn="ctr"/>
            <a:r>
              <a:rPr lang="en-US" sz="4400" baseline="0" dirty="0">
                <a:solidFill>
                  <a:schemeClr val="accent6">
                    <a:lumMod val="20000"/>
                    <a:lumOff val="80000"/>
                  </a:schemeClr>
                </a:solidFill>
                <a:effectLst>
                  <a:glow rad="304800">
                    <a:schemeClr val="tx1"/>
                  </a:glow>
                </a:effectLst>
                <a:latin typeface="Arial Rounded MT Bold" pitchFamily="34" charset="0"/>
              </a:rPr>
              <a:t> </a:t>
            </a:r>
            <a:r>
              <a:rPr lang="fr-CA" sz="4000" dirty="0">
                <a:solidFill>
                  <a:schemeClr val="accent6">
                    <a:lumMod val="20000"/>
                    <a:lumOff val="80000"/>
                  </a:schemeClr>
                </a:solidFill>
                <a:effectLst>
                  <a:glow rad="304800">
                    <a:schemeClr val="tx1"/>
                  </a:glow>
                </a:effectLst>
                <a:latin typeface="Arial Rounded MT Bold" pitchFamily="34" charset="0"/>
              </a:rPr>
              <a:t>Lucifer, l'ennemi de Yahuah, </a:t>
            </a:r>
            <a:r>
              <a:rPr lang="fr-CA" sz="4000" dirty="0" smtClean="0">
                <a:solidFill>
                  <a:schemeClr val="accent6">
                    <a:lumMod val="20000"/>
                    <a:lumOff val="80000"/>
                  </a:schemeClr>
                </a:solidFill>
                <a:effectLst>
                  <a:glow rad="304800">
                    <a:schemeClr val="tx1"/>
                  </a:glow>
                </a:effectLst>
                <a:latin typeface="Arial Rounded MT Bold" pitchFamily="34" charset="0"/>
              </a:rPr>
              <a:t/>
            </a:r>
            <a:br>
              <a:rPr lang="fr-CA" sz="4000" dirty="0" smtClean="0">
                <a:solidFill>
                  <a:schemeClr val="accent6">
                    <a:lumMod val="20000"/>
                    <a:lumOff val="80000"/>
                  </a:schemeClr>
                </a:solidFill>
                <a:effectLst>
                  <a:glow rad="304800">
                    <a:schemeClr val="tx1"/>
                  </a:glow>
                </a:effectLst>
                <a:latin typeface="Arial Rounded MT Bold" pitchFamily="34" charset="0"/>
              </a:rPr>
            </a:br>
            <a:r>
              <a:rPr lang="fr-CA" sz="4000" dirty="0" smtClean="0">
                <a:solidFill>
                  <a:schemeClr val="accent6">
                    <a:lumMod val="20000"/>
                    <a:lumOff val="80000"/>
                  </a:schemeClr>
                </a:solidFill>
                <a:effectLst>
                  <a:glow rad="304800">
                    <a:schemeClr val="tx1"/>
                  </a:glow>
                </a:effectLst>
                <a:latin typeface="Arial Rounded MT Bold" pitchFamily="34" charset="0"/>
              </a:rPr>
              <a:t>a </a:t>
            </a:r>
            <a:r>
              <a:rPr lang="fr-CA" sz="4000" dirty="0">
                <a:solidFill>
                  <a:schemeClr val="accent6">
                    <a:lumMod val="20000"/>
                    <a:lumOff val="80000"/>
                  </a:schemeClr>
                </a:solidFill>
                <a:effectLst>
                  <a:glow rad="304800">
                    <a:schemeClr val="tx1"/>
                  </a:glow>
                </a:effectLst>
                <a:latin typeface="Arial Rounded MT Bold" pitchFamily="34" charset="0"/>
              </a:rPr>
              <a:t>volé l'adoration due au Créateur en changeant le calendrier utilisé pour trouver les statuts d'adoration de Yahuah.</a:t>
            </a:r>
            <a:endParaRPr lang="en-US" sz="4000" dirty="0">
              <a:solidFill>
                <a:schemeClr val="accent6">
                  <a:lumMod val="20000"/>
                  <a:lumOff val="80000"/>
                </a:schemeClr>
              </a:solidFill>
              <a:effectLst>
                <a:glow rad="304800">
                  <a:schemeClr val="tx1"/>
                </a:glow>
              </a:effectLst>
              <a:latin typeface="Arial Rounded MT Bold" pitchFamily="34" charset="0"/>
            </a:endParaRPr>
          </a:p>
        </p:txBody>
      </p:sp>
      <p:pic>
        <p:nvPicPr>
          <p:cNvPr id="8" name="Picture 2" descr="C:\Users\Rae\Desktop\YCC Logo sm size.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077200" y="5791200"/>
            <a:ext cx="851525" cy="851525"/>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Lst>
        </p:spPr>
      </p:pic>
      <p:sp>
        <p:nvSpPr>
          <p:cNvPr id="4" name="Slide Number Placeholder 3"/>
          <p:cNvSpPr>
            <a:spLocks noGrp="1"/>
          </p:cNvSpPr>
          <p:nvPr>
            <p:ph type="sldNum" sz="quarter" idx="12"/>
          </p:nvPr>
        </p:nvSpPr>
        <p:spPr/>
        <p:txBody>
          <a:bodyPr/>
          <a:lstStyle/>
          <a:p>
            <a:fld id="{F98DBE31-67BE-43CC-8D6C-2180D5FA01B3}" type="slidenum">
              <a:rPr lang="en-US" b="1" smtClean="0"/>
              <a:t>5</a:t>
            </a:fld>
            <a:endParaRPr lang="en-US" b="1" dirty="0"/>
          </a:p>
        </p:txBody>
      </p:sp>
    </p:spTree>
    <p:extLst>
      <p:ext uri="{BB962C8B-B14F-4D97-AF65-F5344CB8AC3E}">
        <p14:creationId xmlns:p14="http://schemas.microsoft.com/office/powerpoint/2010/main" val="399659663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2500" fill="hold"/>
                                        <p:tgtEl>
                                          <p:spTgt spid="3"/>
                                        </p:tgtEl>
                                        <p:attrNameLst>
                                          <p:attrName>ppt_w</p:attrName>
                                        </p:attrNameLst>
                                      </p:cBhvr>
                                      <p:tavLst>
                                        <p:tav tm="0">
                                          <p:val>
                                            <p:fltVal val="0"/>
                                          </p:val>
                                        </p:tav>
                                        <p:tav tm="100000">
                                          <p:val>
                                            <p:strVal val="#ppt_w"/>
                                          </p:val>
                                        </p:tav>
                                      </p:tavLst>
                                    </p:anim>
                                    <p:anim calcmode="lin" valueType="num">
                                      <p:cBhvr>
                                        <p:cTn id="8" dur="2500" fill="hold"/>
                                        <p:tgtEl>
                                          <p:spTgt spid="3"/>
                                        </p:tgtEl>
                                        <p:attrNameLst>
                                          <p:attrName>ppt_h</p:attrName>
                                        </p:attrNameLst>
                                      </p:cBhvr>
                                      <p:tavLst>
                                        <p:tav tm="0">
                                          <p:val>
                                            <p:fltVal val="0"/>
                                          </p:val>
                                        </p:tav>
                                        <p:tav tm="100000">
                                          <p:val>
                                            <p:strVal val="#ppt_h"/>
                                          </p:val>
                                        </p:tav>
                                      </p:tavLst>
                                    </p:anim>
                                    <p:animEffect transition="in" filter="fade">
                                      <p:cBhvr>
                                        <p:cTn id="9" dur="2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Rectangle 6"/>
          <p:cNvSpPr/>
          <p:nvPr/>
        </p:nvSpPr>
        <p:spPr>
          <a:xfrm>
            <a:off x="5244476" y="187583"/>
            <a:ext cx="3975724" cy="5016758"/>
          </a:xfrm>
          <a:prstGeom prst="rect">
            <a:avLst/>
          </a:prstGeom>
        </p:spPr>
        <p:txBody>
          <a:bodyPr wrap="square">
            <a:spAutoFit/>
            <a:scene3d>
              <a:camera prst="orthographicFront"/>
              <a:lightRig rig="threePt" dir="t"/>
            </a:scene3d>
            <a:sp3d extrusionH="57150">
              <a:bevelT w="38100" h="38100"/>
            </a:sp3d>
          </a:bodyPr>
          <a:lstStyle/>
          <a:p>
            <a:pPr algn="ctr"/>
            <a:r>
              <a:rPr lang="fr-CA" sz="4000" dirty="0">
                <a:solidFill>
                  <a:schemeClr val="accent6">
                    <a:lumMod val="20000"/>
                    <a:lumOff val="80000"/>
                  </a:schemeClr>
                </a:solidFill>
                <a:effectLst>
                  <a:glow rad="228600">
                    <a:srgbClr val="002060">
                      <a:alpha val="68000"/>
                    </a:srgbClr>
                  </a:glow>
                </a:effectLst>
                <a:latin typeface="Arial Rounded MT Bold" pitchFamily="34" charset="0"/>
              </a:rPr>
              <a:t>Récits évangéliques de la crucifixion, de l'enterrement et de la résurrection de Yahusha</a:t>
            </a:r>
            <a:r>
              <a:rPr lang="en-US" sz="4000" dirty="0">
                <a:solidFill>
                  <a:schemeClr val="accent6">
                    <a:lumMod val="20000"/>
                    <a:lumOff val="80000"/>
                  </a:schemeClr>
                </a:solidFill>
                <a:effectLst>
                  <a:glow rad="228600">
                    <a:srgbClr val="002060">
                      <a:alpha val="68000"/>
                    </a:srgbClr>
                  </a:glow>
                </a:effectLst>
                <a:latin typeface="Arial Rounded MT Bold" pitchFamily="34" charset="0"/>
              </a:rPr>
              <a:t>? </a:t>
            </a:r>
          </a:p>
        </p:txBody>
      </p:sp>
      <p:pic>
        <p:nvPicPr>
          <p:cNvPr id="4" name="Picture 2" descr="C:\Users\Rae\Desktop\YCC Logo sm size.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077200" y="5791200"/>
            <a:ext cx="851525" cy="851525"/>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Lst>
        </p:spPr>
      </p:pic>
      <p:sp>
        <p:nvSpPr>
          <p:cNvPr id="5" name="Rectangle 4"/>
          <p:cNvSpPr/>
          <p:nvPr/>
        </p:nvSpPr>
        <p:spPr>
          <a:xfrm>
            <a:off x="76201" y="187583"/>
            <a:ext cx="5410200" cy="984885"/>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800" b="1" dirty="0">
                <a:ln w="11430"/>
                <a:solidFill>
                  <a:schemeClr val="accent5">
                    <a:lumMod val="75000"/>
                  </a:schemeClr>
                </a:solidFill>
                <a:effectLst>
                  <a:outerShdw blurRad="50800" dist="39000" dir="5460000" algn="tl">
                    <a:srgbClr val="000000">
                      <a:alpha val="38000"/>
                    </a:srgbClr>
                  </a:outerShdw>
                </a:effectLst>
                <a:latin typeface="Matura MT Script Capitals" pitchFamily="66" charset="0"/>
              </a:rPr>
              <a:t>Que dire du:</a:t>
            </a:r>
            <a:endParaRPr lang="en-US" sz="5800" b="1" cap="none" spc="0" dirty="0">
              <a:ln w="11430"/>
              <a:solidFill>
                <a:schemeClr val="accent3">
                  <a:lumMod val="50000"/>
                </a:schemeClr>
              </a:solidFill>
              <a:effectLst>
                <a:outerShdw blurRad="50800" dist="39000" dir="5460000" algn="tl">
                  <a:srgbClr val="000000">
                    <a:alpha val="38000"/>
                  </a:srgbClr>
                </a:outerShdw>
              </a:effectLst>
              <a:latin typeface="Matura MT Script Capitals" pitchFamily="66" charset="0"/>
            </a:endParaRPr>
          </a:p>
        </p:txBody>
      </p:sp>
      <p:sp>
        <p:nvSpPr>
          <p:cNvPr id="6" name="Rectangle 5"/>
          <p:cNvSpPr/>
          <p:nvPr/>
        </p:nvSpPr>
        <p:spPr>
          <a:xfrm>
            <a:off x="-76200" y="4303455"/>
            <a:ext cx="5715000" cy="2554545"/>
          </a:xfrm>
          <a:prstGeom prst="rect">
            <a:avLst/>
          </a:prstGeom>
        </p:spPr>
        <p:txBody>
          <a:bodyPr wrap="square">
            <a:spAutoFit/>
            <a:scene3d>
              <a:camera prst="orthographicFront"/>
              <a:lightRig rig="threePt" dir="t"/>
            </a:scene3d>
            <a:sp3d extrusionH="57150">
              <a:bevelT w="38100" h="38100"/>
            </a:sp3d>
          </a:bodyPr>
          <a:lstStyle/>
          <a:p>
            <a:pPr algn="ctr"/>
            <a:r>
              <a:rPr lang="fr-CA" sz="4000" dirty="0">
                <a:solidFill>
                  <a:schemeClr val="accent6">
                    <a:lumMod val="20000"/>
                    <a:lumOff val="80000"/>
                  </a:schemeClr>
                </a:solidFill>
                <a:effectLst>
                  <a:glow rad="228600">
                    <a:srgbClr val="002060">
                      <a:alpha val="68000"/>
                    </a:srgbClr>
                  </a:glow>
                </a:effectLst>
                <a:latin typeface="Arial Rounded MT Bold" pitchFamily="34" charset="0"/>
              </a:rPr>
              <a:t>Y a-t-il un précédent pour la journée commençant à l'aube</a:t>
            </a:r>
            <a:r>
              <a:rPr lang="en-US" sz="4000" dirty="0">
                <a:solidFill>
                  <a:schemeClr val="accent6">
                    <a:lumMod val="20000"/>
                    <a:lumOff val="80000"/>
                  </a:schemeClr>
                </a:solidFill>
                <a:effectLst>
                  <a:glow rad="228600">
                    <a:srgbClr val="002060">
                      <a:alpha val="68000"/>
                    </a:srgbClr>
                  </a:glow>
                </a:effectLst>
                <a:latin typeface="Arial Rounded MT Bold" pitchFamily="34" charset="0"/>
              </a:rPr>
              <a:t>?</a:t>
            </a:r>
          </a:p>
        </p:txBody>
      </p:sp>
      <p:sp>
        <p:nvSpPr>
          <p:cNvPr id="2" name="Slide Number Placeholder 1"/>
          <p:cNvSpPr>
            <a:spLocks noGrp="1"/>
          </p:cNvSpPr>
          <p:nvPr>
            <p:ph type="sldNum" sz="quarter" idx="12"/>
          </p:nvPr>
        </p:nvSpPr>
        <p:spPr/>
        <p:txBody>
          <a:bodyPr/>
          <a:lstStyle/>
          <a:p>
            <a:fld id="{F98DBE31-67BE-43CC-8D6C-2180D5FA01B3}" type="slidenum">
              <a:rPr lang="en-US" b="1" smtClean="0">
                <a:solidFill>
                  <a:schemeClr val="bg1"/>
                </a:solidFill>
              </a:rPr>
              <a:t>50</a:t>
            </a:fld>
            <a:endParaRPr lang="en-US" b="1" dirty="0">
              <a:solidFill>
                <a:schemeClr val="bg1"/>
              </a:solidFill>
            </a:endParaRPr>
          </a:p>
        </p:txBody>
      </p:sp>
    </p:spTree>
    <p:extLst>
      <p:ext uri="{BB962C8B-B14F-4D97-AF65-F5344CB8AC3E}">
        <p14:creationId xmlns:p14="http://schemas.microsoft.com/office/powerpoint/2010/main" val="309486328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500"/>
                                  </p:stCondLst>
                                  <p:childTnLst>
                                    <p:set>
                                      <p:cBhvr>
                                        <p:cTn id="6" dur="1" fill="hold">
                                          <p:stCondLst>
                                            <p:cond delay="0"/>
                                          </p:stCondLst>
                                        </p:cTn>
                                        <p:tgtEl>
                                          <p:spTgt spid="7"/>
                                        </p:tgtEl>
                                        <p:attrNameLst>
                                          <p:attrName>style.visibility</p:attrName>
                                        </p:attrNameLst>
                                      </p:cBhvr>
                                      <p:to>
                                        <p:strVal val="visible"/>
                                      </p:to>
                                    </p:set>
                                    <p:anim calcmode="lin" valueType="num">
                                      <p:cBhvr>
                                        <p:cTn id="7" dur="2250" fill="hold"/>
                                        <p:tgtEl>
                                          <p:spTgt spid="7"/>
                                        </p:tgtEl>
                                        <p:attrNameLst>
                                          <p:attrName>ppt_w</p:attrName>
                                        </p:attrNameLst>
                                      </p:cBhvr>
                                      <p:tavLst>
                                        <p:tav tm="0">
                                          <p:val>
                                            <p:fltVal val="0"/>
                                          </p:val>
                                        </p:tav>
                                        <p:tav tm="100000">
                                          <p:val>
                                            <p:strVal val="#ppt_w"/>
                                          </p:val>
                                        </p:tav>
                                      </p:tavLst>
                                    </p:anim>
                                    <p:anim calcmode="lin" valueType="num">
                                      <p:cBhvr>
                                        <p:cTn id="8" dur="2250" fill="hold"/>
                                        <p:tgtEl>
                                          <p:spTgt spid="7"/>
                                        </p:tgtEl>
                                        <p:attrNameLst>
                                          <p:attrName>ppt_h</p:attrName>
                                        </p:attrNameLst>
                                      </p:cBhvr>
                                      <p:tavLst>
                                        <p:tav tm="0">
                                          <p:val>
                                            <p:fltVal val="0"/>
                                          </p:val>
                                        </p:tav>
                                        <p:tav tm="100000">
                                          <p:val>
                                            <p:strVal val="#ppt_h"/>
                                          </p:val>
                                        </p:tav>
                                      </p:tavLst>
                                    </p:anim>
                                    <p:animEffect transition="in" filter="fade">
                                      <p:cBhvr>
                                        <p:cTn id="9" dur="2250"/>
                                        <p:tgtEl>
                                          <p:spTgt spid="7"/>
                                        </p:tgtEl>
                                      </p:cBhvr>
                                    </p:animEffect>
                                  </p:childTnLst>
                                </p:cTn>
                              </p:par>
                            </p:childTnLst>
                          </p:cTn>
                        </p:par>
                        <p:par>
                          <p:cTn id="10" fill="hold">
                            <p:stCondLst>
                              <p:cond delay="2750"/>
                            </p:stCondLst>
                            <p:childTnLst>
                              <p:par>
                                <p:cTn id="11" presetID="47" presetClass="entr" presetSubtype="0" fill="hold" grpId="0" nodeType="afterEffect">
                                  <p:stCondLst>
                                    <p:cond delay="200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500"/>
                                        <p:tgtEl>
                                          <p:spTgt spid="6"/>
                                        </p:tgtEl>
                                      </p:cBhvr>
                                    </p:animEffect>
                                    <p:anim calcmode="lin" valueType="num">
                                      <p:cBhvr>
                                        <p:cTn id="14" dur="1500" fill="hold"/>
                                        <p:tgtEl>
                                          <p:spTgt spid="6"/>
                                        </p:tgtEl>
                                        <p:attrNameLst>
                                          <p:attrName>ppt_x</p:attrName>
                                        </p:attrNameLst>
                                      </p:cBhvr>
                                      <p:tavLst>
                                        <p:tav tm="0">
                                          <p:val>
                                            <p:strVal val="#ppt_x"/>
                                          </p:val>
                                        </p:tav>
                                        <p:tav tm="100000">
                                          <p:val>
                                            <p:strVal val="#ppt_x"/>
                                          </p:val>
                                        </p:tav>
                                      </p:tavLst>
                                    </p:anim>
                                    <p:anim calcmode="lin" valueType="num">
                                      <p:cBhvr>
                                        <p:cTn id="15" dur="1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6" grpId="0"/>
    </p:bldLst>
  </p:timing>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5" name="Picture 2" descr="C:\Users\Rae\Desktop\YCC Logo sm size.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077200" y="5791200"/>
            <a:ext cx="851525" cy="851525"/>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4953001" y="187583"/>
            <a:ext cx="3975724" cy="6001643"/>
          </a:xfrm>
          <a:prstGeom prst="rect">
            <a:avLst/>
          </a:prstGeom>
        </p:spPr>
        <p:txBody>
          <a:bodyPr wrap="square">
            <a:spAutoFit/>
            <a:scene3d>
              <a:camera prst="orthographicFront"/>
              <a:lightRig rig="threePt" dir="t"/>
            </a:scene3d>
            <a:sp3d extrusionH="57150">
              <a:bevelT w="38100" h="38100"/>
            </a:sp3d>
          </a:bodyPr>
          <a:lstStyle/>
          <a:p>
            <a:pPr algn="ctr"/>
            <a:r>
              <a:rPr lang="en-US" sz="4000" dirty="0" smtClean="0">
                <a:solidFill>
                  <a:schemeClr val="accent6">
                    <a:lumMod val="20000"/>
                    <a:lumOff val="80000"/>
                  </a:schemeClr>
                </a:solidFill>
                <a:effectLst>
                  <a:glow rad="228600">
                    <a:schemeClr val="accent1">
                      <a:lumMod val="75000"/>
                    </a:schemeClr>
                  </a:glow>
                </a:effectLst>
                <a:latin typeface="Arial Rounded MT Bold" pitchFamily="34" charset="0"/>
              </a:rPr>
              <a:t>“</a:t>
            </a:r>
            <a:r>
              <a:rPr lang="fr-CA" sz="4000" b="0" i="0" u="none" strike="noStrike" baseline="0" dirty="0" smtClean="0">
                <a:solidFill>
                  <a:schemeClr val="bg1"/>
                </a:solidFill>
                <a:effectLst>
                  <a:glow rad="228600">
                    <a:schemeClr val="accent1">
                      <a:lumMod val="75000"/>
                    </a:schemeClr>
                  </a:glow>
                </a:effectLst>
                <a:latin typeface="Arial Rounded MT Bold" panose="020F0704030504030204" pitchFamily="34" charset="0"/>
              </a:rPr>
              <a:t>Or</a:t>
            </a:r>
            <a:r>
              <a:rPr lang="fr-CA" sz="4000" b="0" i="0" u="none" strike="noStrike" baseline="0" dirty="0">
                <a:solidFill>
                  <a:schemeClr val="bg1"/>
                </a:solidFill>
                <a:effectLst>
                  <a:glow rad="228600">
                    <a:schemeClr val="accent1">
                      <a:lumMod val="75000"/>
                    </a:schemeClr>
                  </a:glow>
                </a:effectLst>
                <a:latin typeface="Arial Rounded MT Bold" panose="020F0704030504030204" pitchFamily="34" charset="0"/>
              </a:rPr>
              <a:t>, sur le tard, le jour du sabbat, au crépuscule du premier jour de la </a:t>
            </a:r>
            <a:r>
              <a:rPr lang="fr-CA" sz="4000" b="0" i="0" u="none" strike="noStrike" baseline="0" dirty="0" smtClean="0">
                <a:solidFill>
                  <a:schemeClr val="bg1"/>
                </a:solidFill>
                <a:effectLst>
                  <a:glow rad="228600">
                    <a:schemeClr val="accent1">
                      <a:lumMod val="75000"/>
                    </a:schemeClr>
                  </a:glow>
                </a:effectLst>
                <a:latin typeface="Arial Rounded MT Bold" panose="020F0704030504030204" pitchFamily="34" charset="0"/>
              </a:rPr>
              <a:t>semaine, </a:t>
            </a:r>
            <a:r>
              <a:rPr lang="fr-CA" sz="4000" b="0" i="0" u="none" strike="noStrike" baseline="0" dirty="0">
                <a:solidFill>
                  <a:schemeClr val="bg1"/>
                </a:solidFill>
                <a:effectLst>
                  <a:glow rad="228600">
                    <a:schemeClr val="accent1">
                      <a:lumMod val="75000"/>
                    </a:schemeClr>
                  </a:glow>
                </a:effectLst>
                <a:latin typeface="Arial Rounded MT Bold" panose="020F0704030504030204" pitchFamily="34" charset="0"/>
              </a:rPr>
              <a:t>Marie-Madeleine </a:t>
            </a:r>
            <a:r>
              <a:rPr lang="en-US" sz="4000" dirty="0">
                <a:solidFill>
                  <a:schemeClr val="bg1"/>
                </a:solidFill>
                <a:effectLst>
                  <a:glow rad="228600">
                    <a:schemeClr val="accent1">
                      <a:lumMod val="75000"/>
                    </a:schemeClr>
                  </a:glow>
                </a:effectLst>
                <a:latin typeface="Arial Rounded MT Bold" panose="020F0704030504030204" pitchFamily="34" charset="0"/>
              </a:rPr>
              <a:t>…”</a:t>
            </a:r>
          </a:p>
          <a:p>
            <a:pPr algn="ctr"/>
            <a:endParaRPr lang="en-US" sz="1600" dirty="0">
              <a:solidFill>
                <a:schemeClr val="accent6">
                  <a:lumMod val="20000"/>
                  <a:lumOff val="80000"/>
                </a:schemeClr>
              </a:solidFill>
              <a:effectLst>
                <a:glow rad="228600">
                  <a:srgbClr val="002060">
                    <a:alpha val="68000"/>
                  </a:srgbClr>
                </a:glow>
              </a:effectLst>
              <a:latin typeface="Arial Rounded MT Bold" pitchFamily="34" charset="0"/>
            </a:endParaRPr>
          </a:p>
          <a:p>
            <a:pPr algn="ctr"/>
            <a:r>
              <a:rPr lang="en-US" sz="3200" dirty="0">
                <a:solidFill>
                  <a:schemeClr val="accent6">
                    <a:lumMod val="20000"/>
                    <a:lumOff val="80000"/>
                  </a:schemeClr>
                </a:solidFill>
                <a:effectLst>
                  <a:glow rad="228600">
                    <a:srgbClr val="002060">
                      <a:alpha val="68000"/>
                    </a:srgbClr>
                  </a:glow>
                </a:effectLst>
                <a:latin typeface="Arial Rounded MT Bold" pitchFamily="34" charset="0"/>
              </a:rPr>
              <a:t>(Matt 28:1)</a:t>
            </a:r>
            <a:br>
              <a:rPr lang="en-US" sz="3200" dirty="0">
                <a:solidFill>
                  <a:schemeClr val="accent6">
                    <a:lumMod val="20000"/>
                    <a:lumOff val="80000"/>
                  </a:schemeClr>
                </a:solidFill>
                <a:effectLst>
                  <a:glow rad="228600">
                    <a:srgbClr val="002060">
                      <a:alpha val="68000"/>
                    </a:srgbClr>
                  </a:glow>
                </a:effectLst>
                <a:latin typeface="Arial Rounded MT Bold" pitchFamily="34" charset="0"/>
              </a:rPr>
            </a:br>
            <a:r>
              <a:rPr lang="en-US" sz="1600" i="1" dirty="0">
                <a:solidFill>
                  <a:schemeClr val="accent6">
                    <a:lumMod val="20000"/>
                    <a:lumOff val="80000"/>
                  </a:schemeClr>
                </a:solidFill>
                <a:effectLst>
                  <a:glow rad="228600">
                    <a:srgbClr val="002060">
                      <a:alpha val="68000"/>
                    </a:srgbClr>
                  </a:glow>
                </a:effectLst>
                <a:latin typeface="Arial Rounded MT Bold" pitchFamily="34" charset="0"/>
              </a:rPr>
              <a:t>KJV</a:t>
            </a:r>
            <a:endParaRPr lang="en-US" sz="3200" dirty="0">
              <a:solidFill>
                <a:schemeClr val="accent6">
                  <a:lumMod val="20000"/>
                  <a:lumOff val="80000"/>
                </a:schemeClr>
              </a:solidFill>
              <a:effectLst>
                <a:glow rad="228600">
                  <a:srgbClr val="002060">
                    <a:alpha val="68000"/>
                  </a:srgbClr>
                </a:glow>
              </a:effectLst>
              <a:latin typeface="Arial Rounded MT Bold" pitchFamily="34" charset="0"/>
            </a:endParaRPr>
          </a:p>
        </p:txBody>
      </p:sp>
      <p:sp>
        <p:nvSpPr>
          <p:cNvPr id="2" name="Slide Number Placeholder 1"/>
          <p:cNvSpPr>
            <a:spLocks noGrp="1"/>
          </p:cNvSpPr>
          <p:nvPr>
            <p:ph type="sldNum" sz="quarter" idx="12"/>
          </p:nvPr>
        </p:nvSpPr>
        <p:spPr/>
        <p:txBody>
          <a:bodyPr/>
          <a:lstStyle/>
          <a:p>
            <a:fld id="{F98DBE31-67BE-43CC-8D6C-2180D5FA01B3}" type="slidenum">
              <a:rPr lang="en-US" b="1" smtClean="0">
                <a:solidFill>
                  <a:schemeClr val="bg1"/>
                </a:solidFill>
              </a:rPr>
              <a:t>51</a:t>
            </a:fld>
            <a:endParaRPr lang="en-US" b="1" dirty="0">
              <a:solidFill>
                <a:schemeClr val="bg1"/>
              </a:solidFill>
            </a:endParaRPr>
          </a:p>
        </p:txBody>
      </p:sp>
    </p:spTree>
    <p:extLst>
      <p:ext uri="{BB962C8B-B14F-4D97-AF65-F5344CB8AC3E}">
        <p14:creationId xmlns:p14="http://schemas.microsoft.com/office/powerpoint/2010/main" val="425091275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5" name="Picture 2" descr="C:\Users\Rae\Desktop\YCC Logo sm size.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077200" y="5791200"/>
            <a:ext cx="851525" cy="851525"/>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4953001" y="187583"/>
            <a:ext cx="3975724" cy="5016758"/>
          </a:xfrm>
          <a:prstGeom prst="rect">
            <a:avLst/>
          </a:prstGeom>
        </p:spPr>
        <p:txBody>
          <a:bodyPr wrap="square">
            <a:spAutoFit/>
            <a:scene3d>
              <a:camera prst="orthographicFront"/>
              <a:lightRig rig="threePt" dir="t"/>
            </a:scene3d>
            <a:sp3d extrusionH="57150">
              <a:bevelT w="38100" h="38100"/>
            </a:sp3d>
          </a:bodyPr>
          <a:lstStyle/>
          <a:p>
            <a:pPr algn="ctr"/>
            <a:r>
              <a:rPr lang="fr-CA" sz="4000" dirty="0">
                <a:solidFill>
                  <a:schemeClr val="accent6">
                    <a:lumMod val="20000"/>
                    <a:lumOff val="80000"/>
                  </a:schemeClr>
                </a:solidFill>
                <a:effectLst>
                  <a:glow rad="228600">
                    <a:srgbClr val="002060">
                      <a:alpha val="68000"/>
                    </a:srgbClr>
                  </a:glow>
                </a:effectLst>
                <a:latin typeface="Arial Rounded MT Bold" pitchFamily="34" charset="0"/>
              </a:rPr>
              <a:t>Le premier jour de la semaine n'a commencé que lorsque la lumière a commencé à croître dans le ciel oriental</a:t>
            </a:r>
            <a:r>
              <a:rPr lang="en-US" sz="4000" dirty="0">
                <a:solidFill>
                  <a:schemeClr val="accent6">
                    <a:lumMod val="20000"/>
                    <a:lumOff val="80000"/>
                  </a:schemeClr>
                </a:solidFill>
                <a:effectLst>
                  <a:glow rad="228600">
                    <a:srgbClr val="002060">
                      <a:alpha val="68000"/>
                    </a:srgbClr>
                  </a:glow>
                </a:effectLst>
                <a:latin typeface="Arial Rounded MT Bold" pitchFamily="34" charset="0"/>
              </a:rPr>
              <a:t>.</a:t>
            </a:r>
          </a:p>
        </p:txBody>
      </p:sp>
      <p:sp>
        <p:nvSpPr>
          <p:cNvPr id="2" name="Slide Number Placeholder 1"/>
          <p:cNvSpPr>
            <a:spLocks noGrp="1"/>
          </p:cNvSpPr>
          <p:nvPr>
            <p:ph type="sldNum" sz="quarter" idx="12"/>
          </p:nvPr>
        </p:nvSpPr>
        <p:spPr/>
        <p:txBody>
          <a:bodyPr/>
          <a:lstStyle/>
          <a:p>
            <a:fld id="{F98DBE31-67BE-43CC-8D6C-2180D5FA01B3}" type="slidenum">
              <a:rPr lang="en-US" b="1" smtClean="0">
                <a:solidFill>
                  <a:schemeClr val="bg1"/>
                </a:solidFill>
              </a:rPr>
              <a:t>52</a:t>
            </a:fld>
            <a:endParaRPr lang="en-US" b="1" dirty="0">
              <a:solidFill>
                <a:schemeClr val="bg1"/>
              </a:solidFill>
            </a:endParaRPr>
          </a:p>
        </p:txBody>
      </p:sp>
    </p:spTree>
    <p:extLst>
      <p:ext uri="{BB962C8B-B14F-4D97-AF65-F5344CB8AC3E}">
        <p14:creationId xmlns:p14="http://schemas.microsoft.com/office/powerpoint/2010/main" val="261241697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2500" fill="hold"/>
                                        <p:tgtEl>
                                          <p:spTgt spid="6"/>
                                        </p:tgtEl>
                                        <p:attrNameLst>
                                          <p:attrName>ppt_w</p:attrName>
                                        </p:attrNameLst>
                                      </p:cBhvr>
                                      <p:tavLst>
                                        <p:tav tm="0">
                                          <p:val>
                                            <p:fltVal val="0"/>
                                          </p:val>
                                        </p:tav>
                                        <p:tav tm="100000">
                                          <p:val>
                                            <p:strVal val="#ppt_w"/>
                                          </p:val>
                                        </p:tav>
                                      </p:tavLst>
                                    </p:anim>
                                    <p:anim calcmode="lin" valueType="num">
                                      <p:cBhvr>
                                        <p:cTn id="8" dur="2500" fill="hold"/>
                                        <p:tgtEl>
                                          <p:spTgt spid="6"/>
                                        </p:tgtEl>
                                        <p:attrNameLst>
                                          <p:attrName>ppt_h</p:attrName>
                                        </p:attrNameLst>
                                      </p:cBhvr>
                                      <p:tavLst>
                                        <p:tav tm="0">
                                          <p:val>
                                            <p:fltVal val="0"/>
                                          </p:val>
                                        </p:tav>
                                        <p:tav tm="100000">
                                          <p:val>
                                            <p:strVal val="#ppt_h"/>
                                          </p:val>
                                        </p:tav>
                                      </p:tavLst>
                                    </p:anim>
                                    <p:animEffect transition="in" filter="fade">
                                      <p:cBhvr>
                                        <p:cTn id="9" dur="2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3.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5" name="Picture 2" descr="C:\Users\Rae\Desktop\YCC Logo sm size.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051442" y="5765442"/>
            <a:ext cx="851525" cy="851525"/>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381000" y="457200"/>
            <a:ext cx="4495800" cy="4401205"/>
          </a:xfrm>
          <a:prstGeom prst="rect">
            <a:avLst/>
          </a:prstGeom>
        </p:spPr>
        <p:txBody>
          <a:bodyPr wrap="square">
            <a:spAutoFit/>
            <a:scene3d>
              <a:camera prst="orthographicFront"/>
              <a:lightRig rig="threePt" dir="t"/>
            </a:scene3d>
            <a:sp3d extrusionH="57150">
              <a:bevelT w="38100" h="38100"/>
            </a:sp3d>
          </a:bodyPr>
          <a:lstStyle/>
          <a:p>
            <a:pPr algn="ctr"/>
            <a:r>
              <a:rPr lang="fr-CA" sz="4000" dirty="0">
                <a:solidFill>
                  <a:schemeClr val="accent6">
                    <a:lumMod val="20000"/>
                    <a:lumOff val="80000"/>
                  </a:schemeClr>
                </a:solidFill>
                <a:effectLst>
                  <a:glow rad="228600">
                    <a:srgbClr val="002060">
                      <a:alpha val="68000"/>
                    </a:srgbClr>
                  </a:glow>
                </a:effectLst>
                <a:latin typeface="Arial Rounded MT Bold" pitchFamily="34" charset="0"/>
              </a:rPr>
              <a:t>De même, le soir après la crucifixion, le sabbat </a:t>
            </a:r>
            <a:r>
              <a:rPr lang="fr-CA" sz="2800" dirty="0">
                <a:solidFill>
                  <a:schemeClr val="accent6">
                    <a:lumMod val="20000"/>
                    <a:lumOff val="80000"/>
                  </a:schemeClr>
                </a:solidFill>
                <a:effectLst>
                  <a:glow rad="228600">
                    <a:srgbClr val="002060">
                      <a:alpha val="68000"/>
                    </a:srgbClr>
                  </a:glow>
                </a:effectLst>
                <a:latin typeface="Arial Rounded MT Bold" pitchFamily="34" charset="0"/>
              </a:rPr>
              <a:t>[du PSL*] </a:t>
            </a:r>
            <a:r>
              <a:rPr lang="fr-CA" sz="4000" dirty="0">
                <a:solidFill>
                  <a:schemeClr val="accent6">
                    <a:lumMod val="20000"/>
                    <a:lumOff val="80000"/>
                  </a:schemeClr>
                </a:solidFill>
                <a:effectLst>
                  <a:glow rad="228600">
                    <a:srgbClr val="002060">
                      <a:alpha val="68000"/>
                    </a:srgbClr>
                  </a:glow>
                </a:effectLst>
                <a:latin typeface="Arial Rounded MT Bold" pitchFamily="34" charset="0"/>
              </a:rPr>
              <a:t>n'a pas commencé au coucher </a:t>
            </a:r>
            <a:r>
              <a:rPr lang="fr-CA" sz="4000" dirty="0" smtClean="0">
                <a:solidFill>
                  <a:schemeClr val="accent6">
                    <a:lumMod val="20000"/>
                    <a:lumOff val="80000"/>
                  </a:schemeClr>
                </a:solidFill>
                <a:effectLst>
                  <a:glow rad="228600">
                    <a:srgbClr val="002060">
                      <a:alpha val="68000"/>
                    </a:srgbClr>
                  </a:glow>
                </a:effectLst>
                <a:latin typeface="Arial Rounded MT Bold" pitchFamily="34" charset="0"/>
              </a:rPr>
              <a:t/>
            </a:r>
            <a:br>
              <a:rPr lang="fr-CA" sz="4000" dirty="0" smtClean="0">
                <a:solidFill>
                  <a:schemeClr val="accent6">
                    <a:lumMod val="20000"/>
                    <a:lumOff val="80000"/>
                  </a:schemeClr>
                </a:solidFill>
                <a:effectLst>
                  <a:glow rad="228600">
                    <a:srgbClr val="002060">
                      <a:alpha val="68000"/>
                    </a:srgbClr>
                  </a:glow>
                </a:effectLst>
                <a:latin typeface="Arial Rounded MT Bold" pitchFamily="34" charset="0"/>
              </a:rPr>
            </a:br>
            <a:r>
              <a:rPr lang="fr-CA" sz="4000" dirty="0" smtClean="0">
                <a:solidFill>
                  <a:schemeClr val="accent6">
                    <a:lumMod val="20000"/>
                    <a:lumOff val="80000"/>
                  </a:schemeClr>
                </a:solidFill>
                <a:effectLst>
                  <a:glow rad="228600">
                    <a:srgbClr val="002060">
                      <a:alpha val="68000"/>
                    </a:srgbClr>
                  </a:glow>
                </a:effectLst>
                <a:latin typeface="Arial Rounded MT Bold" pitchFamily="34" charset="0"/>
              </a:rPr>
              <a:t>du </a:t>
            </a:r>
            <a:r>
              <a:rPr lang="fr-CA" sz="4000" dirty="0">
                <a:solidFill>
                  <a:schemeClr val="accent6">
                    <a:lumMod val="20000"/>
                    <a:lumOff val="80000"/>
                  </a:schemeClr>
                </a:solidFill>
                <a:effectLst>
                  <a:glow rad="228600">
                    <a:srgbClr val="002060">
                      <a:alpha val="68000"/>
                    </a:srgbClr>
                  </a:glow>
                </a:effectLst>
                <a:latin typeface="Arial Rounded MT Bold" pitchFamily="34" charset="0"/>
              </a:rPr>
              <a:t>soleil</a:t>
            </a:r>
            <a:r>
              <a:rPr lang="en-US" sz="4000" dirty="0">
                <a:solidFill>
                  <a:schemeClr val="accent6">
                    <a:lumMod val="20000"/>
                    <a:lumOff val="80000"/>
                  </a:schemeClr>
                </a:solidFill>
                <a:effectLst>
                  <a:glow rad="228600">
                    <a:srgbClr val="002060">
                      <a:alpha val="68000"/>
                    </a:srgbClr>
                  </a:glow>
                </a:effectLst>
                <a:latin typeface="Arial Rounded MT Bold" pitchFamily="34" charset="0"/>
              </a:rPr>
              <a:t>.</a:t>
            </a:r>
          </a:p>
        </p:txBody>
      </p:sp>
      <p:sp>
        <p:nvSpPr>
          <p:cNvPr id="2" name="Rectangle 1"/>
          <p:cNvSpPr/>
          <p:nvPr/>
        </p:nvSpPr>
        <p:spPr>
          <a:xfrm>
            <a:off x="576493" y="6125621"/>
            <a:ext cx="7182415" cy="523220"/>
          </a:xfrm>
          <a:prstGeom prst="rect">
            <a:avLst/>
          </a:prstGeom>
        </p:spPr>
        <p:txBody>
          <a:bodyPr wrap="none">
            <a:spAutoFit/>
          </a:bodyPr>
          <a:lstStyle/>
          <a:p>
            <a:r>
              <a:rPr lang="en-US" dirty="0">
                <a:solidFill>
                  <a:schemeClr val="accent6">
                    <a:lumMod val="20000"/>
                    <a:lumOff val="80000"/>
                  </a:schemeClr>
                </a:solidFill>
                <a:effectLst>
                  <a:glow rad="228600">
                    <a:srgbClr val="002060">
                      <a:alpha val="68000"/>
                    </a:srgbClr>
                  </a:glow>
                </a:effectLst>
                <a:latin typeface="Arial Rounded MT Bold" pitchFamily="34" charset="0"/>
              </a:rPr>
              <a:t>[PSL* -</a:t>
            </a:r>
            <a:r>
              <a:rPr lang="fr-CA" dirty="0">
                <a:solidFill>
                  <a:schemeClr val="accent6">
                    <a:lumMod val="20000"/>
                    <a:lumOff val="80000"/>
                  </a:schemeClr>
                </a:solidFill>
                <a:effectLst>
                  <a:glow rad="228600">
                    <a:srgbClr val="002060">
                      <a:alpha val="68000"/>
                    </a:srgbClr>
                  </a:glow>
                </a:effectLst>
                <a:latin typeface="Arial Rounded MT Bold" pitchFamily="34" charset="0"/>
              </a:rPr>
              <a:t>Le sabbat des pains sans levain suit toujours la Pâque</a:t>
            </a:r>
            <a:r>
              <a:rPr lang="en-US" dirty="0">
                <a:solidFill>
                  <a:schemeClr val="accent6">
                    <a:lumMod val="20000"/>
                    <a:lumOff val="80000"/>
                  </a:schemeClr>
                </a:solidFill>
                <a:effectLst>
                  <a:glow rad="228600">
                    <a:srgbClr val="002060">
                      <a:alpha val="68000"/>
                    </a:srgbClr>
                  </a:glow>
                </a:effectLst>
                <a:latin typeface="Arial Rounded MT Bold" pitchFamily="34" charset="0"/>
              </a:rPr>
              <a:t>.]</a:t>
            </a:r>
            <a:r>
              <a:rPr lang="en-US" sz="2800" dirty="0">
                <a:solidFill>
                  <a:schemeClr val="accent6">
                    <a:lumMod val="20000"/>
                    <a:lumOff val="80000"/>
                  </a:schemeClr>
                </a:solidFill>
                <a:effectLst>
                  <a:glow rad="228600">
                    <a:srgbClr val="002060">
                      <a:alpha val="68000"/>
                    </a:srgbClr>
                  </a:glow>
                </a:effectLst>
                <a:latin typeface="Arial Rounded MT Bold" pitchFamily="34" charset="0"/>
              </a:rPr>
              <a:t> </a:t>
            </a:r>
            <a:endParaRPr lang="en-US" dirty="0"/>
          </a:p>
        </p:txBody>
      </p:sp>
      <p:sp>
        <p:nvSpPr>
          <p:cNvPr id="3" name="Slide Number Placeholder 2"/>
          <p:cNvSpPr>
            <a:spLocks noGrp="1"/>
          </p:cNvSpPr>
          <p:nvPr>
            <p:ph type="sldNum" sz="quarter" idx="12"/>
          </p:nvPr>
        </p:nvSpPr>
        <p:spPr/>
        <p:txBody>
          <a:bodyPr/>
          <a:lstStyle/>
          <a:p>
            <a:fld id="{F98DBE31-67BE-43CC-8D6C-2180D5FA01B3}" type="slidenum">
              <a:rPr lang="en-US" b="1" smtClean="0">
                <a:solidFill>
                  <a:schemeClr val="bg1"/>
                </a:solidFill>
              </a:rPr>
              <a:t>53</a:t>
            </a:fld>
            <a:endParaRPr lang="en-US" b="1" dirty="0">
              <a:solidFill>
                <a:schemeClr val="bg1"/>
              </a:solidFill>
            </a:endParaRPr>
          </a:p>
        </p:txBody>
      </p:sp>
    </p:spTree>
    <p:extLst>
      <p:ext uri="{BB962C8B-B14F-4D97-AF65-F5344CB8AC3E}">
        <p14:creationId xmlns:p14="http://schemas.microsoft.com/office/powerpoint/2010/main" val="416840286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2" descr="C:\Users\Rae\Desktop\YCC Logo sm size.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051442" y="5765442"/>
            <a:ext cx="851525" cy="851525"/>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4572000" y="152400"/>
            <a:ext cx="4204324" cy="5693866"/>
          </a:xfrm>
          <a:prstGeom prst="rect">
            <a:avLst/>
          </a:prstGeom>
        </p:spPr>
        <p:txBody>
          <a:bodyPr wrap="square">
            <a:spAutoFit/>
            <a:scene3d>
              <a:camera prst="orthographicFront"/>
              <a:lightRig rig="threePt" dir="t"/>
            </a:scene3d>
            <a:sp3d extrusionH="57150">
              <a:bevelT w="38100" h="38100"/>
            </a:sp3d>
          </a:bodyPr>
          <a:lstStyle/>
          <a:p>
            <a:pPr algn="ctr"/>
            <a:r>
              <a:rPr lang="fr-CA" sz="3600" dirty="0">
                <a:solidFill>
                  <a:schemeClr val="accent6">
                    <a:lumMod val="20000"/>
                    <a:lumOff val="80000"/>
                  </a:schemeClr>
                </a:solidFill>
                <a:effectLst>
                  <a:glow rad="228600">
                    <a:srgbClr val="002060">
                      <a:alpha val="68000"/>
                    </a:srgbClr>
                  </a:glow>
                </a:effectLst>
                <a:latin typeface="Arial Rounded MT Bold" pitchFamily="34" charset="0"/>
              </a:rPr>
              <a:t>Les Écritures indiquent clairement que les prêtres et les dirigeants ne voulaient pas que les corps restent sur la croix au jour de Pâque</a:t>
            </a:r>
            <a:r>
              <a:rPr lang="en-US" sz="3600" dirty="0">
                <a:solidFill>
                  <a:schemeClr val="accent6">
                    <a:lumMod val="20000"/>
                    <a:lumOff val="80000"/>
                  </a:schemeClr>
                </a:solidFill>
                <a:effectLst>
                  <a:glow rad="228600">
                    <a:srgbClr val="002060">
                      <a:alpha val="68000"/>
                    </a:srgbClr>
                  </a:glow>
                </a:effectLst>
                <a:latin typeface="Arial Rounded MT Bold" pitchFamily="34" charset="0"/>
              </a:rPr>
              <a:t> </a:t>
            </a:r>
            <a:r>
              <a:rPr lang="en-US" sz="2800" dirty="0">
                <a:solidFill>
                  <a:schemeClr val="accent6">
                    <a:lumMod val="20000"/>
                    <a:lumOff val="80000"/>
                  </a:schemeClr>
                </a:solidFill>
                <a:effectLst>
                  <a:glow rad="228600">
                    <a:srgbClr val="002060">
                      <a:alpha val="68000"/>
                    </a:srgbClr>
                  </a:glow>
                </a:effectLst>
                <a:latin typeface="Arial Rounded MT Bold" pitchFamily="34" charset="0"/>
              </a:rPr>
              <a:t>[PSL] </a:t>
            </a:r>
            <a:r>
              <a:rPr lang="en-US" sz="4000" dirty="0">
                <a:solidFill>
                  <a:schemeClr val="accent6">
                    <a:lumMod val="20000"/>
                    <a:lumOff val="80000"/>
                  </a:schemeClr>
                </a:solidFill>
                <a:effectLst>
                  <a:glow rad="228600">
                    <a:srgbClr val="002060">
                      <a:alpha val="68000"/>
                    </a:srgbClr>
                  </a:glow>
                </a:effectLst>
                <a:latin typeface="Arial Rounded MT Bold" pitchFamily="34" charset="0"/>
              </a:rPr>
              <a:t>Sabbat.</a:t>
            </a:r>
          </a:p>
        </p:txBody>
      </p:sp>
      <p:sp>
        <p:nvSpPr>
          <p:cNvPr id="2" name="Slide Number Placeholder 1"/>
          <p:cNvSpPr>
            <a:spLocks noGrp="1"/>
          </p:cNvSpPr>
          <p:nvPr>
            <p:ph type="sldNum" sz="quarter" idx="12"/>
          </p:nvPr>
        </p:nvSpPr>
        <p:spPr/>
        <p:txBody>
          <a:bodyPr/>
          <a:lstStyle/>
          <a:p>
            <a:fld id="{F98DBE31-67BE-43CC-8D6C-2180D5FA01B3}" type="slidenum">
              <a:rPr lang="en-US" b="1" smtClean="0">
                <a:solidFill>
                  <a:schemeClr val="bg1"/>
                </a:solidFill>
              </a:rPr>
              <a:t>54</a:t>
            </a:fld>
            <a:endParaRPr lang="en-US" b="1" dirty="0">
              <a:solidFill>
                <a:schemeClr val="bg1"/>
              </a:solidFill>
            </a:endParaRPr>
          </a:p>
        </p:txBody>
      </p:sp>
    </p:spTree>
    <p:extLst>
      <p:ext uri="{BB962C8B-B14F-4D97-AF65-F5344CB8AC3E}">
        <p14:creationId xmlns:p14="http://schemas.microsoft.com/office/powerpoint/2010/main" val="191974042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5" name="Picture 2" descr="C:\Users\Rae\Desktop\YCC Logo sm size.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051442" y="5765442"/>
            <a:ext cx="851525" cy="851525"/>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609600" y="174129"/>
            <a:ext cx="7848600" cy="6494085"/>
          </a:xfrm>
          <a:prstGeom prst="rect">
            <a:avLst/>
          </a:prstGeom>
        </p:spPr>
        <p:txBody>
          <a:bodyPr wrap="square">
            <a:spAutoFit/>
            <a:scene3d>
              <a:camera prst="orthographicFront"/>
              <a:lightRig rig="threePt" dir="t"/>
            </a:scene3d>
            <a:sp3d extrusionH="57150">
              <a:bevelT w="38100" h="38100"/>
            </a:sp3d>
          </a:bodyPr>
          <a:lstStyle/>
          <a:p>
            <a:pPr algn="ctr"/>
            <a:r>
              <a:rPr lang="en-US" sz="4000" dirty="0">
                <a:solidFill>
                  <a:schemeClr val="accent6">
                    <a:lumMod val="20000"/>
                    <a:lumOff val="80000"/>
                  </a:schemeClr>
                </a:solidFill>
                <a:effectLst>
                  <a:glow rad="228600">
                    <a:srgbClr val="002060">
                      <a:alpha val="68000"/>
                    </a:srgbClr>
                  </a:glow>
                </a:effectLst>
                <a:latin typeface="Arial Rounded MT Bold" pitchFamily="34" charset="0"/>
              </a:rPr>
              <a:t>“</a:t>
            </a:r>
            <a:r>
              <a:rPr lang="fr-CA" sz="4000" dirty="0">
                <a:solidFill>
                  <a:schemeClr val="accent6">
                    <a:lumMod val="20000"/>
                    <a:lumOff val="80000"/>
                  </a:schemeClr>
                </a:solidFill>
                <a:effectLst>
                  <a:glow rad="228600">
                    <a:srgbClr val="002060">
                      <a:alpha val="68000"/>
                    </a:srgbClr>
                  </a:glow>
                </a:effectLst>
                <a:latin typeface="Arial Rounded MT Bold" pitchFamily="34" charset="0"/>
              </a:rPr>
              <a:t>Les Juifs donc, parce que c'était la préparation, que les corps ne devaient pas rester sur la croix le jour du sabbat, (car ce jour du sabbat était un jour Saint), ont supplié Pilate pour que leurs jambes soient brisées et qu'on puisse les emporter.</a:t>
            </a:r>
            <a:r>
              <a:rPr lang="en-US" sz="4000" dirty="0">
                <a:solidFill>
                  <a:schemeClr val="accent6">
                    <a:lumMod val="20000"/>
                    <a:lumOff val="80000"/>
                  </a:schemeClr>
                </a:solidFill>
                <a:effectLst>
                  <a:glow rad="228600">
                    <a:srgbClr val="002060">
                      <a:alpha val="68000"/>
                    </a:srgbClr>
                  </a:glow>
                </a:effectLst>
                <a:latin typeface="Arial Rounded MT Bold" pitchFamily="34" charset="0"/>
              </a:rPr>
              <a:t>.” </a:t>
            </a:r>
          </a:p>
          <a:p>
            <a:pPr algn="ctr"/>
            <a:endParaRPr lang="en-US" sz="2400" dirty="0">
              <a:solidFill>
                <a:schemeClr val="accent6">
                  <a:lumMod val="20000"/>
                  <a:lumOff val="80000"/>
                </a:schemeClr>
              </a:solidFill>
              <a:effectLst>
                <a:glow rad="228600">
                  <a:srgbClr val="002060">
                    <a:alpha val="68000"/>
                  </a:srgbClr>
                </a:glow>
              </a:effectLst>
              <a:latin typeface="Arial Rounded MT Bold" pitchFamily="34" charset="0"/>
            </a:endParaRPr>
          </a:p>
          <a:p>
            <a:pPr algn="ctr"/>
            <a:r>
              <a:rPr lang="en-US" sz="3200" dirty="0">
                <a:solidFill>
                  <a:schemeClr val="accent6">
                    <a:lumMod val="20000"/>
                    <a:lumOff val="80000"/>
                  </a:schemeClr>
                </a:solidFill>
                <a:effectLst>
                  <a:glow rad="228600">
                    <a:srgbClr val="002060">
                      <a:alpha val="68000"/>
                    </a:srgbClr>
                  </a:glow>
                </a:effectLst>
                <a:latin typeface="Arial Rounded MT Bold" pitchFamily="34" charset="0"/>
              </a:rPr>
              <a:t>(Jean 19:31)</a:t>
            </a:r>
          </a:p>
        </p:txBody>
      </p:sp>
      <p:sp>
        <p:nvSpPr>
          <p:cNvPr id="2" name="Slide Number Placeholder 1"/>
          <p:cNvSpPr>
            <a:spLocks noGrp="1"/>
          </p:cNvSpPr>
          <p:nvPr>
            <p:ph type="sldNum" sz="quarter" idx="12"/>
          </p:nvPr>
        </p:nvSpPr>
        <p:spPr/>
        <p:txBody>
          <a:bodyPr/>
          <a:lstStyle/>
          <a:p>
            <a:fld id="{F98DBE31-67BE-43CC-8D6C-2180D5FA01B3}" type="slidenum">
              <a:rPr lang="en-US" b="1" smtClean="0">
                <a:solidFill>
                  <a:schemeClr val="bg1"/>
                </a:solidFill>
              </a:rPr>
              <a:t>55</a:t>
            </a:fld>
            <a:endParaRPr lang="en-US" b="1" dirty="0">
              <a:solidFill>
                <a:schemeClr val="bg1"/>
              </a:solidFill>
            </a:endParaRPr>
          </a:p>
        </p:txBody>
      </p:sp>
    </p:spTree>
    <p:extLst>
      <p:ext uri="{BB962C8B-B14F-4D97-AF65-F5344CB8AC3E}">
        <p14:creationId xmlns:p14="http://schemas.microsoft.com/office/powerpoint/2010/main" val="148759899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alphaModFix amt="66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Rectangle 5"/>
          <p:cNvSpPr/>
          <p:nvPr/>
        </p:nvSpPr>
        <p:spPr>
          <a:xfrm>
            <a:off x="228600" y="463689"/>
            <a:ext cx="7162800" cy="5940088"/>
          </a:xfrm>
          <a:prstGeom prst="rect">
            <a:avLst/>
          </a:prstGeom>
        </p:spPr>
        <p:txBody>
          <a:bodyPr wrap="square">
            <a:spAutoFit/>
            <a:scene3d>
              <a:camera prst="orthographicFront"/>
              <a:lightRig rig="threePt" dir="t"/>
            </a:scene3d>
            <a:sp3d extrusionH="57150">
              <a:bevelT w="38100" h="38100"/>
            </a:sp3d>
          </a:bodyPr>
          <a:lstStyle/>
          <a:p>
            <a:pPr algn="ctr"/>
            <a:r>
              <a:rPr lang="en-US" sz="4000" dirty="0">
                <a:solidFill>
                  <a:schemeClr val="accent6">
                    <a:lumMod val="20000"/>
                    <a:lumOff val="80000"/>
                  </a:schemeClr>
                </a:solidFill>
                <a:effectLst>
                  <a:glow rad="228600">
                    <a:schemeClr val="tx1">
                      <a:alpha val="68000"/>
                    </a:schemeClr>
                  </a:glow>
                </a:effectLst>
                <a:latin typeface="Arial Rounded MT Bold" pitchFamily="34" charset="0"/>
              </a:rPr>
              <a:t>“</a:t>
            </a:r>
            <a:r>
              <a:rPr lang="fr-CA" sz="4000" dirty="0">
                <a:solidFill>
                  <a:schemeClr val="accent6">
                    <a:lumMod val="20000"/>
                    <a:lumOff val="80000"/>
                  </a:schemeClr>
                </a:solidFill>
                <a:effectLst>
                  <a:glow rad="228600">
                    <a:schemeClr val="tx1">
                      <a:alpha val="68000"/>
                    </a:schemeClr>
                  </a:glow>
                </a:effectLst>
                <a:latin typeface="Arial Rounded MT Bold" pitchFamily="34" charset="0"/>
              </a:rPr>
              <a:t>Puis vinrent les soldats et brisèrent les jambes du premier et de l'autre qui avait été crucifié avec lui. Mais quand ils sont venus </a:t>
            </a:r>
            <a:r>
              <a:rPr lang="fr-CA" sz="4000" dirty="0" smtClean="0">
                <a:solidFill>
                  <a:schemeClr val="accent6">
                    <a:lumMod val="20000"/>
                    <a:lumOff val="80000"/>
                  </a:schemeClr>
                </a:solidFill>
                <a:effectLst>
                  <a:glow rad="228600">
                    <a:schemeClr val="tx1">
                      <a:alpha val="68000"/>
                    </a:schemeClr>
                  </a:glow>
                </a:effectLst>
                <a:latin typeface="Arial Rounded MT Bold" pitchFamily="34" charset="0"/>
              </a:rPr>
              <a:t>à… </a:t>
            </a:r>
            <a:r>
              <a:rPr lang="fr-CA" sz="4000" dirty="0">
                <a:solidFill>
                  <a:schemeClr val="accent6">
                    <a:lumMod val="20000"/>
                    <a:lumOff val="80000"/>
                  </a:schemeClr>
                </a:solidFill>
                <a:effectLst>
                  <a:glow rad="228600">
                    <a:schemeClr val="tx1">
                      <a:alpha val="68000"/>
                    </a:schemeClr>
                  </a:glow>
                </a:effectLst>
                <a:latin typeface="Arial Rounded MT Bold" pitchFamily="34" charset="0"/>
              </a:rPr>
              <a:t>Yahusha, et ont vu qu'il était déjà mort, ils ne lui ont pas brisé les jambes</a:t>
            </a:r>
            <a:r>
              <a:rPr lang="en-US" sz="4000" dirty="0">
                <a:solidFill>
                  <a:schemeClr val="accent6">
                    <a:lumMod val="20000"/>
                    <a:lumOff val="80000"/>
                  </a:schemeClr>
                </a:solidFill>
                <a:effectLst>
                  <a:glow rad="228600">
                    <a:schemeClr val="tx1">
                      <a:alpha val="68000"/>
                    </a:schemeClr>
                  </a:glow>
                </a:effectLst>
                <a:latin typeface="Arial Rounded MT Bold" pitchFamily="34" charset="0"/>
              </a:rPr>
              <a:t>.” </a:t>
            </a:r>
            <a:endParaRPr lang="en-US" sz="2800" dirty="0">
              <a:solidFill>
                <a:schemeClr val="accent6">
                  <a:lumMod val="20000"/>
                  <a:lumOff val="80000"/>
                </a:schemeClr>
              </a:solidFill>
              <a:effectLst>
                <a:glow rad="228600">
                  <a:schemeClr val="tx1">
                    <a:alpha val="68000"/>
                  </a:schemeClr>
                </a:glow>
              </a:effectLst>
              <a:latin typeface="Arial Rounded MT Bold" pitchFamily="34" charset="0"/>
            </a:endParaRPr>
          </a:p>
          <a:p>
            <a:pPr algn="ctr"/>
            <a:r>
              <a:rPr lang="en-US" dirty="0">
                <a:solidFill>
                  <a:schemeClr val="accent6">
                    <a:lumMod val="20000"/>
                    <a:lumOff val="80000"/>
                  </a:schemeClr>
                </a:solidFill>
                <a:effectLst>
                  <a:glow rad="228600">
                    <a:schemeClr val="tx1">
                      <a:alpha val="68000"/>
                    </a:schemeClr>
                  </a:glow>
                </a:effectLst>
                <a:latin typeface="Arial Rounded MT Bold" pitchFamily="34" charset="0"/>
              </a:rPr>
              <a:t> </a:t>
            </a:r>
            <a:r>
              <a:rPr lang="en-US" sz="2800" dirty="0">
                <a:solidFill>
                  <a:schemeClr val="accent6">
                    <a:lumMod val="20000"/>
                    <a:lumOff val="80000"/>
                  </a:schemeClr>
                </a:solidFill>
                <a:effectLst>
                  <a:glow rad="228600">
                    <a:schemeClr val="tx1">
                      <a:alpha val="68000"/>
                    </a:schemeClr>
                  </a:glow>
                </a:effectLst>
                <a:latin typeface="Arial Rounded MT Bold" pitchFamily="34" charset="0"/>
              </a:rPr>
              <a:t> </a:t>
            </a:r>
            <a:r>
              <a:rPr lang="en-US" sz="4000" dirty="0">
                <a:solidFill>
                  <a:schemeClr val="accent6">
                    <a:lumMod val="20000"/>
                    <a:lumOff val="80000"/>
                  </a:schemeClr>
                </a:solidFill>
                <a:effectLst>
                  <a:glow rad="228600">
                    <a:schemeClr val="tx1">
                      <a:alpha val="68000"/>
                    </a:schemeClr>
                  </a:glow>
                </a:effectLst>
                <a:latin typeface="Arial Rounded MT Bold" pitchFamily="34" charset="0"/>
              </a:rPr>
              <a:t/>
            </a:r>
            <a:br>
              <a:rPr lang="en-US" sz="4000" dirty="0">
                <a:solidFill>
                  <a:schemeClr val="accent6">
                    <a:lumMod val="20000"/>
                    <a:lumOff val="80000"/>
                  </a:schemeClr>
                </a:solidFill>
                <a:effectLst>
                  <a:glow rad="228600">
                    <a:schemeClr val="tx1">
                      <a:alpha val="68000"/>
                    </a:schemeClr>
                  </a:glow>
                </a:effectLst>
                <a:latin typeface="Arial Rounded MT Bold" pitchFamily="34" charset="0"/>
              </a:rPr>
            </a:br>
            <a:r>
              <a:rPr lang="en-US" sz="3200" dirty="0">
                <a:solidFill>
                  <a:schemeClr val="accent6">
                    <a:lumMod val="20000"/>
                    <a:lumOff val="80000"/>
                  </a:schemeClr>
                </a:solidFill>
                <a:effectLst>
                  <a:glow rad="228600">
                    <a:schemeClr val="tx1">
                      <a:alpha val="68000"/>
                    </a:schemeClr>
                  </a:glow>
                </a:effectLst>
                <a:latin typeface="Arial Rounded MT Bold" pitchFamily="34" charset="0"/>
              </a:rPr>
              <a:t>(Jean 19:32-33)</a:t>
            </a:r>
          </a:p>
        </p:txBody>
      </p:sp>
      <p:pic>
        <p:nvPicPr>
          <p:cNvPr id="4" name="Picture 2" descr="C:\Users\Rae\Desktop\YCC Logo sm size.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077200" y="5791200"/>
            <a:ext cx="851525" cy="851525"/>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p:txBody>
          <a:bodyPr/>
          <a:lstStyle/>
          <a:p>
            <a:fld id="{F98DBE31-67BE-43CC-8D6C-2180D5FA01B3}" type="slidenum">
              <a:rPr lang="en-US" b="1" smtClean="0"/>
              <a:t>56</a:t>
            </a:fld>
            <a:endParaRPr lang="en-US" b="1" dirty="0"/>
          </a:p>
        </p:txBody>
      </p:sp>
    </p:spTree>
    <p:extLst>
      <p:ext uri="{BB962C8B-B14F-4D97-AF65-F5344CB8AC3E}">
        <p14:creationId xmlns:p14="http://schemas.microsoft.com/office/powerpoint/2010/main" val="402305120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5" name="Picture 2" descr="C:\Users\Rae\Desktop\YCC Logo sm size.pn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8051442" y="5765442"/>
            <a:ext cx="851525" cy="851525"/>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252919" y="15984"/>
            <a:ext cx="8610600" cy="3416320"/>
          </a:xfrm>
          <a:prstGeom prst="rect">
            <a:avLst/>
          </a:prstGeom>
        </p:spPr>
        <p:txBody>
          <a:bodyPr wrap="square">
            <a:spAutoFit/>
            <a:scene3d>
              <a:camera prst="orthographicFront"/>
              <a:lightRig rig="threePt" dir="t"/>
            </a:scene3d>
            <a:sp3d extrusionH="57150">
              <a:bevelT w="38100" h="38100"/>
            </a:sp3d>
          </a:bodyPr>
          <a:lstStyle/>
          <a:p>
            <a:pPr algn="ctr"/>
            <a:r>
              <a:rPr lang="fr-CA" sz="2800" dirty="0">
                <a:solidFill>
                  <a:schemeClr val="accent6">
                    <a:lumMod val="20000"/>
                    <a:lumOff val="80000"/>
                  </a:schemeClr>
                </a:solidFill>
                <a:effectLst>
                  <a:glow rad="228600">
                    <a:schemeClr val="tx1">
                      <a:alpha val="68000"/>
                    </a:schemeClr>
                  </a:glow>
                </a:effectLst>
                <a:latin typeface="Arial Rounded MT Bold" pitchFamily="34" charset="0"/>
              </a:rPr>
              <a:t>La mort par crucifixion prenait généralement plusieurs jours</a:t>
            </a:r>
            <a:r>
              <a:rPr lang="en-US" sz="2800" dirty="0">
                <a:solidFill>
                  <a:schemeClr val="accent6">
                    <a:lumMod val="20000"/>
                    <a:lumOff val="80000"/>
                  </a:schemeClr>
                </a:solidFill>
                <a:effectLst>
                  <a:glow rad="228600">
                    <a:schemeClr val="tx1">
                      <a:alpha val="68000"/>
                    </a:schemeClr>
                  </a:glow>
                </a:effectLst>
                <a:latin typeface="Arial Rounded MT Bold" pitchFamily="34" charset="0"/>
              </a:rPr>
              <a:t>.  </a:t>
            </a:r>
            <a:r>
              <a:rPr lang="en-US" sz="3200" dirty="0">
                <a:solidFill>
                  <a:schemeClr val="accent6">
                    <a:lumMod val="20000"/>
                    <a:lumOff val="80000"/>
                  </a:schemeClr>
                </a:solidFill>
                <a:effectLst>
                  <a:glow rad="228600">
                    <a:schemeClr val="tx1">
                      <a:alpha val="68000"/>
                    </a:schemeClr>
                  </a:glow>
                </a:effectLst>
                <a:latin typeface="Arial Rounded MT Bold" pitchFamily="34" charset="0"/>
              </a:rPr>
              <a:t/>
            </a:r>
            <a:br>
              <a:rPr lang="en-US" sz="3200" dirty="0">
                <a:solidFill>
                  <a:schemeClr val="accent6">
                    <a:lumMod val="20000"/>
                    <a:lumOff val="80000"/>
                  </a:schemeClr>
                </a:solidFill>
                <a:effectLst>
                  <a:glow rad="228600">
                    <a:schemeClr val="tx1">
                      <a:alpha val="68000"/>
                    </a:schemeClr>
                  </a:glow>
                </a:effectLst>
                <a:latin typeface="Arial Rounded MT Bold" pitchFamily="34" charset="0"/>
              </a:rPr>
            </a:br>
            <a:r>
              <a:rPr lang="fr-CA" sz="3200" dirty="0">
                <a:solidFill>
                  <a:schemeClr val="accent6">
                    <a:lumMod val="20000"/>
                    <a:lumOff val="80000"/>
                  </a:schemeClr>
                </a:solidFill>
                <a:effectLst>
                  <a:glow rad="228600">
                    <a:schemeClr val="tx1">
                      <a:alpha val="68000"/>
                    </a:schemeClr>
                  </a:glow>
                </a:effectLst>
                <a:latin typeface="Arial Rounded MT Bold" pitchFamily="34" charset="0"/>
              </a:rPr>
              <a:t>Le but de casser les jambes était de hâter la mort de la victime afin qu’elle puisse être enlevée de sa croix avant que le sabbat ne commence à l’aube du </a:t>
            </a:r>
            <a:r>
              <a:rPr lang="fr-CA" sz="3200" dirty="0" smtClean="0">
                <a:solidFill>
                  <a:schemeClr val="accent6">
                    <a:lumMod val="20000"/>
                    <a:lumOff val="80000"/>
                  </a:schemeClr>
                </a:solidFill>
                <a:effectLst>
                  <a:glow rad="228600">
                    <a:schemeClr val="tx1">
                      <a:alpha val="68000"/>
                    </a:schemeClr>
                  </a:glow>
                </a:effectLst>
                <a:latin typeface="Arial Rounded MT Bold" pitchFamily="34" charset="0"/>
              </a:rPr>
              <a:t>lendemain</a:t>
            </a:r>
            <a:r>
              <a:rPr lang="en-US" sz="3200" dirty="0" smtClean="0">
                <a:solidFill>
                  <a:schemeClr val="accent6">
                    <a:lumMod val="20000"/>
                    <a:lumOff val="80000"/>
                  </a:schemeClr>
                </a:solidFill>
                <a:effectLst>
                  <a:glow rad="228600">
                    <a:schemeClr val="tx1">
                      <a:alpha val="68000"/>
                    </a:schemeClr>
                  </a:glow>
                </a:effectLst>
                <a:latin typeface="Arial Rounded MT Bold" pitchFamily="34" charset="0"/>
              </a:rPr>
              <a:t>!</a:t>
            </a:r>
            <a:endParaRPr lang="en-US" sz="3200" dirty="0">
              <a:solidFill>
                <a:schemeClr val="accent6">
                  <a:lumMod val="20000"/>
                  <a:lumOff val="80000"/>
                </a:schemeClr>
              </a:solidFill>
              <a:effectLst>
                <a:glow rad="228600">
                  <a:schemeClr val="tx1">
                    <a:alpha val="68000"/>
                  </a:schemeClr>
                </a:glow>
              </a:effectLst>
              <a:latin typeface="Arial Rounded MT Bold" pitchFamily="34" charset="0"/>
            </a:endParaRPr>
          </a:p>
        </p:txBody>
      </p:sp>
      <p:sp>
        <p:nvSpPr>
          <p:cNvPr id="8" name="Rectangle 7"/>
          <p:cNvSpPr/>
          <p:nvPr/>
        </p:nvSpPr>
        <p:spPr>
          <a:xfrm>
            <a:off x="285003" y="3488591"/>
            <a:ext cx="4204324" cy="3293209"/>
          </a:xfrm>
          <a:prstGeom prst="rect">
            <a:avLst/>
          </a:prstGeom>
        </p:spPr>
        <p:txBody>
          <a:bodyPr wrap="square">
            <a:spAutoFit/>
            <a:scene3d>
              <a:camera prst="orthographicFront"/>
              <a:lightRig rig="threePt" dir="t"/>
            </a:scene3d>
            <a:sp3d extrusionH="57150">
              <a:bevelT w="38100" h="38100"/>
            </a:sp3d>
          </a:bodyPr>
          <a:lstStyle/>
          <a:p>
            <a:pPr algn="ctr"/>
            <a:r>
              <a:rPr lang="en-US" sz="2800" dirty="0">
                <a:solidFill>
                  <a:schemeClr val="accent6">
                    <a:lumMod val="20000"/>
                    <a:lumOff val="80000"/>
                  </a:schemeClr>
                </a:solidFill>
                <a:effectLst>
                  <a:glow rad="228600">
                    <a:schemeClr val="tx1">
                      <a:alpha val="68000"/>
                    </a:schemeClr>
                  </a:glow>
                </a:effectLst>
                <a:latin typeface="Arial Rounded MT Bold" pitchFamily="34" charset="0"/>
              </a:rPr>
              <a:t>Note Marc 15:42.</a:t>
            </a:r>
          </a:p>
          <a:p>
            <a:pPr algn="ctr"/>
            <a:endParaRPr lang="en-US" sz="1200" dirty="0">
              <a:solidFill>
                <a:schemeClr val="accent6">
                  <a:lumMod val="20000"/>
                  <a:lumOff val="80000"/>
                </a:schemeClr>
              </a:solidFill>
              <a:effectLst>
                <a:glow rad="228600">
                  <a:schemeClr val="tx1">
                    <a:alpha val="68000"/>
                  </a:schemeClr>
                </a:glow>
              </a:effectLst>
              <a:latin typeface="Arial Rounded MT Bold" pitchFamily="34" charset="0"/>
            </a:endParaRPr>
          </a:p>
          <a:p>
            <a:pPr algn="ctr"/>
            <a:r>
              <a:rPr lang="en-US" sz="2800" dirty="0">
                <a:solidFill>
                  <a:schemeClr val="accent6">
                    <a:lumMod val="20000"/>
                    <a:lumOff val="80000"/>
                  </a:schemeClr>
                </a:solidFill>
                <a:effectLst>
                  <a:glow rad="228600">
                    <a:schemeClr val="tx1">
                      <a:alpha val="68000"/>
                    </a:schemeClr>
                  </a:glow>
                </a:effectLst>
                <a:latin typeface="Arial Rounded MT Bold" pitchFamily="34" charset="0"/>
              </a:rPr>
              <a:t>“</a:t>
            </a:r>
            <a:r>
              <a:rPr lang="fr-CA" sz="2800" dirty="0">
                <a:solidFill>
                  <a:schemeClr val="accent6">
                    <a:lumMod val="20000"/>
                    <a:lumOff val="80000"/>
                  </a:schemeClr>
                </a:solidFill>
                <a:effectLst>
                  <a:glow rad="228600">
                    <a:schemeClr val="tx1">
                      <a:alpha val="68000"/>
                    </a:schemeClr>
                  </a:glow>
                </a:effectLst>
                <a:latin typeface="Arial Rounded MT Bold" pitchFamily="34" charset="0"/>
              </a:rPr>
              <a:t>Maintenant, quand le soir était venu, parce que c'était</a:t>
            </a:r>
            <a:r>
              <a:rPr lang="en-US" sz="2800" dirty="0">
                <a:solidFill>
                  <a:schemeClr val="accent6">
                    <a:lumMod val="20000"/>
                    <a:lumOff val="80000"/>
                  </a:schemeClr>
                </a:solidFill>
                <a:effectLst>
                  <a:glow rad="228600">
                    <a:schemeClr val="tx1">
                      <a:alpha val="68000"/>
                    </a:schemeClr>
                  </a:glow>
                </a:effectLst>
                <a:latin typeface="Arial Rounded MT Bold" pitchFamily="34" charset="0"/>
              </a:rPr>
              <a:t> </a:t>
            </a:r>
            <a:r>
              <a:rPr lang="en-US" sz="2000" dirty="0">
                <a:solidFill>
                  <a:schemeClr val="accent6">
                    <a:lumMod val="20000"/>
                    <a:lumOff val="80000"/>
                  </a:schemeClr>
                </a:solidFill>
                <a:effectLst>
                  <a:glow rad="228600">
                    <a:schemeClr val="tx1">
                      <a:alpha val="68000"/>
                    </a:schemeClr>
                  </a:glow>
                </a:effectLst>
                <a:latin typeface="Arial Rounded MT Bold" pitchFamily="34" charset="0"/>
              </a:rPr>
              <a:t>[encore]</a:t>
            </a:r>
            <a:r>
              <a:rPr lang="en-US" sz="2800" dirty="0">
                <a:solidFill>
                  <a:schemeClr val="accent6">
                    <a:lumMod val="20000"/>
                    <a:lumOff val="80000"/>
                  </a:schemeClr>
                </a:solidFill>
                <a:effectLst>
                  <a:glow rad="228600">
                    <a:schemeClr val="tx1">
                      <a:alpha val="68000"/>
                    </a:schemeClr>
                  </a:glow>
                </a:effectLst>
                <a:latin typeface="Arial Rounded MT Bold" pitchFamily="34" charset="0"/>
              </a:rPr>
              <a:t> </a:t>
            </a:r>
            <a:r>
              <a:rPr lang="fr-CA" sz="2800" dirty="0">
                <a:solidFill>
                  <a:schemeClr val="accent6">
                    <a:lumMod val="20000"/>
                    <a:lumOff val="80000"/>
                  </a:schemeClr>
                </a:solidFill>
                <a:effectLst>
                  <a:glow rad="228600">
                    <a:schemeClr val="tx1">
                      <a:alpha val="68000"/>
                    </a:schemeClr>
                  </a:glow>
                </a:effectLst>
                <a:latin typeface="Arial Rounded MT Bold" pitchFamily="34" charset="0"/>
              </a:rPr>
              <a:t>le jour de la préparation, c'est-à-dire la veille du sabbat</a:t>
            </a:r>
            <a:r>
              <a:rPr lang="en-US" sz="2800" dirty="0">
                <a:solidFill>
                  <a:schemeClr val="accent6">
                    <a:lumMod val="20000"/>
                    <a:lumOff val="80000"/>
                  </a:schemeClr>
                </a:solidFill>
                <a:effectLst>
                  <a:glow rad="228600">
                    <a:schemeClr val="tx1">
                      <a:alpha val="68000"/>
                    </a:schemeClr>
                  </a:glow>
                </a:effectLst>
                <a:latin typeface="Arial Rounded MT Bold" pitchFamily="34" charset="0"/>
              </a:rPr>
              <a:t> …” </a:t>
            </a:r>
          </a:p>
        </p:txBody>
      </p:sp>
      <p:sp>
        <p:nvSpPr>
          <p:cNvPr id="2" name="Slide Number Placeholder 1"/>
          <p:cNvSpPr>
            <a:spLocks noGrp="1"/>
          </p:cNvSpPr>
          <p:nvPr>
            <p:ph type="sldNum" sz="quarter" idx="12"/>
          </p:nvPr>
        </p:nvSpPr>
        <p:spPr/>
        <p:txBody>
          <a:bodyPr/>
          <a:lstStyle/>
          <a:p>
            <a:fld id="{F98DBE31-67BE-43CC-8D6C-2180D5FA01B3}" type="slidenum">
              <a:rPr lang="en-US" b="1" smtClean="0">
                <a:solidFill>
                  <a:schemeClr val="bg1"/>
                </a:solidFill>
              </a:rPr>
              <a:t>57</a:t>
            </a:fld>
            <a:endParaRPr lang="en-US" b="1" dirty="0">
              <a:solidFill>
                <a:schemeClr val="bg1"/>
              </a:solidFill>
            </a:endParaRPr>
          </a:p>
        </p:txBody>
      </p:sp>
    </p:spTree>
    <p:extLst>
      <p:ext uri="{BB962C8B-B14F-4D97-AF65-F5344CB8AC3E}">
        <p14:creationId xmlns:p14="http://schemas.microsoft.com/office/powerpoint/2010/main" val="138096918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6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000"/>
                                        <p:tgtEl>
                                          <p:spTgt spid="8"/>
                                        </p:tgtEl>
                                      </p:cBhvr>
                                    </p:animEffect>
                                    <p:anim calcmode="lin" valueType="num">
                                      <p:cBhvr>
                                        <p:cTn id="8" dur="2000" fill="hold"/>
                                        <p:tgtEl>
                                          <p:spTgt spid="8"/>
                                        </p:tgtEl>
                                        <p:attrNameLst>
                                          <p:attrName>ppt_x</p:attrName>
                                        </p:attrNameLst>
                                      </p:cBhvr>
                                      <p:tavLst>
                                        <p:tav tm="0">
                                          <p:val>
                                            <p:strVal val="#ppt_x"/>
                                          </p:val>
                                        </p:tav>
                                        <p:tav tm="100000">
                                          <p:val>
                                            <p:strVal val="#ppt_x"/>
                                          </p:val>
                                        </p:tav>
                                      </p:tavLst>
                                    </p:anim>
                                    <p:anim calcmode="lin" valueType="num">
                                      <p:cBhvr>
                                        <p:cTn id="9" dur="2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8.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5" name="Picture 2" descr="C:\Users\Rae\Desktop\YCC Logo sm size.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077200" y="5791200"/>
            <a:ext cx="851525" cy="851525"/>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223736" y="76200"/>
            <a:ext cx="4204324" cy="5016758"/>
          </a:xfrm>
          <a:prstGeom prst="rect">
            <a:avLst/>
          </a:prstGeom>
        </p:spPr>
        <p:txBody>
          <a:bodyPr wrap="square">
            <a:spAutoFit/>
            <a:scene3d>
              <a:camera prst="orthographicFront"/>
              <a:lightRig rig="threePt" dir="t"/>
            </a:scene3d>
            <a:sp3d extrusionH="57150">
              <a:bevelT w="38100" h="38100"/>
            </a:sp3d>
          </a:bodyPr>
          <a:lstStyle/>
          <a:p>
            <a:r>
              <a:rPr lang="en-US" sz="2800" dirty="0">
                <a:solidFill>
                  <a:schemeClr val="accent6">
                    <a:lumMod val="20000"/>
                    <a:lumOff val="80000"/>
                  </a:schemeClr>
                </a:solidFill>
                <a:effectLst>
                  <a:glow rad="228600">
                    <a:schemeClr val="tx1">
                      <a:alpha val="68000"/>
                    </a:schemeClr>
                  </a:glow>
                </a:effectLst>
                <a:latin typeface="Arial Rounded MT Bold" pitchFamily="34" charset="0"/>
              </a:rPr>
              <a:t>“</a:t>
            </a:r>
            <a:r>
              <a:rPr lang="fr-CA" sz="2800" dirty="0">
                <a:solidFill>
                  <a:schemeClr val="accent6">
                    <a:lumMod val="20000"/>
                    <a:lumOff val="80000"/>
                  </a:schemeClr>
                </a:solidFill>
                <a:effectLst>
                  <a:glow rad="228600">
                    <a:schemeClr val="tx1">
                      <a:alpha val="68000"/>
                    </a:schemeClr>
                  </a:glow>
                </a:effectLst>
                <a:latin typeface="Arial Rounded MT Bold" pitchFamily="34" charset="0"/>
              </a:rPr>
              <a:t>Joseph d'Arimathie, un membre éminent du conseil, qui attendait lui-même le royaume de Yahuah, venant </a:t>
            </a:r>
            <a:r>
              <a:rPr lang="fr-CA" sz="2800" dirty="0" smtClean="0">
                <a:solidFill>
                  <a:schemeClr val="accent6">
                    <a:lumMod val="20000"/>
                    <a:lumOff val="80000"/>
                  </a:schemeClr>
                </a:solidFill>
                <a:effectLst>
                  <a:glow rad="228600">
                    <a:schemeClr val="tx1">
                      <a:alpha val="68000"/>
                    </a:schemeClr>
                  </a:glow>
                </a:effectLst>
                <a:latin typeface="Arial Rounded MT Bold" pitchFamily="34" charset="0"/>
              </a:rPr>
              <a:t/>
            </a:r>
            <a:br>
              <a:rPr lang="fr-CA" sz="2800" dirty="0" smtClean="0">
                <a:solidFill>
                  <a:schemeClr val="accent6">
                    <a:lumMod val="20000"/>
                    <a:lumOff val="80000"/>
                  </a:schemeClr>
                </a:solidFill>
                <a:effectLst>
                  <a:glow rad="228600">
                    <a:schemeClr val="tx1">
                      <a:alpha val="68000"/>
                    </a:schemeClr>
                  </a:glow>
                </a:effectLst>
                <a:latin typeface="Arial Rounded MT Bold" pitchFamily="34" charset="0"/>
              </a:rPr>
            </a:br>
            <a:r>
              <a:rPr lang="fr-CA" sz="2800" dirty="0" smtClean="0">
                <a:solidFill>
                  <a:schemeClr val="accent6">
                    <a:lumMod val="20000"/>
                    <a:lumOff val="80000"/>
                  </a:schemeClr>
                </a:solidFill>
                <a:effectLst>
                  <a:glow rad="228600">
                    <a:schemeClr val="tx1">
                      <a:alpha val="68000"/>
                    </a:schemeClr>
                  </a:glow>
                </a:effectLst>
                <a:latin typeface="Arial Rounded MT Bold" pitchFamily="34" charset="0"/>
              </a:rPr>
              <a:t>et </a:t>
            </a:r>
            <a:r>
              <a:rPr lang="fr-CA" sz="2800" dirty="0">
                <a:solidFill>
                  <a:schemeClr val="accent6">
                    <a:lumMod val="20000"/>
                    <a:lumOff val="80000"/>
                  </a:schemeClr>
                </a:solidFill>
                <a:effectLst>
                  <a:glow rad="228600">
                    <a:schemeClr val="tx1">
                      <a:alpha val="68000"/>
                    </a:schemeClr>
                  </a:glow>
                </a:effectLst>
                <a:latin typeface="Arial Rounded MT Bold" pitchFamily="34" charset="0"/>
              </a:rPr>
              <a:t>prenant courage, </a:t>
            </a:r>
            <a:r>
              <a:rPr lang="fr-CA" sz="2800" dirty="0" smtClean="0">
                <a:solidFill>
                  <a:schemeClr val="accent6">
                    <a:lumMod val="20000"/>
                    <a:lumOff val="80000"/>
                  </a:schemeClr>
                </a:solidFill>
                <a:effectLst>
                  <a:glow rad="228600">
                    <a:schemeClr val="tx1">
                      <a:alpha val="68000"/>
                    </a:schemeClr>
                  </a:glow>
                </a:effectLst>
                <a:latin typeface="Arial Rounded MT Bold" pitchFamily="34" charset="0"/>
              </a:rPr>
              <a:t/>
            </a:r>
            <a:br>
              <a:rPr lang="fr-CA" sz="2800" dirty="0" smtClean="0">
                <a:solidFill>
                  <a:schemeClr val="accent6">
                    <a:lumMod val="20000"/>
                    <a:lumOff val="80000"/>
                  </a:schemeClr>
                </a:solidFill>
                <a:effectLst>
                  <a:glow rad="228600">
                    <a:schemeClr val="tx1">
                      <a:alpha val="68000"/>
                    </a:schemeClr>
                  </a:glow>
                </a:effectLst>
                <a:latin typeface="Arial Rounded MT Bold" pitchFamily="34" charset="0"/>
              </a:rPr>
            </a:br>
            <a:r>
              <a:rPr lang="fr-CA" sz="2800" dirty="0" smtClean="0">
                <a:solidFill>
                  <a:schemeClr val="accent6">
                    <a:lumMod val="20000"/>
                    <a:lumOff val="80000"/>
                  </a:schemeClr>
                </a:solidFill>
                <a:effectLst>
                  <a:glow rad="228600">
                    <a:schemeClr val="tx1">
                      <a:alpha val="68000"/>
                    </a:schemeClr>
                  </a:glow>
                </a:effectLst>
                <a:latin typeface="Arial Rounded MT Bold" pitchFamily="34" charset="0"/>
              </a:rPr>
              <a:t>est </a:t>
            </a:r>
            <a:r>
              <a:rPr lang="fr-CA" sz="2800" dirty="0">
                <a:solidFill>
                  <a:schemeClr val="accent6">
                    <a:lumMod val="20000"/>
                    <a:lumOff val="80000"/>
                  </a:schemeClr>
                </a:solidFill>
                <a:effectLst>
                  <a:glow rad="228600">
                    <a:schemeClr val="tx1">
                      <a:alpha val="68000"/>
                    </a:schemeClr>
                  </a:glow>
                </a:effectLst>
                <a:latin typeface="Arial Rounded MT Bold" pitchFamily="34" charset="0"/>
              </a:rPr>
              <a:t>allé voir Pilate </a:t>
            </a:r>
            <a:r>
              <a:rPr lang="fr-CA" sz="2800" dirty="0" smtClean="0">
                <a:solidFill>
                  <a:schemeClr val="accent6">
                    <a:lumMod val="20000"/>
                    <a:lumOff val="80000"/>
                  </a:schemeClr>
                </a:solidFill>
                <a:effectLst>
                  <a:glow rad="228600">
                    <a:schemeClr val="tx1">
                      <a:alpha val="68000"/>
                    </a:schemeClr>
                  </a:glow>
                </a:effectLst>
                <a:latin typeface="Arial Rounded MT Bold" pitchFamily="34" charset="0"/>
              </a:rPr>
              <a:t/>
            </a:r>
            <a:br>
              <a:rPr lang="fr-CA" sz="2800" dirty="0" smtClean="0">
                <a:solidFill>
                  <a:schemeClr val="accent6">
                    <a:lumMod val="20000"/>
                    <a:lumOff val="80000"/>
                  </a:schemeClr>
                </a:solidFill>
                <a:effectLst>
                  <a:glow rad="228600">
                    <a:schemeClr val="tx1">
                      <a:alpha val="68000"/>
                    </a:schemeClr>
                  </a:glow>
                </a:effectLst>
                <a:latin typeface="Arial Rounded MT Bold" pitchFamily="34" charset="0"/>
              </a:rPr>
            </a:br>
            <a:r>
              <a:rPr lang="fr-CA" sz="2800" dirty="0" smtClean="0">
                <a:solidFill>
                  <a:schemeClr val="accent6">
                    <a:lumMod val="20000"/>
                    <a:lumOff val="80000"/>
                  </a:schemeClr>
                </a:solidFill>
                <a:effectLst>
                  <a:glow rad="228600">
                    <a:schemeClr val="tx1">
                      <a:alpha val="68000"/>
                    </a:schemeClr>
                  </a:glow>
                </a:effectLst>
                <a:latin typeface="Arial Rounded MT Bold" pitchFamily="34" charset="0"/>
              </a:rPr>
              <a:t>et </a:t>
            </a:r>
            <a:r>
              <a:rPr lang="fr-CA" sz="2800" dirty="0">
                <a:solidFill>
                  <a:schemeClr val="accent6">
                    <a:lumMod val="20000"/>
                    <a:lumOff val="80000"/>
                  </a:schemeClr>
                </a:solidFill>
                <a:effectLst>
                  <a:glow rad="228600">
                    <a:schemeClr val="tx1">
                      <a:alpha val="68000"/>
                    </a:schemeClr>
                  </a:glow>
                </a:effectLst>
                <a:latin typeface="Arial Rounded MT Bold" pitchFamily="34" charset="0"/>
              </a:rPr>
              <a:t>a demandé le </a:t>
            </a:r>
            <a:r>
              <a:rPr lang="fr-CA" sz="2800" dirty="0" smtClean="0">
                <a:solidFill>
                  <a:schemeClr val="accent6">
                    <a:lumMod val="20000"/>
                    <a:lumOff val="80000"/>
                  </a:schemeClr>
                </a:solidFill>
                <a:effectLst>
                  <a:glow rad="228600">
                    <a:schemeClr val="tx1">
                      <a:alpha val="68000"/>
                    </a:schemeClr>
                  </a:glow>
                </a:effectLst>
                <a:latin typeface="Arial Rounded MT Bold" pitchFamily="34" charset="0"/>
              </a:rPr>
              <a:t/>
            </a:r>
            <a:br>
              <a:rPr lang="fr-CA" sz="2800" dirty="0" smtClean="0">
                <a:solidFill>
                  <a:schemeClr val="accent6">
                    <a:lumMod val="20000"/>
                    <a:lumOff val="80000"/>
                  </a:schemeClr>
                </a:solidFill>
                <a:effectLst>
                  <a:glow rad="228600">
                    <a:schemeClr val="tx1">
                      <a:alpha val="68000"/>
                    </a:schemeClr>
                  </a:glow>
                </a:effectLst>
                <a:latin typeface="Arial Rounded MT Bold" pitchFamily="34" charset="0"/>
              </a:rPr>
            </a:br>
            <a:r>
              <a:rPr lang="fr-CA" sz="2800" dirty="0" smtClean="0">
                <a:solidFill>
                  <a:schemeClr val="accent6">
                    <a:lumMod val="20000"/>
                    <a:lumOff val="80000"/>
                  </a:schemeClr>
                </a:solidFill>
                <a:effectLst>
                  <a:glow rad="228600">
                    <a:schemeClr val="tx1">
                      <a:alpha val="68000"/>
                    </a:schemeClr>
                  </a:glow>
                </a:effectLst>
                <a:latin typeface="Arial Rounded MT Bold" pitchFamily="34" charset="0"/>
              </a:rPr>
              <a:t>corps de </a:t>
            </a:r>
            <a:r>
              <a:rPr lang="fr-CA" sz="2800" dirty="0">
                <a:solidFill>
                  <a:schemeClr val="accent6">
                    <a:lumMod val="20000"/>
                    <a:lumOff val="80000"/>
                  </a:schemeClr>
                </a:solidFill>
                <a:effectLst>
                  <a:glow rad="228600">
                    <a:schemeClr val="tx1">
                      <a:alpha val="68000"/>
                    </a:schemeClr>
                  </a:glow>
                </a:effectLst>
                <a:latin typeface="Arial Rounded MT Bold" pitchFamily="34" charset="0"/>
              </a:rPr>
              <a:t>Yahusha</a:t>
            </a:r>
            <a:r>
              <a:rPr lang="fr-CA" sz="2800" dirty="0" smtClean="0">
                <a:solidFill>
                  <a:schemeClr val="accent6">
                    <a:lumMod val="20000"/>
                    <a:lumOff val="80000"/>
                  </a:schemeClr>
                </a:solidFill>
                <a:effectLst>
                  <a:glow rad="228600">
                    <a:schemeClr val="tx1">
                      <a:alpha val="68000"/>
                    </a:schemeClr>
                  </a:glow>
                </a:effectLst>
                <a:latin typeface="Arial Rounded MT Bold" pitchFamily="34" charset="0"/>
              </a:rPr>
              <a:t>.</a:t>
            </a:r>
            <a:r>
              <a:rPr lang="en-US" sz="2800" dirty="0" smtClean="0">
                <a:solidFill>
                  <a:schemeClr val="accent6">
                    <a:lumMod val="20000"/>
                    <a:lumOff val="80000"/>
                  </a:schemeClr>
                </a:solidFill>
                <a:effectLst>
                  <a:glow rad="228600">
                    <a:schemeClr val="tx1">
                      <a:alpha val="68000"/>
                    </a:schemeClr>
                  </a:glow>
                </a:effectLst>
                <a:latin typeface="Arial Rounded MT Bold" pitchFamily="34" charset="0"/>
              </a:rPr>
              <a:t>”</a:t>
            </a:r>
            <a:r>
              <a:rPr lang="en-US" sz="2800" dirty="0">
                <a:solidFill>
                  <a:schemeClr val="accent6">
                    <a:lumMod val="20000"/>
                    <a:lumOff val="80000"/>
                  </a:schemeClr>
                </a:solidFill>
                <a:effectLst>
                  <a:glow rad="228600">
                    <a:schemeClr val="tx1">
                      <a:alpha val="68000"/>
                    </a:schemeClr>
                  </a:glow>
                </a:effectLst>
                <a:latin typeface="Arial Rounded MT Bold" pitchFamily="34" charset="0"/>
              </a:rPr>
              <a:t/>
            </a:r>
            <a:br>
              <a:rPr lang="en-US" sz="2800" dirty="0">
                <a:solidFill>
                  <a:schemeClr val="accent6">
                    <a:lumMod val="20000"/>
                    <a:lumOff val="80000"/>
                  </a:schemeClr>
                </a:solidFill>
                <a:effectLst>
                  <a:glow rad="228600">
                    <a:schemeClr val="tx1">
                      <a:alpha val="68000"/>
                    </a:schemeClr>
                  </a:glow>
                </a:effectLst>
                <a:latin typeface="Arial Rounded MT Bold" pitchFamily="34" charset="0"/>
              </a:rPr>
            </a:br>
            <a:r>
              <a:rPr lang="en-US" sz="1600" dirty="0">
                <a:solidFill>
                  <a:schemeClr val="accent6">
                    <a:lumMod val="20000"/>
                    <a:lumOff val="80000"/>
                  </a:schemeClr>
                </a:solidFill>
                <a:effectLst>
                  <a:glow rad="228600">
                    <a:schemeClr val="tx1">
                      <a:alpha val="68000"/>
                    </a:schemeClr>
                  </a:glow>
                </a:effectLst>
                <a:latin typeface="Arial Rounded MT Bold" pitchFamily="34" charset="0"/>
              </a:rPr>
              <a:t> </a:t>
            </a:r>
          </a:p>
          <a:p>
            <a:r>
              <a:rPr lang="en-US" sz="2400" dirty="0">
                <a:solidFill>
                  <a:schemeClr val="accent6">
                    <a:lumMod val="20000"/>
                    <a:lumOff val="80000"/>
                  </a:schemeClr>
                </a:solidFill>
                <a:effectLst>
                  <a:glow rad="228600">
                    <a:schemeClr val="tx1">
                      <a:alpha val="68000"/>
                    </a:schemeClr>
                  </a:glow>
                </a:effectLst>
                <a:latin typeface="Arial Rounded MT Bold" pitchFamily="34" charset="0"/>
              </a:rPr>
              <a:t>(Marc 15:43)</a:t>
            </a:r>
          </a:p>
          <a:p>
            <a:endParaRPr lang="en-US" sz="2800" dirty="0">
              <a:solidFill>
                <a:schemeClr val="accent6">
                  <a:lumMod val="20000"/>
                  <a:lumOff val="80000"/>
                </a:schemeClr>
              </a:solidFill>
              <a:effectLst>
                <a:glow rad="228600">
                  <a:schemeClr val="tx1">
                    <a:alpha val="68000"/>
                  </a:schemeClr>
                </a:glow>
              </a:effectLst>
              <a:latin typeface="Arial Rounded MT Bold" pitchFamily="34" charset="0"/>
            </a:endParaRPr>
          </a:p>
        </p:txBody>
      </p:sp>
      <p:sp>
        <p:nvSpPr>
          <p:cNvPr id="2" name="Slide Number Placeholder 1"/>
          <p:cNvSpPr>
            <a:spLocks noGrp="1"/>
          </p:cNvSpPr>
          <p:nvPr>
            <p:ph type="sldNum" sz="quarter" idx="12"/>
          </p:nvPr>
        </p:nvSpPr>
        <p:spPr/>
        <p:txBody>
          <a:bodyPr/>
          <a:lstStyle/>
          <a:p>
            <a:fld id="{F98DBE31-67BE-43CC-8D6C-2180D5FA01B3}" type="slidenum">
              <a:rPr lang="en-US" b="1" smtClean="0">
                <a:solidFill>
                  <a:schemeClr val="bg1"/>
                </a:solidFill>
              </a:rPr>
              <a:t>58</a:t>
            </a:fld>
            <a:endParaRPr lang="en-US" b="1" dirty="0">
              <a:solidFill>
                <a:schemeClr val="bg1"/>
              </a:solidFill>
            </a:endParaRPr>
          </a:p>
        </p:txBody>
      </p:sp>
    </p:spTree>
    <p:extLst>
      <p:ext uri="{BB962C8B-B14F-4D97-AF65-F5344CB8AC3E}">
        <p14:creationId xmlns:p14="http://schemas.microsoft.com/office/powerpoint/2010/main" val="227903033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alphaModFix amt="78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3074" name="Picture 2" descr="C:\Users\Rae\Desktop\Pilate &amp; centurian.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191000" y="2964367"/>
            <a:ext cx="4949757" cy="3707540"/>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7" name="Rectangle 6"/>
          <p:cNvSpPr/>
          <p:nvPr/>
        </p:nvSpPr>
        <p:spPr>
          <a:xfrm>
            <a:off x="152400" y="109686"/>
            <a:ext cx="8839200" cy="2923877"/>
          </a:xfrm>
          <a:prstGeom prst="rect">
            <a:avLst/>
          </a:prstGeom>
        </p:spPr>
        <p:txBody>
          <a:bodyPr wrap="square">
            <a:spAutoFit/>
            <a:scene3d>
              <a:camera prst="orthographicFront"/>
              <a:lightRig rig="threePt" dir="t"/>
            </a:scene3d>
            <a:sp3d extrusionH="57150">
              <a:bevelT w="38100" h="38100"/>
            </a:sp3d>
          </a:bodyPr>
          <a:lstStyle/>
          <a:p>
            <a:pPr algn="ctr"/>
            <a:r>
              <a:rPr lang="fr-CA" sz="3200" dirty="0">
                <a:solidFill>
                  <a:schemeClr val="accent6">
                    <a:lumMod val="20000"/>
                    <a:lumOff val="80000"/>
                  </a:schemeClr>
                </a:solidFill>
                <a:effectLst>
                  <a:glow rad="228600">
                    <a:schemeClr val="tx1">
                      <a:alpha val="68000"/>
                    </a:schemeClr>
                  </a:glow>
                </a:effectLst>
                <a:latin typeface="Arial Rounded MT Bold" pitchFamily="34" charset="0"/>
              </a:rPr>
              <a:t>Pilate ne croyait pas que Yahusha pouvait mourir si rapidement d'un processus qui prenait généralement plusieurs jours . Ensuite, il a envoyé chercher le centurion pour confirmer la mort de Yahusha</a:t>
            </a:r>
            <a:r>
              <a:rPr lang="en-US" sz="3200" dirty="0">
                <a:solidFill>
                  <a:schemeClr val="accent6">
                    <a:lumMod val="20000"/>
                    <a:lumOff val="80000"/>
                  </a:schemeClr>
                </a:solidFill>
                <a:effectLst>
                  <a:glow rad="228600">
                    <a:schemeClr val="tx1">
                      <a:alpha val="68000"/>
                    </a:schemeClr>
                  </a:glow>
                </a:effectLst>
                <a:latin typeface="Arial Rounded MT Bold" pitchFamily="34" charset="0"/>
              </a:rPr>
              <a:t>.</a:t>
            </a:r>
          </a:p>
          <a:p>
            <a:pPr algn="ctr"/>
            <a:r>
              <a:rPr lang="en-US" sz="2400" dirty="0">
                <a:solidFill>
                  <a:schemeClr val="accent6">
                    <a:lumMod val="20000"/>
                    <a:lumOff val="80000"/>
                  </a:schemeClr>
                </a:solidFill>
                <a:effectLst>
                  <a:glow rad="228600">
                    <a:schemeClr val="tx1">
                      <a:alpha val="68000"/>
                    </a:schemeClr>
                  </a:glow>
                </a:effectLst>
                <a:latin typeface="Arial Rounded MT Bold" pitchFamily="34" charset="0"/>
              </a:rPr>
              <a:t>(Marc 15:44-45)</a:t>
            </a:r>
          </a:p>
        </p:txBody>
      </p:sp>
      <p:pic>
        <p:nvPicPr>
          <p:cNvPr id="6" name="Picture 2" descr="C:\Users\Rae\Desktop\YCC Logo sm size.pn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8077200" y="5791200"/>
            <a:ext cx="851525" cy="851525"/>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Lst>
        </p:spPr>
      </p:pic>
      <p:sp>
        <p:nvSpPr>
          <p:cNvPr id="9" name="Rectangle 8"/>
          <p:cNvSpPr/>
          <p:nvPr/>
        </p:nvSpPr>
        <p:spPr>
          <a:xfrm>
            <a:off x="8681" y="3124200"/>
            <a:ext cx="4410919" cy="3354765"/>
          </a:xfrm>
          <a:prstGeom prst="rect">
            <a:avLst/>
          </a:prstGeom>
        </p:spPr>
        <p:txBody>
          <a:bodyPr wrap="square">
            <a:spAutoFit/>
            <a:scene3d>
              <a:camera prst="orthographicFront"/>
              <a:lightRig rig="threePt" dir="t"/>
            </a:scene3d>
            <a:sp3d extrusionH="57150">
              <a:bevelT w="38100" h="38100"/>
            </a:sp3d>
          </a:bodyPr>
          <a:lstStyle/>
          <a:p>
            <a:pPr algn="ctr"/>
            <a:r>
              <a:rPr lang="en-US" sz="4000" dirty="0">
                <a:solidFill>
                  <a:schemeClr val="accent6">
                    <a:lumMod val="20000"/>
                    <a:lumOff val="80000"/>
                  </a:schemeClr>
                </a:solidFill>
                <a:effectLst>
                  <a:glow rad="228600">
                    <a:schemeClr val="tx1">
                      <a:alpha val="68000"/>
                    </a:schemeClr>
                  </a:glow>
                </a:effectLst>
                <a:latin typeface="Arial Rounded MT Bold" pitchFamily="34" charset="0"/>
              </a:rPr>
              <a:t>“</a:t>
            </a:r>
            <a:r>
              <a:rPr lang="fr-CA" sz="4000" dirty="0">
                <a:solidFill>
                  <a:schemeClr val="accent6">
                    <a:lumMod val="20000"/>
                    <a:lumOff val="80000"/>
                  </a:schemeClr>
                </a:solidFill>
                <a:effectLst>
                  <a:glow rad="228600">
                    <a:schemeClr val="tx1">
                      <a:alpha val="68000"/>
                    </a:schemeClr>
                  </a:glow>
                </a:effectLst>
                <a:latin typeface="Arial Rounded MT Bold" pitchFamily="34" charset="0"/>
              </a:rPr>
              <a:t>Puis Pilate ordonna que le corps lui soit donné</a:t>
            </a:r>
            <a:r>
              <a:rPr lang="en-US" sz="4000" dirty="0">
                <a:solidFill>
                  <a:schemeClr val="accent6">
                    <a:lumMod val="20000"/>
                    <a:lumOff val="80000"/>
                  </a:schemeClr>
                </a:solidFill>
                <a:effectLst>
                  <a:glow rad="228600">
                    <a:schemeClr val="tx1">
                      <a:alpha val="68000"/>
                    </a:schemeClr>
                  </a:glow>
                </a:effectLst>
                <a:latin typeface="Arial Rounded MT Bold" pitchFamily="34" charset="0"/>
              </a:rPr>
              <a:t>.”</a:t>
            </a:r>
          </a:p>
          <a:p>
            <a:pPr algn="ctr"/>
            <a:endParaRPr lang="en-US" sz="2000" dirty="0">
              <a:solidFill>
                <a:schemeClr val="accent6">
                  <a:lumMod val="20000"/>
                  <a:lumOff val="80000"/>
                </a:schemeClr>
              </a:solidFill>
              <a:effectLst>
                <a:glow rad="228600">
                  <a:schemeClr val="tx1">
                    <a:alpha val="68000"/>
                  </a:schemeClr>
                </a:glow>
              </a:effectLst>
              <a:latin typeface="Arial Rounded MT Bold" pitchFamily="34" charset="0"/>
            </a:endParaRPr>
          </a:p>
          <a:p>
            <a:pPr algn="ctr"/>
            <a:r>
              <a:rPr lang="en-US" sz="3200" dirty="0">
                <a:solidFill>
                  <a:schemeClr val="accent6">
                    <a:lumMod val="20000"/>
                    <a:lumOff val="80000"/>
                  </a:schemeClr>
                </a:solidFill>
                <a:effectLst>
                  <a:glow rad="228600">
                    <a:schemeClr val="tx1">
                      <a:alpha val="68000"/>
                    </a:schemeClr>
                  </a:glow>
                </a:effectLst>
                <a:latin typeface="Arial Rounded MT Bold" pitchFamily="34" charset="0"/>
              </a:rPr>
              <a:t>(Matt 27:58)</a:t>
            </a:r>
          </a:p>
        </p:txBody>
      </p:sp>
      <p:sp>
        <p:nvSpPr>
          <p:cNvPr id="2" name="Slide Number Placeholder 1"/>
          <p:cNvSpPr>
            <a:spLocks noGrp="1"/>
          </p:cNvSpPr>
          <p:nvPr>
            <p:ph type="sldNum" sz="quarter" idx="12"/>
          </p:nvPr>
        </p:nvSpPr>
        <p:spPr/>
        <p:txBody>
          <a:bodyPr/>
          <a:lstStyle/>
          <a:p>
            <a:fld id="{F98DBE31-67BE-43CC-8D6C-2180D5FA01B3}" type="slidenum">
              <a:rPr lang="en-US" b="1" smtClean="0">
                <a:solidFill>
                  <a:schemeClr val="bg1"/>
                </a:solidFill>
              </a:rPr>
              <a:t>59</a:t>
            </a:fld>
            <a:endParaRPr lang="en-US" b="1" dirty="0">
              <a:solidFill>
                <a:schemeClr val="bg1"/>
              </a:solidFill>
            </a:endParaRPr>
          </a:p>
        </p:txBody>
      </p:sp>
    </p:spTree>
    <p:extLst>
      <p:ext uri="{BB962C8B-B14F-4D97-AF65-F5344CB8AC3E}">
        <p14:creationId xmlns:p14="http://schemas.microsoft.com/office/powerpoint/2010/main" val="377003168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600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750"/>
                                        <p:tgtEl>
                                          <p:spTgt spid="9"/>
                                        </p:tgtEl>
                                      </p:cBhvr>
                                    </p:animEffect>
                                    <p:anim calcmode="lin" valueType="num">
                                      <p:cBhvr>
                                        <p:cTn id="8" dur="1750" fill="hold"/>
                                        <p:tgtEl>
                                          <p:spTgt spid="9"/>
                                        </p:tgtEl>
                                        <p:attrNameLst>
                                          <p:attrName>ppt_x</p:attrName>
                                        </p:attrNameLst>
                                      </p:cBhvr>
                                      <p:tavLst>
                                        <p:tav tm="0">
                                          <p:val>
                                            <p:strVal val="#ppt_x"/>
                                          </p:val>
                                        </p:tav>
                                        <p:tav tm="100000">
                                          <p:val>
                                            <p:strVal val="#ppt_x"/>
                                          </p:val>
                                        </p:tav>
                                      </p:tavLst>
                                    </p:anim>
                                    <p:anim calcmode="lin" valueType="num">
                                      <p:cBhvr>
                                        <p:cTn id="9" dur="175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Rectangle 6"/>
          <p:cNvSpPr/>
          <p:nvPr/>
        </p:nvSpPr>
        <p:spPr>
          <a:xfrm>
            <a:off x="609600" y="2590800"/>
            <a:ext cx="7772400" cy="4154984"/>
          </a:xfrm>
          <a:prstGeom prst="rect">
            <a:avLst/>
          </a:prstGeom>
        </p:spPr>
        <p:txBody>
          <a:bodyPr wrap="square">
            <a:spAutoFit/>
            <a:scene3d>
              <a:camera prst="orthographicFront"/>
              <a:lightRig rig="threePt" dir="t"/>
            </a:scene3d>
            <a:sp3d extrusionH="57150">
              <a:bevelT w="38100" h="38100"/>
            </a:sp3d>
          </a:bodyPr>
          <a:lstStyle/>
          <a:p>
            <a:pPr algn="ctr"/>
            <a:r>
              <a:rPr lang="fr-CA" sz="4400" dirty="0">
                <a:solidFill>
                  <a:schemeClr val="accent6">
                    <a:lumMod val="20000"/>
                    <a:lumOff val="80000"/>
                  </a:schemeClr>
                </a:solidFill>
                <a:effectLst>
                  <a:glow rad="304800">
                    <a:schemeClr val="tx1"/>
                  </a:glow>
                </a:effectLst>
                <a:latin typeface="Arial Rounded MT Bold" pitchFamily="34" charset="0"/>
              </a:rPr>
              <a:t>Mais ce n'est pas tout ce qu'il a changé. Il a même changé le moment du commencement du jour pour les statuts de culte </a:t>
            </a:r>
            <a:r>
              <a:rPr lang="fr-CA" sz="4400" dirty="0" smtClean="0">
                <a:solidFill>
                  <a:schemeClr val="accent6">
                    <a:lumMod val="20000"/>
                    <a:lumOff val="80000"/>
                  </a:schemeClr>
                </a:solidFill>
                <a:effectLst>
                  <a:glow rad="304800">
                    <a:schemeClr val="tx1"/>
                  </a:glow>
                </a:effectLst>
                <a:latin typeface="Arial Rounded MT Bold" pitchFamily="34" charset="0"/>
              </a:rPr>
              <a:t/>
            </a:r>
            <a:br>
              <a:rPr lang="fr-CA" sz="4400" dirty="0" smtClean="0">
                <a:solidFill>
                  <a:schemeClr val="accent6">
                    <a:lumMod val="20000"/>
                    <a:lumOff val="80000"/>
                  </a:schemeClr>
                </a:solidFill>
                <a:effectLst>
                  <a:glow rad="304800">
                    <a:schemeClr val="tx1"/>
                  </a:glow>
                </a:effectLst>
                <a:latin typeface="Arial Rounded MT Bold" pitchFamily="34" charset="0"/>
              </a:rPr>
            </a:br>
            <a:r>
              <a:rPr lang="fr-CA" sz="4400" dirty="0" smtClean="0">
                <a:solidFill>
                  <a:schemeClr val="accent6">
                    <a:lumMod val="20000"/>
                    <a:lumOff val="80000"/>
                  </a:schemeClr>
                </a:solidFill>
                <a:effectLst>
                  <a:glow rad="304800">
                    <a:schemeClr val="tx1"/>
                  </a:glow>
                </a:effectLst>
                <a:latin typeface="Arial Rounded MT Bold" pitchFamily="34" charset="0"/>
              </a:rPr>
              <a:t>de </a:t>
            </a:r>
            <a:r>
              <a:rPr lang="fr-CA" sz="4400" dirty="0">
                <a:solidFill>
                  <a:schemeClr val="accent6">
                    <a:lumMod val="20000"/>
                    <a:lumOff val="80000"/>
                  </a:schemeClr>
                </a:solidFill>
                <a:effectLst>
                  <a:glow rad="304800">
                    <a:schemeClr val="tx1"/>
                  </a:glow>
                </a:effectLst>
                <a:latin typeface="Arial Rounded MT Bold" pitchFamily="34" charset="0"/>
              </a:rPr>
              <a:t>Yahuah.</a:t>
            </a:r>
            <a:endParaRPr lang="en-US" sz="4400" dirty="0">
              <a:solidFill>
                <a:schemeClr val="accent6">
                  <a:lumMod val="20000"/>
                  <a:lumOff val="80000"/>
                </a:schemeClr>
              </a:solidFill>
              <a:effectLst>
                <a:glow rad="304800">
                  <a:schemeClr val="tx1"/>
                </a:glow>
              </a:effectLst>
              <a:latin typeface="Arial Rounded MT Bold" pitchFamily="34" charset="0"/>
            </a:endParaRPr>
          </a:p>
        </p:txBody>
      </p:sp>
      <p:pic>
        <p:nvPicPr>
          <p:cNvPr id="8" name="Picture 2" descr="C:\Users\Rae\Desktop\YCC Logo sm size.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077200" y="5791200"/>
            <a:ext cx="851525" cy="851525"/>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Lst>
        </p:spPr>
      </p:pic>
      <p:sp>
        <p:nvSpPr>
          <p:cNvPr id="5" name="Slide Number Placeholder 1"/>
          <p:cNvSpPr txBox="1">
            <a:spLocks/>
          </p:cNvSpPr>
          <p:nvPr/>
        </p:nvSpPr>
        <p:spPr>
          <a:xfrm>
            <a:off x="8534400" y="6492875"/>
            <a:ext cx="533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98DBE31-67BE-43CC-8D6C-2180D5FA01B3}" type="slidenum">
              <a:rPr lang="en-US" sz="1400" b="1" smtClean="0">
                <a:solidFill>
                  <a:schemeClr val="bg1"/>
                </a:solidFill>
              </a:rPr>
              <a:pPr/>
              <a:t>6</a:t>
            </a:fld>
            <a:endParaRPr lang="en-US" sz="1400" b="1" dirty="0">
              <a:solidFill>
                <a:schemeClr val="bg1"/>
              </a:solidFill>
            </a:endParaRPr>
          </a:p>
        </p:txBody>
      </p:sp>
    </p:spTree>
    <p:extLst>
      <p:ext uri="{BB962C8B-B14F-4D97-AF65-F5344CB8AC3E}">
        <p14:creationId xmlns:p14="http://schemas.microsoft.com/office/powerpoint/2010/main" val="7140100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2250" fill="hold"/>
                                        <p:tgtEl>
                                          <p:spTgt spid="7"/>
                                        </p:tgtEl>
                                        <p:attrNameLst>
                                          <p:attrName>ppt_w</p:attrName>
                                        </p:attrNameLst>
                                      </p:cBhvr>
                                      <p:tavLst>
                                        <p:tav tm="0">
                                          <p:val>
                                            <p:fltVal val="0"/>
                                          </p:val>
                                        </p:tav>
                                        <p:tav tm="100000">
                                          <p:val>
                                            <p:strVal val="#ppt_w"/>
                                          </p:val>
                                        </p:tav>
                                      </p:tavLst>
                                    </p:anim>
                                    <p:anim calcmode="lin" valueType="num">
                                      <p:cBhvr>
                                        <p:cTn id="8" dur="2250" fill="hold"/>
                                        <p:tgtEl>
                                          <p:spTgt spid="7"/>
                                        </p:tgtEl>
                                        <p:attrNameLst>
                                          <p:attrName>ppt_h</p:attrName>
                                        </p:attrNameLst>
                                      </p:cBhvr>
                                      <p:tavLst>
                                        <p:tav tm="0">
                                          <p:val>
                                            <p:fltVal val="0"/>
                                          </p:val>
                                        </p:tav>
                                        <p:tav tm="100000">
                                          <p:val>
                                            <p:strVal val="#ppt_h"/>
                                          </p:val>
                                        </p:tav>
                                      </p:tavLst>
                                    </p:anim>
                                    <p:animEffect transition="in" filter="fade">
                                      <p:cBhvr>
                                        <p:cTn id="9" dur="22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0.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alphaModFix amt="78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3074" name="Picture 2" descr="C:\Users\Rae\Desktop\Pilate &amp; centurian.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191000" y="2964367"/>
            <a:ext cx="4949757" cy="3707540"/>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5" name="Picture 2" descr="C:\Users\Rae\Desktop\YCC Logo sm size.pn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962039" y="5791199"/>
            <a:ext cx="851525" cy="851525"/>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304800" y="228600"/>
            <a:ext cx="8584964" cy="2554545"/>
          </a:xfrm>
          <a:prstGeom prst="rect">
            <a:avLst/>
          </a:prstGeom>
        </p:spPr>
        <p:txBody>
          <a:bodyPr wrap="square">
            <a:spAutoFit/>
            <a:scene3d>
              <a:camera prst="orthographicFront"/>
              <a:lightRig rig="threePt" dir="t"/>
            </a:scene3d>
            <a:sp3d extrusionH="57150">
              <a:bevelT w="38100" h="38100"/>
            </a:sp3d>
          </a:bodyPr>
          <a:lstStyle/>
          <a:p>
            <a:pPr algn="ctr"/>
            <a:r>
              <a:rPr lang="fr-CA" sz="4000" dirty="0">
                <a:solidFill>
                  <a:schemeClr val="accent2">
                    <a:lumMod val="60000"/>
                    <a:lumOff val="40000"/>
                  </a:schemeClr>
                </a:solidFill>
                <a:effectLst>
                  <a:glow rad="228600">
                    <a:schemeClr val="tx1">
                      <a:alpha val="82000"/>
                    </a:schemeClr>
                  </a:glow>
                </a:effectLst>
                <a:latin typeface="Arial Rounded MT Bold" pitchFamily="34" charset="0"/>
              </a:rPr>
              <a:t>Calculez le temps que cela a pu prendre pour convoquer le centurion du Golgotha et attendre son arrivée</a:t>
            </a:r>
            <a:r>
              <a:rPr lang="en-US" sz="4000" dirty="0">
                <a:solidFill>
                  <a:schemeClr val="accent2">
                    <a:lumMod val="60000"/>
                    <a:lumOff val="40000"/>
                  </a:schemeClr>
                </a:solidFill>
                <a:effectLst>
                  <a:glow rad="228600">
                    <a:schemeClr val="tx1">
                      <a:alpha val="82000"/>
                    </a:schemeClr>
                  </a:glow>
                </a:effectLst>
                <a:latin typeface="Arial Rounded MT Bold" pitchFamily="34" charset="0"/>
              </a:rPr>
              <a:t>.</a:t>
            </a:r>
          </a:p>
        </p:txBody>
      </p:sp>
      <p:sp>
        <p:nvSpPr>
          <p:cNvPr id="7" name="Rectangle 6"/>
          <p:cNvSpPr/>
          <p:nvPr/>
        </p:nvSpPr>
        <p:spPr>
          <a:xfrm>
            <a:off x="228600" y="3107179"/>
            <a:ext cx="3962400" cy="3690754"/>
          </a:xfrm>
          <a:prstGeom prst="rect">
            <a:avLst/>
          </a:prstGeom>
        </p:spPr>
        <p:txBody>
          <a:bodyPr wrap="square">
            <a:spAutoFit/>
            <a:scene3d>
              <a:camera prst="orthographicFront"/>
              <a:lightRig rig="threePt" dir="t"/>
            </a:scene3d>
            <a:sp3d extrusionH="57150">
              <a:bevelT w="38100" h="38100"/>
            </a:sp3d>
          </a:bodyPr>
          <a:lstStyle/>
          <a:p>
            <a:pPr algn="ctr">
              <a:lnSpc>
                <a:spcPct val="150000"/>
              </a:lnSpc>
            </a:pPr>
            <a:r>
              <a:rPr lang="fr-CA" sz="3200" dirty="0">
                <a:solidFill>
                  <a:schemeClr val="accent2">
                    <a:lumMod val="60000"/>
                    <a:lumOff val="40000"/>
                  </a:schemeClr>
                </a:solidFill>
                <a:effectLst>
                  <a:glow rad="228600">
                    <a:schemeClr val="tx1">
                      <a:alpha val="82000"/>
                    </a:schemeClr>
                  </a:glow>
                </a:effectLst>
                <a:latin typeface="Arial Rounded MT Bold" pitchFamily="34" charset="0"/>
              </a:rPr>
              <a:t>Plage de temps:</a:t>
            </a:r>
          </a:p>
          <a:p>
            <a:pPr algn="ctr">
              <a:lnSpc>
                <a:spcPct val="150000"/>
              </a:lnSpc>
            </a:pPr>
            <a:r>
              <a:rPr lang="fr-CA" sz="3200" dirty="0">
                <a:solidFill>
                  <a:schemeClr val="accent2">
                    <a:lumMod val="60000"/>
                    <a:lumOff val="40000"/>
                  </a:schemeClr>
                </a:solidFill>
                <a:effectLst>
                  <a:glow rad="228600">
                    <a:schemeClr val="tx1">
                      <a:alpha val="82000"/>
                    </a:schemeClr>
                  </a:glow>
                </a:effectLst>
                <a:latin typeface="Arial Rounded MT Bold" pitchFamily="34" charset="0"/>
              </a:rPr>
              <a:t>C’est le «soir» </a:t>
            </a:r>
          </a:p>
          <a:p>
            <a:pPr algn="ctr">
              <a:lnSpc>
                <a:spcPct val="150000"/>
              </a:lnSpc>
            </a:pPr>
            <a:r>
              <a:rPr lang="fr-CA" sz="3200" dirty="0">
                <a:solidFill>
                  <a:schemeClr val="accent2">
                    <a:lumMod val="60000"/>
                    <a:lumOff val="40000"/>
                  </a:schemeClr>
                </a:solidFill>
                <a:effectLst>
                  <a:glow rad="228600">
                    <a:schemeClr val="tx1">
                      <a:alpha val="82000"/>
                    </a:schemeClr>
                  </a:glow>
                </a:effectLst>
                <a:latin typeface="Arial Rounded MT Bold" pitchFamily="34" charset="0"/>
              </a:rPr>
              <a:t>[</a:t>
            </a:r>
            <a:r>
              <a:rPr lang="fr-CA" sz="3200" dirty="0">
                <a:solidFill>
                  <a:schemeClr val="accent6">
                    <a:lumMod val="75000"/>
                  </a:schemeClr>
                </a:solidFill>
                <a:effectLst>
                  <a:glow rad="228600">
                    <a:schemeClr val="tx1">
                      <a:alpha val="82000"/>
                    </a:schemeClr>
                  </a:glow>
                </a:effectLst>
                <a:latin typeface="Arial Rounded MT Bold" pitchFamily="34" charset="0"/>
              </a:rPr>
              <a:t>après le coucher du soleil</a:t>
            </a:r>
            <a:r>
              <a:rPr lang="fr-CA" sz="3200" dirty="0">
                <a:solidFill>
                  <a:schemeClr val="accent2">
                    <a:lumMod val="60000"/>
                    <a:lumOff val="40000"/>
                  </a:schemeClr>
                </a:solidFill>
                <a:effectLst>
                  <a:glow rad="228600">
                    <a:schemeClr val="tx1">
                      <a:alpha val="82000"/>
                    </a:schemeClr>
                  </a:glow>
                </a:effectLst>
                <a:latin typeface="Arial Rounded MT Bold" pitchFamily="34" charset="0"/>
              </a:rPr>
              <a:t>] et la nuit approche</a:t>
            </a:r>
            <a:r>
              <a:rPr lang="en-US" sz="3200" dirty="0">
                <a:solidFill>
                  <a:schemeClr val="accent2">
                    <a:lumMod val="60000"/>
                    <a:lumOff val="40000"/>
                  </a:schemeClr>
                </a:solidFill>
                <a:effectLst>
                  <a:glow rad="228600">
                    <a:schemeClr val="tx1">
                      <a:alpha val="82000"/>
                    </a:schemeClr>
                  </a:glow>
                </a:effectLst>
                <a:latin typeface="Arial Rounded MT Bold" pitchFamily="34" charset="0"/>
              </a:rPr>
              <a:t>.</a:t>
            </a:r>
          </a:p>
        </p:txBody>
      </p:sp>
      <p:sp>
        <p:nvSpPr>
          <p:cNvPr id="2" name="Slide Number Placeholder 1"/>
          <p:cNvSpPr>
            <a:spLocks noGrp="1"/>
          </p:cNvSpPr>
          <p:nvPr>
            <p:ph type="sldNum" sz="quarter" idx="12"/>
          </p:nvPr>
        </p:nvSpPr>
        <p:spPr/>
        <p:txBody>
          <a:bodyPr/>
          <a:lstStyle/>
          <a:p>
            <a:fld id="{F98DBE31-67BE-43CC-8D6C-2180D5FA01B3}" type="slidenum">
              <a:rPr lang="en-US" b="1" smtClean="0">
                <a:solidFill>
                  <a:schemeClr val="bg1"/>
                </a:solidFill>
              </a:rPr>
              <a:t>60</a:t>
            </a:fld>
            <a:endParaRPr lang="en-US" b="1" dirty="0">
              <a:solidFill>
                <a:schemeClr val="bg1"/>
              </a:solidFill>
            </a:endParaRPr>
          </a:p>
        </p:txBody>
      </p:sp>
    </p:spTree>
    <p:extLst>
      <p:ext uri="{BB962C8B-B14F-4D97-AF65-F5344CB8AC3E}">
        <p14:creationId xmlns:p14="http://schemas.microsoft.com/office/powerpoint/2010/main" val="259974964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400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500"/>
                                        <p:tgtEl>
                                          <p:spTgt spid="7"/>
                                        </p:tgtEl>
                                      </p:cBhvr>
                                    </p:animEffect>
                                    <p:anim calcmode="lin" valueType="num">
                                      <p:cBhvr>
                                        <p:cTn id="8" dur="1500" fill="hold"/>
                                        <p:tgtEl>
                                          <p:spTgt spid="7"/>
                                        </p:tgtEl>
                                        <p:attrNameLst>
                                          <p:attrName>ppt_x</p:attrName>
                                        </p:attrNameLst>
                                      </p:cBhvr>
                                      <p:tavLst>
                                        <p:tav tm="0">
                                          <p:val>
                                            <p:strVal val="#ppt_x"/>
                                          </p:val>
                                        </p:tav>
                                        <p:tav tm="100000">
                                          <p:val>
                                            <p:strVal val="#ppt_x"/>
                                          </p:val>
                                        </p:tav>
                                      </p:tavLst>
                                    </p:anim>
                                    <p:anim calcmode="lin" valueType="num">
                                      <p:cBhvr>
                                        <p:cTn id="9" dur="1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1.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5124" name="Picture 4" descr="C:\Users\Rae\Desktop\WLC Dawn Day\torah scroll empty.pn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rot="16200000">
            <a:off x="3320256" y="527843"/>
            <a:ext cx="3303587" cy="98679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Users\Rae\Desktop\YCC Logo sm size.pn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8077200" y="5752142"/>
            <a:ext cx="851525" cy="851525"/>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533398" y="4377690"/>
            <a:ext cx="8395325" cy="1569660"/>
          </a:xfrm>
          <a:prstGeom prst="rect">
            <a:avLst/>
          </a:prstGeom>
        </p:spPr>
        <p:txBody>
          <a:bodyPr wrap="square">
            <a:spAutoFit/>
            <a:scene3d>
              <a:camera prst="orthographicFront"/>
              <a:lightRig rig="threePt" dir="t"/>
            </a:scene3d>
            <a:sp3d extrusionH="57150">
              <a:bevelT w="38100" h="38100"/>
            </a:sp3d>
          </a:bodyPr>
          <a:lstStyle/>
          <a:p>
            <a:pPr algn="ctr"/>
            <a:r>
              <a:rPr lang="en-US" sz="3200" dirty="0">
                <a:solidFill>
                  <a:schemeClr val="accent6">
                    <a:lumMod val="20000"/>
                    <a:lumOff val="80000"/>
                  </a:schemeClr>
                </a:solidFill>
                <a:effectLst>
                  <a:glow rad="228600">
                    <a:schemeClr val="tx1">
                      <a:alpha val="68000"/>
                    </a:schemeClr>
                  </a:glow>
                </a:effectLst>
                <a:latin typeface="Arial Rounded MT Bold" pitchFamily="34" charset="0"/>
              </a:rPr>
              <a:t>“</a:t>
            </a:r>
            <a:r>
              <a:rPr lang="fr-CA" sz="3200" dirty="0">
                <a:solidFill>
                  <a:schemeClr val="accent6">
                    <a:lumMod val="20000"/>
                    <a:lumOff val="80000"/>
                  </a:schemeClr>
                </a:solidFill>
                <a:effectLst>
                  <a:glow rad="228600">
                    <a:schemeClr val="tx1">
                      <a:alpha val="68000"/>
                    </a:schemeClr>
                  </a:glow>
                </a:effectLst>
                <a:latin typeface="Arial Rounded MT Bold" pitchFamily="34" charset="0"/>
              </a:rPr>
              <a:t>Et il [</a:t>
            </a:r>
            <a:r>
              <a:rPr lang="fr-CA" sz="2800" dirty="0">
                <a:solidFill>
                  <a:schemeClr val="accent6">
                    <a:lumMod val="20000"/>
                    <a:lumOff val="80000"/>
                  </a:schemeClr>
                </a:solidFill>
                <a:effectLst>
                  <a:glow rad="228600">
                    <a:schemeClr val="tx1">
                      <a:alpha val="68000"/>
                    </a:schemeClr>
                  </a:glow>
                </a:effectLst>
                <a:latin typeface="Arial Rounded MT Bold" pitchFamily="34" charset="0"/>
              </a:rPr>
              <a:t>Joseph</a:t>
            </a:r>
            <a:r>
              <a:rPr lang="fr-CA" sz="3200" dirty="0">
                <a:solidFill>
                  <a:schemeClr val="accent6">
                    <a:lumMod val="20000"/>
                    <a:lumOff val="80000"/>
                  </a:schemeClr>
                </a:solidFill>
                <a:effectLst>
                  <a:glow rad="228600">
                    <a:schemeClr val="tx1">
                      <a:alpha val="68000"/>
                    </a:schemeClr>
                  </a:glow>
                </a:effectLst>
                <a:latin typeface="Arial Rounded MT Bold" pitchFamily="34" charset="0"/>
              </a:rPr>
              <a:t>] a ac</a:t>
            </a:r>
            <a:r>
              <a:rPr lang="fr-CA" sz="3200" dirty="0">
                <a:solidFill>
                  <a:srgbClr val="31859C"/>
                </a:solidFill>
                <a:effectLst>
                  <a:glow rad="228600">
                    <a:schemeClr val="tx1">
                      <a:alpha val="68000"/>
                    </a:schemeClr>
                  </a:glow>
                </a:effectLst>
                <a:latin typeface="Arial Rounded MT Bold" pitchFamily="34" charset="0"/>
              </a:rPr>
              <a:t>h</a:t>
            </a:r>
            <a:r>
              <a:rPr lang="fr-CA" sz="3200" dirty="0">
                <a:solidFill>
                  <a:schemeClr val="accent6">
                    <a:lumMod val="20000"/>
                    <a:lumOff val="80000"/>
                  </a:schemeClr>
                </a:solidFill>
                <a:effectLst>
                  <a:glow rad="228600">
                    <a:schemeClr val="tx1">
                      <a:alpha val="68000"/>
                    </a:schemeClr>
                  </a:glow>
                </a:effectLst>
                <a:latin typeface="Arial Rounded MT Bold" pitchFamily="34" charset="0"/>
              </a:rPr>
              <a:t>eté du fin lin</a:t>
            </a:r>
            <a:r>
              <a:rPr lang="en-US" sz="3200" dirty="0">
                <a:solidFill>
                  <a:schemeClr val="accent6">
                    <a:lumMod val="20000"/>
                    <a:lumOff val="80000"/>
                  </a:schemeClr>
                </a:solidFill>
                <a:effectLst>
                  <a:glow rad="228600">
                    <a:schemeClr val="tx1">
                      <a:alpha val="68000"/>
                    </a:schemeClr>
                  </a:glow>
                </a:effectLst>
                <a:latin typeface="Arial Rounded MT Bold" pitchFamily="34" charset="0"/>
              </a:rPr>
              <a:t> …” </a:t>
            </a:r>
          </a:p>
          <a:p>
            <a:pPr algn="ctr"/>
            <a:endParaRPr lang="en-US" sz="3200" dirty="0">
              <a:solidFill>
                <a:schemeClr val="accent6">
                  <a:lumMod val="20000"/>
                  <a:lumOff val="80000"/>
                </a:schemeClr>
              </a:solidFill>
              <a:effectLst>
                <a:glow rad="228600">
                  <a:schemeClr val="tx1">
                    <a:alpha val="68000"/>
                  </a:schemeClr>
                </a:glow>
              </a:effectLst>
              <a:latin typeface="Arial Rounded MT Bold" pitchFamily="34" charset="0"/>
            </a:endParaRPr>
          </a:p>
          <a:p>
            <a:pPr algn="ctr"/>
            <a:r>
              <a:rPr lang="en-US" sz="3200" dirty="0">
                <a:solidFill>
                  <a:schemeClr val="accent6">
                    <a:lumMod val="20000"/>
                    <a:lumOff val="80000"/>
                  </a:schemeClr>
                </a:solidFill>
                <a:effectLst>
                  <a:glow rad="228600">
                    <a:schemeClr val="tx1">
                      <a:alpha val="68000"/>
                    </a:schemeClr>
                  </a:glow>
                </a:effectLst>
                <a:latin typeface="Arial Rounded MT Bold" pitchFamily="34" charset="0"/>
              </a:rPr>
              <a:t>(Marc 15:46a)</a:t>
            </a:r>
          </a:p>
        </p:txBody>
      </p:sp>
      <p:sp>
        <p:nvSpPr>
          <p:cNvPr id="10" name="Rectangle 9"/>
          <p:cNvSpPr/>
          <p:nvPr/>
        </p:nvSpPr>
        <p:spPr>
          <a:xfrm>
            <a:off x="304800" y="152400"/>
            <a:ext cx="8458200" cy="2743700"/>
          </a:xfrm>
          <a:prstGeom prst="rect">
            <a:avLst/>
          </a:prstGeom>
        </p:spPr>
        <p:txBody>
          <a:bodyPr wrap="square">
            <a:spAutoFit/>
            <a:scene3d>
              <a:camera prst="orthographicFront"/>
              <a:lightRig rig="threePt" dir="t"/>
            </a:scene3d>
            <a:sp3d extrusionH="57150">
              <a:bevelT w="38100" h="38100"/>
            </a:sp3d>
          </a:bodyPr>
          <a:lstStyle/>
          <a:p>
            <a:pPr algn="ctr">
              <a:lnSpc>
                <a:spcPct val="150000"/>
              </a:lnSpc>
            </a:pPr>
            <a:r>
              <a:rPr lang="fr-CA" sz="4000" dirty="0">
                <a:solidFill>
                  <a:schemeClr val="accent5">
                    <a:lumMod val="50000"/>
                  </a:schemeClr>
                </a:solidFill>
                <a:effectLst>
                  <a:glow rad="228600">
                    <a:schemeClr val="accent5">
                      <a:satMod val="175000"/>
                      <a:alpha val="40000"/>
                    </a:schemeClr>
                  </a:glow>
                </a:effectLst>
                <a:latin typeface="Arial Rounded MT Bold" pitchFamily="34" charset="0"/>
              </a:rPr>
              <a:t>Une fois que Joseph a reçu la permission d'avoir le corps de Yahusha, qu'a-t-il fait ensuite</a:t>
            </a:r>
            <a:r>
              <a:rPr lang="en-US" sz="4000" dirty="0">
                <a:solidFill>
                  <a:schemeClr val="accent5">
                    <a:lumMod val="50000"/>
                  </a:schemeClr>
                </a:solidFill>
                <a:effectLst>
                  <a:glow rad="228600">
                    <a:schemeClr val="accent5">
                      <a:satMod val="175000"/>
                      <a:alpha val="40000"/>
                    </a:schemeClr>
                  </a:glow>
                </a:effectLst>
                <a:latin typeface="Arial Rounded MT Bold" pitchFamily="34" charset="0"/>
              </a:rPr>
              <a:t>?</a:t>
            </a:r>
          </a:p>
        </p:txBody>
      </p:sp>
      <p:sp>
        <p:nvSpPr>
          <p:cNvPr id="2" name="Slide Number Placeholder 1"/>
          <p:cNvSpPr>
            <a:spLocks noGrp="1"/>
          </p:cNvSpPr>
          <p:nvPr>
            <p:ph type="sldNum" sz="quarter" idx="12"/>
          </p:nvPr>
        </p:nvSpPr>
        <p:spPr/>
        <p:txBody>
          <a:bodyPr/>
          <a:lstStyle/>
          <a:p>
            <a:fld id="{F98DBE31-67BE-43CC-8D6C-2180D5FA01B3}" type="slidenum">
              <a:rPr lang="en-US" b="1" smtClean="0">
                <a:solidFill>
                  <a:schemeClr val="bg1"/>
                </a:solidFill>
              </a:rPr>
              <a:t>61</a:t>
            </a:fld>
            <a:endParaRPr lang="en-US" b="1" dirty="0">
              <a:solidFill>
                <a:schemeClr val="bg1"/>
              </a:solidFill>
            </a:endParaRPr>
          </a:p>
        </p:txBody>
      </p:sp>
    </p:spTree>
    <p:extLst>
      <p:ext uri="{BB962C8B-B14F-4D97-AF65-F5344CB8AC3E}">
        <p14:creationId xmlns:p14="http://schemas.microsoft.com/office/powerpoint/2010/main" val="351393537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2500" fill="hold"/>
                                        <p:tgtEl>
                                          <p:spTgt spid="10"/>
                                        </p:tgtEl>
                                        <p:attrNameLst>
                                          <p:attrName>ppt_w</p:attrName>
                                        </p:attrNameLst>
                                      </p:cBhvr>
                                      <p:tavLst>
                                        <p:tav tm="0">
                                          <p:val>
                                            <p:fltVal val="0"/>
                                          </p:val>
                                        </p:tav>
                                        <p:tav tm="100000">
                                          <p:val>
                                            <p:strVal val="#ppt_w"/>
                                          </p:val>
                                        </p:tav>
                                      </p:tavLst>
                                    </p:anim>
                                    <p:anim calcmode="lin" valueType="num">
                                      <p:cBhvr>
                                        <p:cTn id="8" dur="2500" fill="hold"/>
                                        <p:tgtEl>
                                          <p:spTgt spid="10"/>
                                        </p:tgtEl>
                                        <p:attrNameLst>
                                          <p:attrName>ppt_h</p:attrName>
                                        </p:attrNameLst>
                                      </p:cBhvr>
                                      <p:tavLst>
                                        <p:tav tm="0">
                                          <p:val>
                                            <p:fltVal val="0"/>
                                          </p:val>
                                        </p:tav>
                                        <p:tav tm="100000">
                                          <p:val>
                                            <p:strVal val="#ppt_h"/>
                                          </p:val>
                                        </p:tav>
                                      </p:tavLst>
                                    </p:anim>
                                    <p:animEffect transition="in" filter="fade">
                                      <p:cBhvr>
                                        <p:cTn id="9" dur="2500"/>
                                        <p:tgtEl>
                                          <p:spTgt spid="10"/>
                                        </p:tgtEl>
                                      </p:cBhvr>
                                    </p:animEffect>
                                  </p:childTnLst>
                                </p:cTn>
                              </p:par>
                            </p:childTnLst>
                          </p:cTn>
                        </p:par>
                        <p:par>
                          <p:cTn id="10" fill="hold">
                            <p:stCondLst>
                              <p:cond delay="2500"/>
                            </p:stCondLst>
                            <p:childTnLst>
                              <p:par>
                                <p:cTn id="11" presetID="53" presetClass="entr" presetSubtype="16" fill="hold" grpId="0" nodeType="afterEffect">
                                  <p:stCondLst>
                                    <p:cond delay="2000"/>
                                  </p:stCondLst>
                                  <p:childTnLst>
                                    <p:set>
                                      <p:cBhvr>
                                        <p:cTn id="12" dur="1" fill="hold">
                                          <p:stCondLst>
                                            <p:cond delay="0"/>
                                          </p:stCondLst>
                                        </p:cTn>
                                        <p:tgtEl>
                                          <p:spTgt spid="9"/>
                                        </p:tgtEl>
                                        <p:attrNameLst>
                                          <p:attrName>style.visibility</p:attrName>
                                        </p:attrNameLst>
                                      </p:cBhvr>
                                      <p:to>
                                        <p:strVal val="visible"/>
                                      </p:to>
                                    </p:set>
                                    <p:anim calcmode="lin" valueType="num">
                                      <p:cBhvr>
                                        <p:cTn id="13" dur="2500" fill="hold"/>
                                        <p:tgtEl>
                                          <p:spTgt spid="9"/>
                                        </p:tgtEl>
                                        <p:attrNameLst>
                                          <p:attrName>ppt_w</p:attrName>
                                        </p:attrNameLst>
                                      </p:cBhvr>
                                      <p:tavLst>
                                        <p:tav tm="0">
                                          <p:val>
                                            <p:fltVal val="0"/>
                                          </p:val>
                                        </p:tav>
                                        <p:tav tm="100000">
                                          <p:val>
                                            <p:strVal val="#ppt_w"/>
                                          </p:val>
                                        </p:tav>
                                      </p:tavLst>
                                    </p:anim>
                                    <p:anim calcmode="lin" valueType="num">
                                      <p:cBhvr>
                                        <p:cTn id="14" dur="2500" fill="hold"/>
                                        <p:tgtEl>
                                          <p:spTgt spid="9"/>
                                        </p:tgtEl>
                                        <p:attrNameLst>
                                          <p:attrName>ppt_h</p:attrName>
                                        </p:attrNameLst>
                                      </p:cBhvr>
                                      <p:tavLst>
                                        <p:tav tm="0">
                                          <p:val>
                                            <p:fltVal val="0"/>
                                          </p:val>
                                        </p:tav>
                                        <p:tav tm="100000">
                                          <p:val>
                                            <p:strVal val="#ppt_h"/>
                                          </p:val>
                                        </p:tav>
                                      </p:tavLst>
                                    </p:anim>
                                    <p:animEffect transition="in" filter="fade">
                                      <p:cBhvr>
                                        <p:cTn id="15" dur="2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62.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Rectangle 5"/>
          <p:cNvSpPr/>
          <p:nvPr/>
        </p:nvSpPr>
        <p:spPr>
          <a:xfrm>
            <a:off x="2971800" y="152400"/>
            <a:ext cx="5956924" cy="6001643"/>
          </a:xfrm>
          <a:prstGeom prst="rect">
            <a:avLst/>
          </a:prstGeom>
          <a:noFill/>
        </p:spPr>
        <p:txBody>
          <a:bodyPr wrap="square">
            <a:spAutoFit/>
            <a:scene3d>
              <a:camera prst="orthographicFront"/>
              <a:lightRig rig="threePt" dir="t"/>
            </a:scene3d>
            <a:sp3d extrusionH="57150">
              <a:bevelT w="38100" h="38100"/>
            </a:sp3d>
          </a:bodyPr>
          <a:lstStyle/>
          <a:p>
            <a:pPr algn="ctr"/>
            <a:r>
              <a:rPr lang="fr-CA" sz="4400" dirty="0">
                <a:solidFill>
                  <a:schemeClr val="accent2">
                    <a:lumMod val="20000"/>
                    <a:lumOff val="80000"/>
                  </a:schemeClr>
                </a:solidFill>
                <a:effectLst>
                  <a:glow rad="228600">
                    <a:srgbClr val="002060">
                      <a:alpha val="58000"/>
                    </a:srgbClr>
                  </a:glow>
                </a:effectLst>
                <a:latin typeface="Arial Rounded MT Bold" pitchFamily="34" charset="0"/>
              </a:rPr>
              <a:t>Si le sabbat [du PSL] commençait au «soir», est-ce qu'un homme a le droit comme Joseph d’acheté du tissu de lin pendant ce temps</a:t>
            </a:r>
            <a:r>
              <a:rPr lang="en-US" sz="4400" dirty="0">
                <a:solidFill>
                  <a:schemeClr val="accent2">
                    <a:lumMod val="20000"/>
                    <a:lumOff val="80000"/>
                  </a:schemeClr>
                </a:solidFill>
                <a:effectLst>
                  <a:glow rad="228600">
                    <a:srgbClr val="002060">
                      <a:alpha val="58000"/>
                    </a:srgbClr>
                  </a:glow>
                </a:effectLst>
                <a:latin typeface="Arial Rounded MT Bold" pitchFamily="34" charset="0"/>
              </a:rPr>
              <a:t>?</a:t>
            </a:r>
          </a:p>
          <a:p>
            <a:pPr algn="ctr"/>
            <a:endParaRPr lang="en-US" sz="3200" dirty="0">
              <a:solidFill>
                <a:schemeClr val="accent2">
                  <a:lumMod val="20000"/>
                  <a:lumOff val="80000"/>
                </a:schemeClr>
              </a:solidFill>
              <a:effectLst>
                <a:glow rad="228600">
                  <a:srgbClr val="002060">
                    <a:alpha val="58000"/>
                  </a:srgbClr>
                </a:glow>
              </a:effectLst>
              <a:latin typeface="Arial Rounded MT Bold" pitchFamily="34" charset="0"/>
            </a:endParaRPr>
          </a:p>
        </p:txBody>
      </p:sp>
      <p:pic>
        <p:nvPicPr>
          <p:cNvPr id="4" name="Picture 2" descr="C:\Users\Rae\Desktop\YCC Logo sm size.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077200" y="5791200"/>
            <a:ext cx="851525" cy="851525"/>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p:txBody>
          <a:bodyPr/>
          <a:lstStyle/>
          <a:p>
            <a:fld id="{F98DBE31-67BE-43CC-8D6C-2180D5FA01B3}" type="slidenum">
              <a:rPr lang="en-US" b="1" smtClean="0">
                <a:solidFill>
                  <a:schemeClr val="bg1"/>
                </a:solidFill>
              </a:rPr>
              <a:t>62</a:t>
            </a:fld>
            <a:endParaRPr lang="en-US" b="1" dirty="0">
              <a:solidFill>
                <a:schemeClr val="bg1"/>
              </a:solidFill>
            </a:endParaRPr>
          </a:p>
        </p:txBody>
      </p:sp>
    </p:spTree>
    <p:extLst>
      <p:ext uri="{BB962C8B-B14F-4D97-AF65-F5344CB8AC3E}">
        <p14:creationId xmlns:p14="http://schemas.microsoft.com/office/powerpoint/2010/main" val="135575295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2050" name="Picture 2" descr="C:\Users\Rae\Desktop\cross body removed.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638800" y="169757"/>
            <a:ext cx="3287757" cy="6612043"/>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1" name="Rectangle 10"/>
          <p:cNvSpPr/>
          <p:nvPr/>
        </p:nvSpPr>
        <p:spPr>
          <a:xfrm>
            <a:off x="165471" y="286732"/>
            <a:ext cx="7530729" cy="3108543"/>
          </a:xfrm>
          <a:prstGeom prst="rect">
            <a:avLst/>
          </a:prstGeom>
        </p:spPr>
        <p:txBody>
          <a:bodyPr wrap="square">
            <a:spAutoFit/>
            <a:scene3d>
              <a:camera prst="orthographicFront"/>
              <a:lightRig rig="threePt" dir="t"/>
            </a:scene3d>
            <a:sp3d extrusionH="57150">
              <a:bevelT w="38100" h="38100"/>
            </a:sp3d>
          </a:bodyPr>
          <a:lstStyle/>
          <a:p>
            <a:r>
              <a:rPr lang="fr-CA" sz="2800" dirty="0">
                <a:solidFill>
                  <a:schemeClr val="accent6">
                    <a:lumMod val="20000"/>
                    <a:lumOff val="80000"/>
                  </a:schemeClr>
                </a:solidFill>
                <a:effectLst>
                  <a:glow rad="228600">
                    <a:schemeClr val="tx1">
                      <a:alpha val="68000"/>
                    </a:schemeClr>
                  </a:glow>
                </a:effectLst>
                <a:latin typeface="Arial Rounded MT Bold" pitchFamily="34" charset="0"/>
              </a:rPr>
              <a:t>Événements survenus depuis </a:t>
            </a:r>
            <a:r>
              <a:rPr lang="fr-CA" sz="2800" dirty="0" smtClean="0">
                <a:solidFill>
                  <a:schemeClr val="accent6">
                    <a:lumMod val="20000"/>
                    <a:lumOff val="80000"/>
                  </a:schemeClr>
                </a:solidFill>
                <a:effectLst>
                  <a:glow rad="228600">
                    <a:schemeClr val="tx1">
                      <a:alpha val="68000"/>
                    </a:schemeClr>
                  </a:glow>
                </a:effectLst>
                <a:latin typeface="Arial Rounded MT Bold" pitchFamily="34" charset="0"/>
              </a:rPr>
              <a:t/>
            </a:r>
            <a:br>
              <a:rPr lang="fr-CA" sz="2800" dirty="0" smtClean="0">
                <a:solidFill>
                  <a:schemeClr val="accent6">
                    <a:lumMod val="20000"/>
                    <a:lumOff val="80000"/>
                  </a:schemeClr>
                </a:solidFill>
                <a:effectLst>
                  <a:glow rad="228600">
                    <a:schemeClr val="tx1">
                      <a:alpha val="68000"/>
                    </a:schemeClr>
                  </a:glow>
                </a:effectLst>
                <a:latin typeface="Arial Rounded MT Bold" pitchFamily="34" charset="0"/>
              </a:rPr>
            </a:br>
            <a:r>
              <a:rPr lang="fr-CA" sz="2800" dirty="0" smtClean="0">
                <a:solidFill>
                  <a:schemeClr val="accent6">
                    <a:lumMod val="20000"/>
                    <a:lumOff val="80000"/>
                  </a:schemeClr>
                </a:solidFill>
                <a:effectLst>
                  <a:glow rad="228600">
                    <a:schemeClr val="tx1">
                      <a:alpha val="68000"/>
                    </a:schemeClr>
                  </a:glow>
                </a:effectLst>
                <a:latin typeface="Arial Rounded MT Bold" pitchFamily="34" charset="0"/>
              </a:rPr>
              <a:t>la </a:t>
            </a:r>
            <a:r>
              <a:rPr lang="fr-CA" sz="2800" dirty="0">
                <a:solidFill>
                  <a:schemeClr val="accent6">
                    <a:lumMod val="20000"/>
                    <a:lumOff val="80000"/>
                  </a:schemeClr>
                </a:solidFill>
                <a:effectLst>
                  <a:glow rad="228600">
                    <a:schemeClr val="tx1">
                      <a:alpha val="68000"/>
                    </a:schemeClr>
                  </a:glow>
                </a:effectLst>
                <a:latin typeface="Arial Rounded MT Bold" pitchFamily="34" charset="0"/>
              </a:rPr>
              <a:t>mort de </a:t>
            </a:r>
            <a:r>
              <a:rPr lang="fr-CA" sz="2800" dirty="0" smtClean="0">
                <a:solidFill>
                  <a:schemeClr val="accent6">
                    <a:lumMod val="20000"/>
                    <a:lumOff val="80000"/>
                  </a:schemeClr>
                </a:solidFill>
                <a:effectLst>
                  <a:glow rad="228600">
                    <a:schemeClr val="tx1">
                      <a:alpha val="68000"/>
                    </a:schemeClr>
                  </a:glow>
                </a:effectLst>
                <a:latin typeface="Arial Rounded MT Bold" pitchFamily="34" charset="0"/>
              </a:rPr>
              <a:t>Yahusha: </a:t>
            </a:r>
            <a:endParaRPr lang="fr-CA" sz="2800" dirty="0">
              <a:solidFill>
                <a:schemeClr val="accent6">
                  <a:lumMod val="20000"/>
                  <a:lumOff val="80000"/>
                </a:schemeClr>
              </a:solidFill>
              <a:effectLst>
                <a:glow rad="228600">
                  <a:schemeClr val="tx1">
                    <a:alpha val="68000"/>
                  </a:schemeClr>
                </a:glow>
              </a:effectLst>
              <a:latin typeface="Arial Rounded MT Bold" pitchFamily="34" charset="0"/>
            </a:endParaRPr>
          </a:p>
          <a:p>
            <a:pPr marL="457200" indent="-457200">
              <a:buFont typeface="Arial" panose="020B0604020202020204" pitchFamily="34" charset="0"/>
              <a:buChar char="•"/>
            </a:pPr>
            <a:r>
              <a:rPr lang="fr-CA" sz="2800" dirty="0">
                <a:solidFill>
                  <a:schemeClr val="accent6">
                    <a:lumMod val="20000"/>
                    <a:lumOff val="80000"/>
                  </a:schemeClr>
                </a:solidFill>
                <a:effectLst>
                  <a:glow rad="228600">
                    <a:schemeClr val="tx1">
                      <a:alpha val="68000"/>
                    </a:schemeClr>
                  </a:glow>
                </a:effectLst>
                <a:latin typeface="Arial Rounded MT Bold" pitchFamily="34" charset="0"/>
              </a:rPr>
              <a:t>Le soir était venu Joseph demande </a:t>
            </a:r>
            <a:r>
              <a:rPr lang="fr-CA" sz="2800" dirty="0" smtClean="0">
                <a:solidFill>
                  <a:schemeClr val="accent6">
                    <a:lumMod val="20000"/>
                    <a:lumOff val="80000"/>
                  </a:schemeClr>
                </a:solidFill>
                <a:effectLst>
                  <a:glow rad="228600">
                    <a:schemeClr val="tx1">
                      <a:alpha val="68000"/>
                    </a:schemeClr>
                  </a:glow>
                </a:effectLst>
                <a:latin typeface="Arial Rounded MT Bold" pitchFamily="34" charset="0"/>
              </a:rPr>
              <a:t/>
            </a:r>
            <a:br>
              <a:rPr lang="fr-CA" sz="2800" dirty="0" smtClean="0">
                <a:solidFill>
                  <a:schemeClr val="accent6">
                    <a:lumMod val="20000"/>
                    <a:lumOff val="80000"/>
                  </a:schemeClr>
                </a:solidFill>
                <a:effectLst>
                  <a:glow rad="228600">
                    <a:schemeClr val="tx1">
                      <a:alpha val="68000"/>
                    </a:schemeClr>
                  </a:glow>
                </a:effectLst>
                <a:latin typeface="Arial Rounded MT Bold" pitchFamily="34" charset="0"/>
              </a:rPr>
            </a:br>
            <a:r>
              <a:rPr lang="fr-CA" sz="2800" dirty="0" smtClean="0">
                <a:solidFill>
                  <a:schemeClr val="accent6">
                    <a:lumMod val="20000"/>
                    <a:lumOff val="80000"/>
                  </a:schemeClr>
                </a:solidFill>
                <a:effectLst>
                  <a:glow rad="228600">
                    <a:schemeClr val="tx1">
                      <a:alpha val="68000"/>
                    </a:schemeClr>
                  </a:glow>
                </a:effectLst>
                <a:latin typeface="Arial Rounded MT Bold" pitchFamily="34" charset="0"/>
              </a:rPr>
              <a:t>à </a:t>
            </a:r>
            <a:r>
              <a:rPr lang="fr-CA" sz="2800" dirty="0">
                <a:solidFill>
                  <a:schemeClr val="accent6">
                    <a:lumMod val="20000"/>
                    <a:lumOff val="80000"/>
                  </a:schemeClr>
                </a:solidFill>
                <a:effectLst>
                  <a:glow rad="228600">
                    <a:schemeClr val="tx1">
                      <a:alpha val="68000"/>
                    </a:schemeClr>
                  </a:glow>
                </a:effectLst>
                <a:latin typeface="Arial Rounded MT Bold" pitchFamily="34" charset="0"/>
              </a:rPr>
              <a:t>Pilate le corps de son maître </a:t>
            </a:r>
          </a:p>
          <a:p>
            <a:pPr marL="457200" indent="-457200">
              <a:buFont typeface="Arial" panose="020B0604020202020204" pitchFamily="34" charset="0"/>
              <a:buChar char="•"/>
            </a:pPr>
            <a:r>
              <a:rPr lang="fr-CA" sz="2800" dirty="0">
                <a:solidFill>
                  <a:schemeClr val="accent6">
                    <a:lumMod val="20000"/>
                    <a:lumOff val="80000"/>
                  </a:schemeClr>
                </a:solidFill>
                <a:effectLst>
                  <a:glow rad="228600">
                    <a:schemeClr val="tx1">
                      <a:alpha val="68000"/>
                    </a:schemeClr>
                  </a:glow>
                </a:effectLst>
                <a:latin typeface="Arial Rounded MT Bold" pitchFamily="34" charset="0"/>
              </a:rPr>
              <a:t>Un centurion doit confirmer </a:t>
            </a:r>
            <a:r>
              <a:rPr lang="fr-CA" sz="2800" dirty="0" smtClean="0">
                <a:solidFill>
                  <a:schemeClr val="accent6">
                    <a:lumMod val="20000"/>
                    <a:lumOff val="80000"/>
                  </a:schemeClr>
                </a:solidFill>
                <a:effectLst>
                  <a:glow rad="228600">
                    <a:schemeClr val="tx1">
                      <a:alpha val="68000"/>
                    </a:schemeClr>
                  </a:glow>
                </a:effectLst>
                <a:latin typeface="Arial Rounded MT Bold" pitchFamily="34" charset="0"/>
              </a:rPr>
              <a:t/>
            </a:r>
            <a:br>
              <a:rPr lang="fr-CA" sz="2800" dirty="0" smtClean="0">
                <a:solidFill>
                  <a:schemeClr val="accent6">
                    <a:lumMod val="20000"/>
                    <a:lumOff val="80000"/>
                  </a:schemeClr>
                </a:solidFill>
                <a:effectLst>
                  <a:glow rad="228600">
                    <a:schemeClr val="tx1">
                      <a:alpha val="68000"/>
                    </a:schemeClr>
                  </a:glow>
                </a:effectLst>
                <a:latin typeface="Arial Rounded MT Bold" pitchFamily="34" charset="0"/>
              </a:rPr>
            </a:br>
            <a:r>
              <a:rPr lang="fr-CA" sz="2800" dirty="0" smtClean="0">
                <a:solidFill>
                  <a:schemeClr val="accent6">
                    <a:lumMod val="20000"/>
                    <a:lumOff val="80000"/>
                  </a:schemeClr>
                </a:solidFill>
                <a:effectLst>
                  <a:glow rad="228600">
                    <a:schemeClr val="tx1">
                      <a:alpha val="68000"/>
                    </a:schemeClr>
                  </a:glow>
                </a:effectLst>
                <a:latin typeface="Arial Rounded MT Bold" pitchFamily="34" charset="0"/>
              </a:rPr>
              <a:t>la </a:t>
            </a:r>
            <a:r>
              <a:rPr lang="fr-CA" sz="2800" dirty="0">
                <a:solidFill>
                  <a:schemeClr val="accent6">
                    <a:lumMod val="20000"/>
                    <a:lumOff val="80000"/>
                  </a:schemeClr>
                </a:solidFill>
                <a:effectLst>
                  <a:glow rad="228600">
                    <a:schemeClr val="tx1">
                      <a:alpha val="68000"/>
                    </a:schemeClr>
                  </a:glow>
                </a:effectLst>
                <a:latin typeface="Arial Rounded MT Bold" pitchFamily="34" charset="0"/>
              </a:rPr>
              <a:t>mort de Yahusha</a:t>
            </a:r>
          </a:p>
          <a:p>
            <a:pPr marL="457200" indent="-457200">
              <a:buFont typeface="Arial" panose="020B0604020202020204" pitchFamily="34" charset="0"/>
              <a:buChar char="•"/>
            </a:pPr>
            <a:r>
              <a:rPr lang="fr-CA" sz="2800" dirty="0">
                <a:solidFill>
                  <a:schemeClr val="accent6">
                    <a:lumMod val="20000"/>
                    <a:lumOff val="80000"/>
                  </a:schemeClr>
                </a:solidFill>
                <a:effectLst>
                  <a:glow rad="228600">
                    <a:schemeClr val="tx1">
                      <a:alpha val="68000"/>
                    </a:schemeClr>
                  </a:glow>
                </a:effectLst>
                <a:latin typeface="Arial Rounded MT Bold" pitchFamily="34" charset="0"/>
              </a:rPr>
              <a:t>Joseph achète du tissu de lin</a:t>
            </a:r>
            <a:endParaRPr lang="en-US" sz="2800" dirty="0">
              <a:solidFill>
                <a:schemeClr val="accent6">
                  <a:lumMod val="20000"/>
                  <a:lumOff val="80000"/>
                </a:schemeClr>
              </a:solidFill>
              <a:effectLst>
                <a:glow rad="228600">
                  <a:schemeClr val="tx1">
                    <a:alpha val="68000"/>
                  </a:schemeClr>
                </a:glow>
              </a:effectLst>
              <a:latin typeface="Arial Rounded MT Bold" pitchFamily="34" charset="0"/>
            </a:endParaRPr>
          </a:p>
        </p:txBody>
      </p:sp>
      <p:sp>
        <p:nvSpPr>
          <p:cNvPr id="6" name="Rectangle 5"/>
          <p:cNvSpPr/>
          <p:nvPr/>
        </p:nvSpPr>
        <p:spPr>
          <a:xfrm>
            <a:off x="167400" y="3674000"/>
            <a:ext cx="5473329" cy="2462213"/>
          </a:xfrm>
          <a:prstGeom prst="rect">
            <a:avLst/>
          </a:prstGeom>
        </p:spPr>
        <p:txBody>
          <a:bodyPr wrap="square">
            <a:spAutoFit/>
            <a:scene3d>
              <a:camera prst="orthographicFront"/>
              <a:lightRig rig="threePt" dir="t"/>
            </a:scene3d>
            <a:sp3d extrusionH="57150">
              <a:bevelT w="38100" h="38100"/>
            </a:sp3d>
          </a:bodyPr>
          <a:lstStyle/>
          <a:p>
            <a:r>
              <a:rPr lang="fr-CA" sz="2800" dirty="0" smtClean="0">
                <a:solidFill>
                  <a:schemeClr val="accent6">
                    <a:lumMod val="20000"/>
                    <a:lumOff val="80000"/>
                  </a:schemeClr>
                </a:solidFill>
                <a:effectLst>
                  <a:glow rad="228600">
                    <a:schemeClr val="tx1">
                      <a:alpha val="68000"/>
                    </a:schemeClr>
                  </a:glow>
                </a:effectLst>
                <a:latin typeface="Arial Rounded MT Bold" pitchFamily="34" charset="0"/>
              </a:rPr>
              <a:t>Ensuite</a:t>
            </a:r>
            <a:r>
              <a:rPr lang="en-US" sz="2800" dirty="0" smtClean="0">
                <a:solidFill>
                  <a:schemeClr val="accent6">
                    <a:lumMod val="20000"/>
                    <a:lumOff val="80000"/>
                  </a:schemeClr>
                </a:solidFill>
                <a:effectLst>
                  <a:glow rad="228600">
                    <a:schemeClr val="tx1">
                      <a:alpha val="68000"/>
                    </a:schemeClr>
                  </a:glow>
                </a:effectLst>
                <a:latin typeface="Arial Rounded MT Bold" pitchFamily="34" charset="0"/>
              </a:rPr>
              <a:t>:  </a:t>
            </a:r>
            <a:endParaRPr lang="en-US" sz="2800" dirty="0">
              <a:solidFill>
                <a:schemeClr val="accent6">
                  <a:lumMod val="20000"/>
                  <a:lumOff val="80000"/>
                </a:schemeClr>
              </a:solidFill>
              <a:effectLst>
                <a:glow rad="228600">
                  <a:schemeClr val="tx1">
                    <a:alpha val="68000"/>
                  </a:schemeClr>
                </a:glow>
              </a:effectLst>
              <a:latin typeface="Arial Rounded MT Bold" pitchFamily="34" charset="0"/>
            </a:endParaRPr>
          </a:p>
          <a:p>
            <a:pPr marL="457200" indent="-457200" algn="ctr">
              <a:buFont typeface="Arial" pitchFamily="34" charset="0"/>
              <a:buChar char="•"/>
            </a:pPr>
            <a:endParaRPr lang="en-US" sz="2000" dirty="0">
              <a:solidFill>
                <a:schemeClr val="accent6">
                  <a:lumMod val="20000"/>
                  <a:lumOff val="80000"/>
                </a:schemeClr>
              </a:solidFill>
              <a:effectLst>
                <a:glow rad="228600">
                  <a:schemeClr val="tx1">
                    <a:alpha val="68000"/>
                  </a:schemeClr>
                </a:glow>
              </a:effectLst>
              <a:latin typeface="Arial Rounded MT Bold" pitchFamily="34" charset="0"/>
            </a:endParaRPr>
          </a:p>
          <a:p>
            <a:pPr algn="ctr"/>
            <a:r>
              <a:rPr lang="en-US" sz="3200" dirty="0">
                <a:solidFill>
                  <a:schemeClr val="accent6">
                    <a:lumMod val="20000"/>
                    <a:lumOff val="80000"/>
                  </a:schemeClr>
                </a:solidFill>
                <a:effectLst>
                  <a:glow rad="228600">
                    <a:schemeClr val="tx1">
                      <a:alpha val="68000"/>
                    </a:schemeClr>
                  </a:glow>
                </a:effectLst>
                <a:latin typeface="Arial Rounded MT Bold" pitchFamily="34" charset="0"/>
              </a:rPr>
              <a:t>Joseph enlèvent Yahusha de sur le Poteau. </a:t>
            </a:r>
          </a:p>
          <a:p>
            <a:pPr algn="ctr"/>
            <a:endParaRPr lang="en-US" dirty="0">
              <a:solidFill>
                <a:schemeClr val="accent6">
                  <a:lumMod val="20000"/>
                  <a:lumOff val="80000"/>
                </a:schemeClr>
              </a:solidFill>
              <a:effectLst>
                <a:glow rad="228600">
                  <a:schemeClr val="tx1">
                    <a:alpha val="68000"/>
                  </a:schemeClr>
                </a:glow>
              </a:effectLst>
              <a:latin typeface="Arial Rounded MT Bold" pitchFamily="34" charset="0"/>
            </a:endParaRPr>
          </a:p>
          <a:p>
            <a:pPr algn="ctr"/>
            <a:r>
              <a:rPr lang="en-US" sz="2400" dirty="0">
                <a:solidFill>
                  <a:schemeClr val="accent6">
                    <a:lumMod val="20000"/>
                    <a:lumOff val="80000"/>
                  </a:schemeClr>
                </a:solidFill>
                <a:effectLst>
                  <a:glow rad="228600">
                    <a:schemeClr val="tx1">
                      <a:alpha val="68000"/>
                    </a:schemeClr>
                  </a:glow>
                </a:effectLst>
                <a:latin typeface="Arial Rounded MT Bold" pitchFamily="34" charset="0"/>
              </a:rPr>
              <a:t>(Marc 15:46b)</a:t>
            </a:r>
          </a:p>
        </p:txBody>
      </p:sp>
      <p:sp>
        <p:nvSpPr>
          <p:cNvPr id="2" name="Slide Number Placeholder 1"/>
          <p:cNvSpPr>
            <a:spLocks noGrp="1"/>
          </p:cNvSpPr>
          <p:nvPr>
            <p:ph type="sldNum" sz="quarter" idx="12"/>
          </p:nvPr>
        </p:nvSpPr>
        <p:spPr/>
        <p:txBody>
          <a:bodyPr/>
          <a:lstStyle/>
          <a:p>
            <a:fld id="{F98DBE31-67BE-43CC-8D6C-2180D5FA01B3}" type="slidenum">
              <a:rPr lang="en-US" b="1" smtClean="0">
                <a:solidFill>
                  <a:schemeClr val="bg1"/>
                </a:solidFill>
              </a:rPr>
              <a:t>63</a:t>
            </a:fld>
            <a:endParaRPr lang="en-US" b="1" dirty="0">
              <a:solidFill>
                <a:schemeClr val="bg1"/>
              </a:solidFill>
            </a:endParaRPr>
          </a:p>
        </p:txBody>
      </p:sp>
      <p:pic>
        <p:nvPicPr>
          <p:cNvPr id="5" name="Picture 2" descr="C:\Users\Rae\Desktop\YCC Logo sm size.pn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8001000" y="5791200"/>
            <a:ext cx="851525" cy="8515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982525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8000"/>
                                  </p:stCondLst>
                                  <p:childTnLst>
                                    <p:set>
                                      <p:cBhvr>
                                        <p:cTn id="6" dur="1" fill="hold">
                                          <p:stCondLst>
                                            <p:cond delay="0"/>
                                          </p:stCondLst>
                                        </p:cTn>
                                        <p:tgtEl>
                                          <p:spTgt spid="6"/>
                                        </p:tgtEl>
                                        <p:attrNameLst>
                                          <p:attrName>style.visibility</p:attrName>
                                        </p:attrNameLst>
                                      </p:cBhvr>
                                      <p:to>
                                        <p:strVal val="visible"/>
                                      </p:to>
                                    </p:set>
                                    <p:anim calcmode="lin" valueType="num">
                                      <p:cBhvr>
                                        <p:cTn id="7" dur="2000" fill="hold"/>
                                        <p:tgtEl>
                                          <p:spTgt spid="6"/>
                                        </p:tgtEl>
                                        <p:attrNameLst>
                                          <p:attrName>ppt_w</p:attrName>
                                        </p:attrNameLst>
                                      </p:cBhvr>
                                      <p:tavLst>
                                        <p:tav tm="0">
                                          <p:val>
                                            <p:fltVal val="0"/>
                                          </p:val>
                                        </p:tav>
                                        <p:tav tm="100000">
                                          <p:val>
                                            <p:strVal val="#ppt_w"/>
                                          </p:val>
                                        </p:tav>
                                      </p:tavLst>
                                    </p:anim>
                                    <p:anim calcmode="lin" valueType="num">
                                      <p:cBhvr>
                                        <p:cTn id="8" dur="2000" fill="hold"/>
                                        <p:tgtEl>
                                          <p:spTgt spid="6"/>
                                        </p:tgtEl>
                                        <p:attrNameLst>
                                          <p:attrName>ppt_h</p:attrName>
                                        </p:attrNameLst>
                                      </p:cBhvr>
                                      <p:tavLst>
                                        <p:tav tm="0">
                                          <p:val>
                                            <p:fltVal val="0"/>
                                          </p:val>
                                        </p:tav>
                                        <p:tav tm="100000">
                                          <p:val>
                                            <p:strVal val="#ppt_h"/>
                                          </p:val>
                                        </p:tav>
                                      </p:tavLst>
                                    </p:anim>
                                    <p:animEffect transition="in" filter="fade">
                                      <p:cBhvr>
                                        <p:cTn id="9"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4.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152400" y="-228600"/>
            <a:ext cx="9448800" cy="7315200"/>
          </a:xfrm>
          <a:prstGeom prst="rect">
            <a:avLst/>
          </a:prstGeom>
          <a:gradFill flip="none" rotWithShape="1">
            <a:gsLst>
              <a:gs pos="49000">
                <a:srgbClr val="312D5E">
                  <a:alpha val="83000"/>
                </a:srgbClr>
              </a:gs>
              <a:gs pos="2000">
                <a:schemeClr val="accent6">
                  <a:lumMod val="20000"/>
                  <a:lumOff val="80000"/>
                  <a:alpha val="46000"/>
                </a:schemeClr>
              </a:gs>
              <a:gs pos="90000">
                <a:srgbClr val="000000">
                  <a:alpha val="64000"/>
                </a:srgbClr>
              </a:gs>
              <a:gs pos="40000">
                <a:srgbClr val="000040">
                  <a:alpha val="77000"/>
                </a:srgbClr>
              </a:gs>
              <a:gs pos="58000">
                <a:srgbClr val="400040">
                  <a:alpha val="77000"/>
                </a:srgbClr>
              </a:gs>
              <a:gs pos="78000">
                <a:srgbClr val="8F0040"/>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2" descr="C:\Users\Rae\Desktop\YCC Logo sm size.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077200" y="5791200"/>
            <a:ext cx="851525" cy="851525"/>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0" y="0"/>
            <a:ext cx="9144000" cy="6740307"/>
          </a:xfrm>
          <a:prstGeom prst="rect">
            <a:avLst/>
          </a:prstGeom>
        </p:spPr>
        <p:txBody>
          <a:bodyPr wrap="square">
            <a:spAutoFit/>
            <a:scene3d>
              <a:camera prst="orthographicFront"/>
              <a:lightRig rig="threePt" dir="t"/>
            </a:scene3d>
            <a:sp3d extrusionH="57150">
              <a:bevelT w="38100" h="38100"/>
            </a:sp3d>
          </a:bodyPr>
          <a:lstStyle/>
          <a:p>
            <a:pPr algn="ctr"/>
            <a:r>
              <a:rPr lang="en-US" sz="4000" dirty="0">
                <a:solidFill>
                  <a:schemeClr val="accent2">
                    <a:lumMod val="20000"/>
                    <a:lumOff val="80000"/>
                  </a:schemeClr>
                </a:solidFill>
                <a:effectLst>
                  <a:glow rad="228600">
                    <a:srgbClr val="002060">
                      <a:alpha val="58000"/>
                    </a:srgbClr>
                  </a:glow>
                </a:effectLst>
                <a:latin typeface="Arial Rounded MT Bold" pitchFamily="34" charset="0"/>
              </a:rPr>
              <a:t>“</a:t>
            </a:r>
            <a:r>
              <a:rPr lang="fr-CA" sz="4000" dirty="0">
                <a:solidFill>
                  <a:schemeClr val="accent2">
                    <a:lumMod val="20000"/>
                    <a:lumOff val="80000"/>
                  </a:schemeClr>
                </a:solidFill>
                <a:effectLst>
                  <a:glow rad="228600">
                    <a:srgbClr val="002060">
                      <a:alpha val="58000"/>
                    </a:srgbClr>
                  </a:glow>
                </a:effectLst>
                <a:latin typeface="Arial Rounded MT Bold" pitchFamily="34" charset="0"/>
              </a:rPr>
              <a:t>Et il y eut aussi Nicodème, qui le premier</a:t>
            </a:r>
            <a:r>
              <a:rPr lang="en-US" sz="4000" dirty="0">
                <a:solidFill>
                  <a:schemeClr val="accent2">
                    <a:lumMod val="20000"/>
                    <a:lumOff val="80000"/>
                  </a:schemeClr>
                </a:solidFill>
                <a:effectLst>
                  <a:glow rad="228600">
                    <a:srgbClr val="002060">
                      <a:alpha val="58000"/>
                    </a:srgbClr>
                  </a:glow>
                </a:effectLst>
                <a:latin typeface="Arial Rounded MT Bold" pitchFamily="34" charset="0"/>
              </a:rPr>
              <a:t/>
            </a:r>
            <a:br>
              <a:rPr lang="en-US" sz="4000" dirty="0">
                <a:solidFill>
                  <a:schemeClr val="accent2">
                    <a:lumMod val="20000"/>
                    <a:lumOff val="80000"/>
                  </a:schemeClr>
                </a:solidFill>
                <a:effectLst>
                  <a:glow rad="228600">
                    <a:srgbClr val="002060">
                      <a:alpha val="58000"/>
                    </a:srgbClr>
                  </a:glow>
                </a:effectLst>
                <a:latin typeface="Arial Rounded MT Bold" pitchFamily="34" charset="0"/>
              </a:rPr>
            </a:br>
            <a:endParaRPr lang="en-US" sz="4000" dirty="0">
              <a:solidFill>
                <a:schemeClr val="accent2">
                  <a:lumMod val="20000"/>
                  <a:lumOff val="80000"/>
                </a:schemeClr>
              </a:solidFill>
              <a:effectLst>
                <a:glow rad="228600">
                  <a:srgbClr val="002060">
                    <a:alpha val="58000"/>
                  </a:srgbClr>
                </a:glow>
              </a:effectLst>
              <a:latin typeface="Arial Rounded MT Bold" pitchFamily="34" charset="0"/>
            </a:endParaRPr>
          </a:p>
          <a:p>
            <a:pPr algn="ctr"/>
            <a:endParaRPr lang="en-US" sz="4000" dirty="0">
              <a:solidFill>
                <a:schemeClr val="accent2">
                  <a:lumMod val="20000"/>
                  <a:lumOff val="80000"/>
                </a:schemeClr>
              </a:solidFill>
              <a:effectLst>
                <a:glow rad="228600">
                  <a:srgbClr val="002060">
                    <a:alpha val="58000"/>
                  </a:srgbClr>
                </a:glow>
              </a:effectLst>
              <a:latin typeface="Arial Rounded MT Bold" pitchFamily="34" charset="0"/>
            </a:endParaRPr>
          </a:p>
          <a:p>
            <a:pPr algn="ctr"/>
            <a:endParaRPr lang="en-US" sz="4000" dirty="0">
              <a:solidFill>
                <a:schemeClr val="accent2">
                  <a:lumMod val="20000"/>
                  <a:lumOff val="80000"/>
                </a:schemeClr>
              </a:solidFill>
              <a:effectLst>
                <a:glow rad="228600">
                  <a:srgbClr val="002060">
                    <a:alpha val="58000"/>
                  </a:srgbClr>
                </a:glow>
              </a:effectLst>
              <a:latin typeface="Arial Rounded MT Bold" pitchFamily="34" charset="0"/>
            </a:endParaRPr>
          </a:p>
          <a:p>
            <a:pPr algn="ctr"/>
            <a:endParaRPr lang="en-US" sz="4000" dirty="0">
              <a:solidFill>
                <a:schemeClr val="accent2">
                  <a:lumMod val="20000"/>
                  <a:lumOff val="80000"/>
                </a:schemeClr>
              </a:solidFill>
              <a:effectLst>
                <a:glow rad="228600">
                  <a:srgbClr val="002060">
                    <a:alpha val="58000"/>
                  </a:srgbClr>
                </a:glow>
              </a:effectLst>
              <a:latin typeface="Arial Rounded MT Bold" pitchFamily="34" charset="0"/>
            </a:endParaRPr>
          </a:p>
          <a:p>
            <a:pPr algn="ctr"/>
            <a:endParaRPr lang="en-US" sz="4000" dirty="0">
              <a:solidFill>
                <a:schemeClr val="accent2">
                  <a:lumMod val="20000"/>
                  <a:lumOff val="80000"/>
                </a:schemeClr>
              </a:solidFill>
              <a:effectLst>
                <a:glow rad="228600">
                  <a:srgbClr val="002060">
                    <a:alpha val="58000"/>
                  </a:srgbClr>
                </a:glow>
              </a:effectLst>
              <a:latin typeface="Arial Rounded MT Bold" pitchFamily="34" charset="0"/>
            </a:endParaRPr>
          </a:p>
          <a:p>
            <a:pPr algn="ctr"/>
            <a:endParaRPr lang="en-US" sz="4000" dirty="0">
              <a:solidFill>
                <a:schemeClr val="accent2">
                  <a:lumMod val="20000"/>
                  <a:lumOff val="80000"/>
                </a:schemeClr>
              </a:solidFill>
              <a:effectLst>
                <a:glow rad="228600">
                  <a:srgbClr val="002060">
                    <a:alpha val="58000"/>
                  </a:srgbClr>
                </a:glow>
              </a:effectLst>
              <a:latin typeface="Arial Rounded MT Bold" pitchFamily="34" charset="0"/>
            </a:endParaRPr>
          </a:p>
          <a:p>
            <a:pPr algn="ctr"/>
            <a:endParaRPr lang="en-US" sz="4000" dirty="0">
              <a:solidFill>
                <a:schemeClr val="accent2">
                  <a:lumMod val="20000"/>
                  <a:lumOff val="80000"/>
                </a:schemeClr>
              </a:solidFill>
              <a:effectLst>
                <a:glow rad="228600">
                  <a:srgbClr val="002060">
                    <a:alpha val="58000"/>
                  </a:srgbClr>
                </a:glow>
              </a:effectLst>
              <a:latin typeface="Arial Rounded MT Bold" pitchFamily="34" charset="0"/>
            </a:endParaRPr>
          </a:p>
          <a:p>
            <a:pPr algn="ctr"/>
            <a:r>
              <a:rPr lang="fr-CA" sz="4000" dirty="0">
                <a:solidFill>
                  <a:schemeClr val="accent2">
                    <a:lumMod val="20000"/>
                    <a:lumOff val="80000"/>
                  </a:schemeClr>
                </a:solidFill>
                <a:effectLst>
                  <a:glow rad="228600">
                    <a:srgbClr val="002060">
                      <a:alpha val="58000"/>
                    </a:srgbClr>
                  </a:glow>
                </a:effectLst>
                <a:latin typeface="Arial Rounded MT Bold" pitchFamily="34" charset="0"/>
              </a:rPr>
              <a:t>est venu à Yahusha de nuit</a:t>
            </a:r>
            <a:r>
              <a:rPr lang="en-US" sz="4000" dirty="0">
                <a:solidFill>
                  <a:schemeClr val="accent2">
                    <a:lumMod val="20000"/>
                    <a:lumOff val="80000"/>
                  </a:schemeClr>
                </a:solidFill>
                <a:effectLst>
                  <a:glow rad="228600">
                    <a:srgbClr val="002060">
                      <a:alpha val="58000"/>
                    </a:srgbClr>
                  </a:glow>
                </a:effectLst>
                <a:latin typeface="Arial Rounded MT Bold" pitchFamily="34" charset="0"/>
              </a:rPr>
              <a:t> …”  </a:t>
            </a:r>
          </a:p>
          <a:p>
            <a:pPr algn="ctr"/>
            <a:r>
              <a:rPr lang="en-US" sz="3200" dirty="0">
                <a:solidFill>
                  <a:schemeClr val="accent2">
                    <a:lumMod val="20000"/>
                    <a:lumOff val="80000"/>
                  </a:schemeClr>
                </a:solidFill>
                <a:effectLst>
                  <a:glow rad="228600">
                    <a:srgbClr val="002060">
                      <a:alpha val="58000"/>
                    </a:srgbClr>
                  </a:glow>
                </a:effectLst>
                <a:latin typeface="Arial Rounded MT Bold" pitchFamily="34" charset="0"/>
              </a:rPr>
              <a:t>(Jean 19:39a)</a:t>
            </a:r>
          </a:p>
        </p:txBody>
      </p:sp>
      <p:sp>
        <p:nvSpPr>
          <p:cNvPr id="3" name="Slide Number Placeholder 2"/>
          <p:cNvSpPr>
            <a:spLocks noGrp="1"/>
          </p:cNvSpPr>
          <p:nvPr>
            <p:ph type="sldNum" sz="quarter" idx="12"/>
          </p:nvPr>
        </p:nvSpPr>
        <p:spPr/>
        <p:txBody>
          <a:bodyPr/>
          <a:lstStyle/>
          <a:p>
            <a:fld id="{F98DBE31-67BE-43CC-8D6C-2180D5FA01B3}" type="slidenum">
              <a:rPr lang="en-US" b="1" smtClean="0">
                <a:solidFill>
                  <a:schemeClr val="bg1"/>
                </a:solidFill>
              </a:rPr>
              <a:t>64</a:t>
            </a:fld>
            <a:endParaRPr lang="en-US" b="1" dirty="0">
              <a:solidFill>
                <a:schemeClr val="bg1"/>
              </a:solidFill>
            </a:endParaRPr>
          </a:p>
        </p:txBody>
      </p:sp>
    </p:spTree>
    <p:extLst>
      <p:ext uri="{BB962C8B-B14F-4D97-AF65-F5344CB8AC3E}">
        <p14:creationId xmlns:p14="http://schemas.microsoft.com/office/powerpoint/2010/main" val="155039466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5" name="Picture 2" descr="C:\Users\Rae\Desktop\YCC Logo sm size.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077200" y="5791200"/>
            <a:ext cx="851525" cy="85152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52400" y="304800"/>
            <a:ext cx="4800600" cy="4893647"/>
          </a:xfrm>
          <a:prstGeom prst="rect">
            <a:avLst/>
          </a:prstGeom>
        </p:spPr>
        <p:txBody>
          <a:bodyPr wrap="square">
            <a:spAutoFit/>
            <a:scene3d>
              <a:camera prst="orthographicFront"/>
              <a:lightRig rig="threePt" dir="t"/>
            </a:scene3d>
            <a:sp3d extrusionH="57150">
              <a:bevelT w="38100" h="38100"/>
            </a:sp3d>
          </a:bodyPr>
          <a:lstStyle/>
          <a:p>
            <a:pPr algn="ctr"/>
            <a:r>
              <a:rPr lang="en-US" sz="4000" dirty="0">
                <a:solidFill>
                  <a:schemeClr val="accent2">
                    <a:lumMod val="20000"/>
                    <a:lumOff val="80000"/>
                  </a:schemeClr>
                </a:solidFill>
                <a:effectLst>
                  <a:glow rad="228600">
                    <a:srgbClr val="002060">
                      <a:alpha val="58000"/>
                    </a:srgbClr>
                  </a:glow>
                </a:effectLst>
                <a:latin typeface="Arial Rounded MT Bold" pitchFamily="34" charset="0"/>
              </a:rPr>
              <a:t>“… </a:t>
            </a:r>
            <a:r>
              <a:rPr lang="fr-CA" sz="4000" dirty="0">
                <a:solidFill>
                  <a:schemeClr val="accent2">
                    <a:lumMod val="20000"/>
                    <a:lumOff val="80000"/>
                  </a:schemeClr>
                </a:solidFill>
                <a:effectLst>
                  <a:glow rad="228600">
                    <a:srgbClr val="002060">
                      <a:alpha val="58000"/>
                    </a:srgbClr>
                  </a:glow>
                </a:effectLst>
                <a:latin typeface="Arial Rounded MT Bold" pitchFamily="34" charset="0"/>
              </a:rPr>
              <a:t>et a apporté un mélange de myrrhe et d'aloès, environ cent livres de poids</a:t>
            </a:r>
            <a:r>
              <a:rPr lang="en-US" sz="4000" dirty="0">
                <a:solidFill>
                  <a:schemeClr val="accent2">
                    <a:lumMod val="20000"/>
                    <a:lumOff val="80000"/>
                  </a:schemeClr>
                </a:solidFill>
                <a:effectLst>
                  <a:glow rad="228600">
                    <a:srgbClr val="002060">
                      <a:alpha val="58000"/>
                    </a:srgbClr>
                  </a:glow>
                </a:effectLst>
                <a:latin typeface="Arial Rounded MT Bold" pitchFamily="34" charset="0"/>
              </a:rPr>
              <a:t>.”</a:t>
            </a:r>
          </a:p>
          <a:p>
            <a:pPr algn="ctr"/>
            <a:endParaRPr lang="en-US" sz="4000" dirty="0">
              <a:solidFill>
                <a:schemeClr val="accent2">
                  <a:lumMod val="20000"/>
                  <a:lumOff val="80000"/>
                </a:schemeClr>
              </a:solidFill>
              <a:effectLst>
                <a:glow rad="228600">
                  <a:srgbClr val="002060">
                    <a:alpha val="58000"/>
                  </a:srgbClr>
                </a:glow>
              </a:effectLst>
              <a:latin typeface="Arial Rounded MT Bold" pitchFamily="34" charset="0"/>
            </a:endParaRPr>
          </a:p>
          <a:p>
            <a:pPr algn="ctr"/>
            <a:r>
              <a:rPr lang="en-US" sz="4000" dirty="0">
                <a:solidFill>
                  <a:schemeClr val="accent2">
                    <a:lumMod val="20000"/>
                    <a:lumOff val="80000"/>
                  </a:schemeClr>
                </a:solidFill>
                <a:effectLst>
                  <a:glow rad="228600">
                    <a:srgbClr val="002060">
                      <a:alpha val="58000"/>
                    </a:srgbClr>
                  </a:glow>
                </a:effectLst>
                <a:latin typeface="Arial Rounded MT Bold" pitchFamily="34" charset="0"/>
              </a:rPr>
              <a:t>  </a:t>
            </a:r>
          </a:p>
          <a:p>
            <a:pPr algn="ctr"/>
            <a:r>
              <a:rPr lang="en-US" sz="3200" dirty="0">
                <a:solidFill>
                  <a:schemeClr val="accent2">
                    <a:lumMod val="20000"/>
                    <a:lumOff val="80000"/>
                  </a:schemeClr>
                </a:solidFill>
                <a:effectLst>
                  <a:glow rad="228600">
                    <a:srgbClr val="002060">
                      <a:alpha val="58000"/>
                    </a:srgbClr>
                  </a:glow>
                </a:effectLst>
                <a:latin typeface="Arial Rounded MT Bold" pitchFamily="34" charset="0"/>
              </a:rPr>
              <a:t>(Jean 19:39b)</a:t>
            </a:r>
          </a:p>
        </p:txBody>
      </p:sp>
      <p:sp>
        <p:nvSpPr>
          <p:cNvPr id="2" name="Slide Number Placeholder 1"/>
          <p:cNvSpPr>
            <a:spLocks noGrp="1"/>
          </p:cNvSpPr>
          <p:nvPr>
            <p:ph type="sldNum" sz="quarter" idx="12"/>
          </p:nvPr>
        </p:nvSpPr>
        <p:spPr/>
        <p:txBody>
          <a:bodyPr/>
          <a:lstStyle/>
          <a:p>
            <a:fld id="{F98DBE31-67BE-43CC-8D6C-2180D5FA01B3}" type="slidenum">
              <a:rPr lang="en-US" b="1" smtClean="0"/>
              <a:t>65</a:t>
            </a:fld>
            <a:endParaRPr lang="en-US" b="1" dirty="0"/>
          </a:p>
        </p:txBody>
      </p:sp>
    </p:spTree>
    <p:extLst>
      <p:ext uri="{BB962C8B-B14F-4D97-AF65-F5344CB8AC3E}">
        <p14:creationId xmlns:p14="http://schemas.microsoft.com/office/powerpoint/2010/main" val="307485179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5" name="Picture 2" descr="C:\Users\Rae\Desktop\YCC Logo sm size.pn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8077200" y="5791200"/>
            <a:ext cx="851525" cy="851525"/>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C:\Users\Rae\Desktop\joseph getting body.jp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2608965" y="234829"/>
            <a:ext cx="4553835" cy="5974962"/>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6" name="Rectangle 5"/>
          <p:cNvSpPr/>
          <p:nvPr/>
        </p:nvSpPr>
        <p:spPr>
          <a:xfrm>
            <a:off x="64167" y="89624"/>
            <a:ext cx="3048001" cy="6678751"/>
          </a:xfrm>
          <a:prstGeom prst="rect">
            <a:avLst/>
          </a:prstGeom>
        </p:spPr>
        <p:txBody>
          <a:bodyPr wrap="square">
            <a:spAutoFit/>
            <a:scene3d>
              <a:camera prst="orthographicFront"/>
              <a:lightRig rig="threePt" dir="t"/>
            </a:scene3d>
            <a:sp3d extrusionH="57150">
              <a:bevelT w="38100" h="38100"/>
            </a:sp3d>
          </a:bodyPr>
          <a:lstStyle/>
          <a:p>
            <a:pPr algn="ctr"/>
            <a:r>
              <a:rPr lang="en-US" sz="3200" dirty="0">
                <a:solidFill>
                  <a:schemeClr val="accent2">
                    <a:lumMod val="20000"/>
                    <a:lumOff val="80000"/>
                  </a:schemeClr>
                </a:solidFill>
                <a:effectLst>
                  <a:glow rad="228600">
                    <a:srgbClr val="002060">
                      <a:alpha val="58000"/>
                    </a:srgbClr>
                  </a:glow>
                </a:effectLst>
                <a:latin typeface="Arial Rounded MT Bold" pitchFamily="34" charset="0"/>
              </a:rPr>
              <a:t>“</a:t>
            </a:r>
            <a:r>
              <a:rPr lang="fr-CA" sz="3200" dirty="0">
                <a:solidFill>
                  <a:schemeClr val="accent2">
                    <a:lumMod val="20000"/>
                    <a:lumOff val="80000"/>
                  </a:schemeClr>
                </a:solidFill>
                <a:effectLst>
                  <a:glow rad="228600">
                    <a:srgbClr val="002060">
                      <a:alpha val="58000"/>
                    </a:srgbClr>
                  </a:glow>
                </a:effectLst>
                <a:latin typeface="Arial Rounded MT Bold" pitchFamily="34" charset="0"/>
              </a:rPr>
              <a:t>Puis ils prirent le corps de Yahusha et l'enroulèrent dans des vêtements de lin avec les épices comme la coutume des Juifs pour </a:t>
            </a:r>
            <a:r>
              <a:rPr lang="fr-CA" sz="3200" dirty="0" smtClean="0">
                <a:solidFill>
                  <a:schemeClr val="accent2">
                    <a:lumMod val="20000"/>
                    <a:lumOff val="80000"/>
                  </a:schemeClr>
                </a:solidFill>
                <a:effectLst>
                  <a:glow rad="228600">
                    <a:srgbClr val="002060">
                      <a:alpha val="58000"/>
                    </a:srgbClr>
                  </a:glow>
                </a:effectLst>
                <a:latin typeface="Arial Rounded MT Bold" pitchFamily="34" charset="0"/>
              </a:rPr>
              <a:t>l’ensevelir…</a:t>
            </a:r>
            <a:r>
              <a:rPr lang="en-US" sz="3200" dirty="0" smtClean="0">
                <a:solidFill>
                  <a:schemeClr val="accent2">
                    <a:lumMod val="20000"/>
                    <a:lumOff val="80000"/>
                  </a:schemeClr>
                </a:solidFill>
                <a:effectLst>
                  <a:glow rad="228600">
                    <a:srgbClr val="002060">
                      <a:alpha val="58000"/>
                    </a:srgbClr>
                  </a:glow>
                </a:effectLst>
                <a:latin typeface="Arial Rounded MT Bold" pitchFamily="34" charset="0"/>
              </a:rPr>
              <a:t>”</a:t>
            </a:r>
            <a:endParaRPr lang="en-US" sz="3200" dirty="0">
              <a:solidFill>
                <a:schemeClr val="accent2">
                  <a:lumMod val="20000"/>
                  <a:lumOff val="80000"/>
                </a:schemeClr>
              </a:solidFill>
              <a:effectLst>
                <a:glow rad="228600">
                  <a:srgbClr val="002060">
                    <a:alpha val="58000"/>
                  </a:srgbClr>
                </a:glow>
              </a:effectLst>
              <a:latin typeface="Arial Rounded MT Bold" pitchFamily="34" charset="0"/>
            </a:endParaRPr>
          </a:p>
          <a:p>
            <a:pPr algn="ctr"/>
            <a:r>
              <a:rPr lang="en-US" sz="2000" dirty="0">
                <a:solidFill>
                  <a:schemeClr val="accent2">
                    <a:lumMod val="20000"/>
                    <a:lumOff val="80000"/>
                  </a:schemeClr>
                </a:solidFill>
                <a:effectLst>
                  <a:glow rad="228600">
                    <a:srgbClr val="002060">
                      <a:alpha val="58000"/>
                    </a:srgbClr>
                  </a:glow>
                </a:effectLst>
                <a:latin typeface="Arial Rounded MT Bold" pitchFamily="34" charset="0"/>
              </a:rPr>
              <a:t>  </a:t>
            </a:r>
          </a:p>
          <a:p>
            <a:pPr algn="ctr"/>
            <a:r>
              <a:rPr lang="en-US" sz="2400" dirty="0">
                <a:solidFill>
                  <a:schemeClr val="accent2">
                    <a:lumMod val="20000"/>
                    <a:lumOff val="80000"/>
                  </a:schemeClr>
                </a:solidFill>
                <a:effectLst>
                  <a:glow rad="228600">
                    <a:srgbClr val="002060">
                      <a:alpha val="58000"/>
                    </a:srgbClr>
                  </a:glow>
                </a:effectLst>
                <a:latin typeface="Arial Rounded MT Bold" pitchFamily="34" charset="0"/>
              </a:rPr>
              <a:t>(Jean 19:40)</a:t>
            </a:r>
          </a:p>
        </p:txBody>
      </p:sp>
      <p:sp>
        <p:nvSpPr>
          <p:cNvPr id="8" name="Rectangle 7"/>
          <p:cNvSpPr/>
          <p:nvPr/>
        </p:nvSpPr>
        <p:spPr>
          <a:xfrm>
            <a:off x="5656966" y="692527"/>
            <a:ext cx="3243194" cy="3046988"/>
          </a:xfrm>
          <a:prstGeom prst="rect">
            <a:avLst/>
          </a:prstGeom>
        </p:spPr>
        <p:txBody>
          <a:bodyPr wrap="square">
            <a:spAutoFit/>
            <a:scene3d>
              <a:camera prst="orthographicFront"/>
              <a:lightRig rig="threePt" dir="t"/>
            </a:scene3d>
            <a:sp3d extrusionH="57150">
              <a:bevelT w="38100" h="38100"/>
            </a:sp3d>
          </a:bodyPr>
          <a:lstStyle/>
          <a:p>
            <a:pPr algn="r"/>
            <a:r>
              <a:rPr lang="fr-CA" sz="3200" dirty="0">
                <a:solidFill>
                  <a:schemeClr val="accent2">
                    <a:lumMod val="20000"/>
                    <a:lumOff val="80000"/>
                  </a:schemeClr>
                </a:solidFill>
                <a:effectLst>
                  <a:glow rad="228600">
                    <a:srgbClr val="7030A0">
                      <a:alpha val="83000"/>
                    </a:srgbClr>
                  </a:glow>
                </a:effectLst>
                <a:latin typeface="Arial Rounded MT Bold" pitchFamily="34" charset="0"/>
              </a:rPr>
              <a:t>Rappelez-vous: le corps </a:t>
            </a:r>
          </a:p>
          <a:p>
            <a:pPr algn="r"/>
            <a:r>
              <a:rPr lang="fr-CA" sz="3200" dirty="0">
                <a:solidFill>
                  <a:schemeClr val="accent2">
                    <a:lumMod val="20000"/>
                    <a:lumOff val="80000"/>
                  </a:schemeClr>
                </a:solidFill>
                <a:effectLst>
                  <a:glow rad="228600">
                    <a:srgbClr val="7030A0">
                      <a:alpha val="83000"/>
                    </a:srgbClr>
                  </a:glow>
                </a:effectLst>
                <a:latin typeface="Arial Rounded MT Bold" pitchFamily="34" charset="0"/>
              </a:rPr>
              <a:t>de Yahusha aurait été </a:t>
            </a:r>
          </a:p>
          <a:p>
            <a:pPr algn="r"/>
            <a:r>
              <a:rPr lang="fr-CA" sz="3200" dirty="0">
                <a:solidFill>
                  <a:schemeClr val="accent2">
                    <a:lumMod val="20000"/>
                    <a:lumOff val="80000"/>
                  </a:schemeClr>
                </a:solidFill>
                <a:effectLst>
                  <a:glow rad="228600">
                    <a:srgbClr val="7030A0">
                      <a:alpha val="83000"/>
                    </a:srgbClr>
                  </a:glow>
                </a:effectLst>
                <a:latin typeface="Arial Rounded MT Bold" pitchFamily="34" charset="0"/>
              </a:rPr>
              <a:t>lavé en premier</a:t>
            </a:r>
            <a:r>
              <a:rPr lang="en-US" sz="3200" dirty="0">
                <a:solidFill>
                  <a:schemeClr val="accent2">
                    <a:lumMod val="20000"/>
                    <a:lumOff val="80000"/>
                  </a:schemeClr>
                </a:solidFill>
                <a:effectLst>
                  <a:glow rad="228600">
                    <a:srgbClr val="7030A0">
                      <a:alpha val="83000"/>
                    </a:srgbClr>
                  </a:glow>
                </a:effectLst>
                <a:latin typeface="Arial Rounded MT Bold" pitchFamily="34" charset="0"/>
              </a:rPr>
              <a:t>!</a:t>
            </a:r>
          </a:p>
        </p:txBody>
      </p:sp>
      <p:sp>
        <p:nvSpPr>
          <p:cNvPr id="10" name="Rectangle 9"/>
          <p:cNvSpPr/>
          <p:nvPr/>
        </p:nvSpPr>
        <p:spPr>
          <a:xfrm>
            <a:off x="3459479" y="5474959"/>
            <a:ext cx="4402445" cy="1077218"/>
          </a:xfrm>
          <a:prstGeom prst="rect">
            <a:avLst/>
          </a:prstGeom>
        </p:spPr>
        <p:txBody>
          <a:bodyPr wrap="square">
            <a:spAutoFit/>
            <a:scene3d>
              <a:camera prst="orthographicFront"/>
              <a:lightRig rig="threePt" dir="t"/>
            </a:scene3d>
            <a:sp3d extrusionH="57150">
              <a:bevelT w="38100" h="38100"/>
            </a:sp3d>
          </a:bodyPr>
          <a:lstStyle/>
          <a:p>
            <a:r>
              <a:rPr lang="fr-CA" sz="3200" dirty="0">
                <a:solidFill>
                  <a:schemeClr val="accent2">
                    <a:lumMod val="20000"/>
                    <a:lumOff val="80000"/>
                  </a:schemeClr>
                </a:solidFill>
                <a:effectLst>
                  <a:glow rad="228600">
                    <a:srgbClr val="002060">
                      <a:alpha val="90000"/>
                    </a:srgbClr>
                  </a:glow>
                </a:effectLst>
                <a:latin typeface="Arial Rounded MT Bold" pitchFamily="34" charset="0"/>
              </a:rPr>
              <a:t>Combien de temps cela prendrait-il</a:t>
            </a:r>
            <a:r>
              <a:rPr lang="en-US" sz="3200" dirty="0">
                <a:solidFill>
                  <a:schemeClr val="accent2">
                    <a:lumMod val="20000"/>
                    <a:lumOff val="80000"/>
                  </a:schemeClr>
                </a:solidFill>
                <a:effectLst>
                  <a:glow rad="228600">
                    <a:srgbClr val="002060">
                      <a:alpha val="90000"/>
                    </a:srgbClr>
                  </a:glow>
                </a:effectLst>
                <a:latin typeface="Arial Rounded MT Bold" pitchFamily="34" charset="0"/>
              </a:rPr>
              <a:t>?</a:t>
            </a:r>
          </a:p>
        </p:txBody>
      </p:sp>
      <p:sp>
        <p:nvSpPr>
          <p:cNvPr id="2" name="Slide Number Placeholder 1"/>
          <p:cNvSpPr>
            <a:spLocks noGrp="1"/>
          </p:cNvSpPr>
          <p:nvPr>
            <p:ph type="sldNum" sz="quarter" idx="12"/>
          </p:nvPr>
        </p:nvSpPr>
        <p:spPr/>
        <p:txBody>
          <a:bodyPr/>
          <a:lstStyle/>
          <a:p>
            <a:fld id="{F98DBE31-67BE-43CC-8D6C-2180D5FA01B3}" type="slidenum">
              <a:rPr lang="en-US" b="1" smtClean="0">
                <a:solidFill>
                  <a:schemeClr val="bg1"/>
                </a:solidFill>
              </a:rPr>
              <a:t>66</a:t>
            </a:fld>
            <a:endParaRPr lang="en-US" b="1" dirty="0">
              <a:solidFill>
                <a:schemeClr val="bg1"/>
              </a:solidFill>
            </a:endParaRPr>
          </a:p>
        </p:txBody>
      </p:sp>
    </p:spTree>
    <p:extLst>
      <p:ext uri="{BB962C8B-B14F-4D97-AF65-F5344CB8AC3E}">
        <p14:creationId xmlns:p14="http://schemas.microsoft.com/office/powerpoint/2010/main" val="290931915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2000" fill="hold"/>
                                        <p:tgtEl>
                                          <p:spTgt spid="6"/>
                                        </p:tgtEl>
                                        <p:attrNameLst>
                                          <p:attrName>ppt_w</p:attrName>
                                        </p:attrNameLst>
                                      </p:cBhvr>
                                      <p:tavLst>
                                        <p:tav tm="0">
                                          <p:val>
                                            <p:fltVal val="0"/>
                                          </p:val>
                                        </p:tav>
                                        <p:tav tm="100000">
                                          <p:val>
                                            <p:strVal val="#ppt_w"/>
                                          </p:val>
                                        </p:tav>
                                      </p:tavLst>
                                    </p:anim>
                                    <p:anim calcmode="lin" valueType="num">
                                      <p:cBhvr>
                                        <p:cTn id="8" dur="2000" fill="hold"/>
                                        <p:tgtEl>
                                          <p:spTgt spid="6"/>
                                        </p:tgtEl>
                                        <p:attrNameLst>
                                          <p:attrName>ppt_h</p:attrName>
                                        </p:attrNameLst>
                                      </p:cBhvr>
                                      <p:tavLst>
                                        <p:tav tm="0">
                                          <p:val>
                                            <p:fltVal val="0"/>
                                          </p:val>
                                        </p:tav>
                                        <p:tav tm="100000">
                                          <p:val>
                                            <p:strVal val="#ppt_h"/>
                                          </p:val>
                                        </p:tav>
                                      </p:tavLst>
                                    </p:anim>
                                    <p:animEffect transition="in" filter="fade">
                                      <p:cBhvr>
                                        <p:cTn id="9" dur="2000"/>
                                        <p:tgtEl>
                                          <p:spTgt spid="6"/>
                                        </p:tgtEl>
                                      </p:cBhvr>
                                    </p:animEffect>
                                  </p:childTnLst>
                                </p:cTn>
                              </p:par>
                            </p:childTnLst>
                          </p:cTn>
                        </p:par>
                        <p:par>
                          <p:cTn id="10" fill="hold">
                            <p:stCondLst>
                              <p:cond delay="2000"/>
                            </p:stCondLst>
                            <p:childTnLst>
                              <p:par>
                                <p:cTn id="11" presetID="53" presetClass="entr" presetSubtype="16" fill="hold" grpId="0" nodeType="afterEffect">
                                  <p:stCondLst>
                                    <p:cond delay="5000"/>
                                  </p:stCondLst>
                                  <p:childTnLst>
                                    <p:set>
                                      <p:cBhvr>
                                        <p:cTn id="12" dur="1" fill="hold">
                                          <p:stCondLst>
                                            <p:cond delay="0"/>
                                          </p:stCondLst>
                                        </p:cTn>
                                        <p:tgtEl>
                                          <p:spTgt spid="8"/>
                                        </p:tgtEl>
                                        <p:attrNameLst>
                                          <p:attrName>style.visibility</p:attrName>
                                        </p:attrNameLst>
                                      </p:cBhvr>
                                      <p:to>
                                        <p:strVal val="visible"/>
                                      </p:to>
                                    </p:set>
                                    <p:anim calcmode="lin" valueType="num">
                                      <p:cBhvr>
                                        <p:cTn id="13" dur="2000" fill="hold"/>
                                        <p:tgtEl>
                                          <p:spTgt spid="8"/>
                                        </p:tgtEl>
                                        <p:attrNameLst>
                                          <p:attrName>ppt_w</p:attrName>
                                        </p:attrNameLst>
                                      </p:cBhvr>
                                      <p:tavLst>
                                        <p:tav tm="0">
                                          <p:val>
                                            <p:fltVal val="0"/>
                                          </p:val>
                                        </p:tav>
                                        <p:tav tm="100000">
                                          <p:val>
                                            <p:strVal val="#ppt_w"/>
                                          </p:val>
                                        </p:tav>
                                      </p:tavLst>
                                    </p:anim>
                                    <p:anim calcmode="lin" valueType="num">
                                      <p:cBhvr>
                                        <p:cTn id="14" dur="2000" fill="hold"/>
                                        <p:tgtEl>
                                          <p:spTgt spid="8"/>
                                        </p:tgtEl>
                                        <p:attrNameLst>
                                          <p:attrName>ppt_h</p:attrName>
                                        </p:attrNameLst>
                                      </p:cBhvr>
                                      <p:tavLst>
                                        <p:tav tm="0">
                                          <p:val>
                                            <p:fltVal val="0"/>
                                          </p:val>
                                        </p:tav>
                                        <p:tav tm="100000">
                                          <p:val>
                                            <p:strVal val="#ppt_h"/>
                                          </p:val>
                                        </p:tav>
                                      </p:tavLst>
                                    </p:anim>
                                    <p:animEffect transition="in" filter="fade">
                                      <p:cBhvr>
                                        <p:cTn id="15" dur="2000"/>
                                        <p:tgtEl>
                                          <p:spTgt spid="8"/>
                                        </p:tgtEl>
                                      </p:cBhvr>
                                    </p:animEffect>
                                  </p:childTnLst>
                                </p:cTn>
                              </p:par>
                            </p:childTnLst>
                          </p:cTn>
                        </p:par>
                        <p:par>
                          <p:cTn id="16" fill="hold">
                            <p:stCondLst>
                              <p:cond delay="9000"/>
                            </p:stCondLst>
                            <p:childTnLst>
                              <p:par>
                                <p:cTn id="17" presetID="53" presetClass="entr" presetSubtype="16" fill="hold" grpId="0" nodeType="afterEffect">
                                  <p:stCondLst>
                                    <p:cond delay="3000"/>
                                  </p:stCondLst>
                                  <p:childTnLst>
                                    <p:set>
                                      <p:cBhvr>
                                        <p:cTn id="18" dur="1" fill="hold">
                                          <p:stCondLst>
                                            <p:cond delay="0"/>
                                          </p:stCondLst>
                                        </p:cTn>
                                        <p:tgtEl>
                                          <p:spTgt spid="10"/>
                                        </p:tgtEl>
                                        <p:attrNameLst>
                                          <p:attrName>style.visibility</p:attrName>
                                        </p:attrNameLst>
                                      </p:cBhvr>
                                      <p:to>
                                        <p:strVal val="visible"/>
                                      </p:to>
                                    </p:set>
                                    <p:anim calcmode="lin" valueType="num">
                                      <p:cBhvr>
                                        <p:cTn id="19" dur="2000" fill="hold"/>
                                        <p:tgtEl>
                                          <p:spTgt spid="10"/>
                                        </p:tgtEl>
                                        <p:attrNameLst>
                                          <p:attrName>ppt_w</p:attrName>
                                        </p:attrNameLst>
                                      </p:cBhvr>
                                      <p:tavLst>
                                        <p:tav tm="0">
                                          <p:val>
                                            <p:fltVal val="0"/>
                                          </p:val>
                                        </p:tav>
                                        <p:tav tm="100000">
                                          <p:val>
                                            <p:strVal val="#ppt_w"/>
                                          </p:val>
                                        </p:tav>
                                      </p:tavLst>
                                    </p:anim>
                                    <p:anim calcmode="lin" valueType="num">
                                      <p:cBhvr>
                                        <p:cTn id="20" dur="2000" fill="hold"/>
                                        <p:tgtEl>
                                          <p:spTgt spid="10"/>
                                        </p:tgtEl>
                                        <p:attrNameLst>
                                          <p:attrName>ppt_h</p:attrName>
                                        </p:attrNameLst>
                                      </p:cBhvr>
                                      <p:tavLst>
                                        <p:tav tm="0">
                                          <p:val>
                                            <p:fltVal val="0"/>
                                          </p:val>
                                        </p:tav>
                                        <p:tav tm="100000">
                                          <p:val>
                                            <p:strVal val="#ppt_h"/>
                                          </p:val>
                                        </p:tav>
                                      </p:tavLst>
                                    </p:anim>
                                    <p:animEffect transition="in" filter="fade">
                                      <p:cBhvr>
                                        <p:cTn id="21"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10" grpId="0"/>
    </p:bldLst>
  </p:timing>
</p:sld>
</file>

<file path=ppt/slides/slide67.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152400" y="152400"/>
            <a:ext cx="5486400" cy="5755422"/>
          </a:xfrm>
          <a:prstGeom prst="rect">
            <a:avLst/>
          </a:prstGeom>
          <a:noFill/>
        </p:spPr>
        <p:txBody>
          <a:bodyPr wrap="square">
            <a:spAutoFit/>
            <a:scene3d>
              <a:camera prst="orthographicFront"/>
              <a:lightRig rig="threePt" dir="t"/>
            </a:scene3d>
            <a:sp3d extrusionH="57150">
              <a:bevelT w="38100" h="38100"/>
            </a:sp3d>
          </a:bodyPr>
          <a:lstStyle/>
          <a:p>
            <a:pPr algn="ctr"/>
            <a:r>
              <a:rPr lang="fr-CA" sz="4800" dirty="0">
                <a:solidFill>
                  <a:schemeClr val="accent2">
                    <a:lumMod val="20000"/>
                    <a:lumOff val="80000"/>
                  </a:schemeClr>
                </a:solidFill>
                <a:effectLst>
                  <a:glow rad="228600">
                    <a:srgbClr val="002060">
                      <a:alpha val="58000"/>
                    </a:srgbClr>
                  </a:glow>
                </a:effectLst>
                <a:latin typeface="Arial Rounded MT Bold" pitchFamily="34" charset="0"/>
              </a:rPr>
              <a:t>Ensevelir Yahusha selon la coutume des Juifs est un processus très long qui a duré toute la nuit</a:t>
            </a:r>
            <a:r>
              <a:rPr lang="en-US" sz="4800" dirty="0">
                <a:solidFill>
                  <a:schemeClr val="accent2">
                    <a:lumMod val="20000"/>
                    <a:lumOff val="80000"/>
                  </a:schemeClr>
                </a:solidFill>
                <a:effectLst>
                  <a:glow rad="228600">
                    <a:srgbClr val="002060">
                      <a:alpha val="58000"/>
                    </a:srgbClr>
                  </a:glow>
                </a:effectLst>
                <a:latin typeface="Arial Rounded MT Bold" pitchFamily="34" charset="0"/>
              </a:rPr>
              <a:t>. </a:t>
            </a:r>
          </a:p>
          <a:p>
            <a:pPr algn="ctr"/>
            <a:endParaRPr lang="en-US" sz="3200" dirty="0">
              <a:solidFill>
                <a:schemeClr val="accent2">
                  <a:lumMod val="20000"/>
                  <a:lumOff val="80000"/>
                </a:schemeClr>
              </a:solidFill>
              <a:effectLst>
                <a:glow rad="228600">
                  <a:srgbClr val="002060">
                    <a:alpha val="58000"/>
                  </a:srgbClr>
                </a:glow>
              </a:effectLst>
              <a:latin typeface="Arial Rounded MT Bold" pitchFamily="34" charset="0"/>
            </a:endParaRPr>
          </a:p>
        </p:txBody>
      </p:sp>
      <p:pic>
        <p:nvPicPr>
          <p:cNvPr id="6" name="Picture 2" descr="C:\Users\Rae\Desktop\YCC Logo sm size.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077200" y="5791200"/>
            <a:ext cx="851525" cy="851525"/>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p:txBody>
          <a:bodyPr/>
          <a:lstStyle/>
          <a:p>
            <a:fld id="{F98DBE31-67BE-43CC-8D6C-2180D5FA01B3}" type="slidenum">
              <a:rPr lang="en-US" b="1" smtClean="0">
                <a:solidFill>
                  <a:schemeClr val="bg1"/>
                </a:solidFill>
              </a:rPr>
              <a:t>67</a:t>
            </a:fld>
            <a:endParaRPr lang="en-US" b="1" dirty="0">
              <a:solidFill>
                <a:schemeClr val="bg1"/>
              </a:solidFill>
            </a:endParaRPr>
          </a:p>
        </p:txBody>
      </p:sp>
    </p:spTree>
    <p:extLst>
      <p:ext uri="{BB962C8B-B14F-4D97-AF65-F5344CB8AC3E}">
        <p14:creationId xmlns:p14="http://schemas.microsoft.com/office/powerpoint/2010/main" val="73583399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2" descr="C:\Users\Rae\Desktop\YCC Logo sm size.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077200" y="5791200"/>
            <a:ext cx="851525" cy="851525"/>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457199" y="243780"/>
            <a:ext cx="8471525" cy="6309420"/>
          </a:xfrm>
          <a:prstGeom prst="rect">
            <a:avLst/>
          </a:prstGeom>
        </p:spPr>
        <p:txBody>
          <a:bodyPr wrap="square">
            <a:spAutoFit/>
            <a:scene3d>
              <a:camera prst="orthographicFront"/>
              <a:lightRig rig="threePt" dir="t"/>
            </a:scene3d>
            <a:sp3d extrusionH="57150">
              <a:bevelT w="38100" h="38100"/>
            </a:sp3d>
          </a:bodyPr>
          <a:lstStyle/>
          <a:p>
            <a:pPr algn="ctr"/>
            <a:r>
              <a:rPr lang="en-US" sz="3200" dirty="0">
                <a:solidFill>
                  <a:schemeClr val="accent2">
                    <a:lumMod val="20000"/>
                    <a:lumOff val="80000"/>
                  </a:schemeClr>
                </a:solidFill>
                <a:effectLst>
                  <a:glow rad="228600">
                    <a:srgbClr val="002060">
                      <a:alpha val="58000"/>
                    </a:srgbClr>
                  </a:glow>
                </a:effectLst>
                <a:latin typeface="Arial Rounded MT Bold" pitchFamily="34" charset="0"/>
              </a:rPr>
              <a:t>“</a:t>
            </a:r>
            <a:r>
              <a:rPr lang="fr-CA" sz="3200" dirty="0">
                <a:solidFill>
                  <a:schemeClr val="accent2">
                    <a:lumMod val="20000"/>
                    <a:lumOff val="80000"/>
                  </a:schemeClr>
                </a:solidFill>
                <a:effectLst>
                  <a:glow rad="228600">
                    <a:srgbClr val="002060">
                      <a:alpha val="58000"/>
                    </a:srgbClr>
                  </a:glow>
                </a:effectLst>
                <a:latin typeface="Arial Rounded MT Bold" pitchFamily="34" charset="0"/>
              </a:rPr>
              <a:t>Maintenant, à l'endroit où il a été crucifié, il y avait un jardin, et dans le jardin une nouvelle tombe dans laquelle personne n'avait encore été enseveli</a:t>
            </a:r>
            <a:r>
              <a:rPr lang="en-US" sz="3200" dirty="0">
                <a:solidFill>
                  <a:schemeClr val="accent2">
                    <a:lumMod val="20000"/>
                    <a:lumOff val="80000"/>
                  </a:schemeClr>
                </a:solidFill>
                <a:effectLst>
                  <a:glow rad="228600">
                    <a:srgbClr val="002060">
                      <a:alpha val="58000"/>
                    </a:srgbClr>
                  </a:glow>
                </a:effectLst>
                <a:latin typeface="Arial Rounded MT Bold" pitchFamily="34" charset="0"/>
              </a:rPr>
              <a:t>.”  </a:t>
            </a:r>
            <a:br>
              <a:rPr lang="en-US" sz="3200" dirty="0">
                <a:solidFill>
                  <a:schemeClr val="accent2">
                    <a:lumMod val="20000"/>
                    <a:lumOff val="80000"/>
                  </a:schemeClr>
                </a:solidFill>
                <a:effectLst>
                  <a:glow rad="228600">
                    <a:srgbClr val="002060">
                      <a:alpha val="58000"/>
                    </a:srgbClr>
                  </a:glow>
                </a:effectLst>
                <a:latin typeface="Arial Rounded MT Bold" pitchFamily="34" charset="0"/>
              </a:rPr>
            </a:br>
            <a:endParaRPr lang="en-US" sz="3200" dirty="0">
              <a:solidFill>
                <a:schemeClr val="accent2">
                  <a:lumMod val="20000"/>
                  <a:lumOff val="80000"/>
                </a:schemeClr>
              </a:solidFill>
              <a:effectLst>
                <a:glow rad="228600">
                  <a:srgbClr val="002060">
                    <a:alpha val="58000"/>
                  </a:srgbClr>
                </a:glow>
              </a:effectLst>
              <a:latin typeface="Arial Rounded MT Bold" pitchFamily="34" charset="0"/>
            </a:endParaRPr>
          </a:p>
          <a:p>
            <a:pPr algn="ctr"/>
            <a:endParaRPr lang="en-US" sz="3200" dirty="0">
              <a:solidFill>
                <a:schemeClr val="accent2">
                  <a:lumMod val="20000"/>
                  <a:lumOff val="80000"/>
                </a:schemeClr>
              </a:solidFill>
              <a:effectLst>
                <a:glow rad="228600">
                  <a:srgbClr val="002060">
                    <a:alpha val="58000"/>
                  </a:srgbClr>
                </a:glow>
              </a:effectLst>
              <a:latin typeface="Arial Rounded MT Bold" pitchFamily="34" charset="0"/>
            </a:endParaRPr>
          </a:p>
          <a:p>
            <a:pPr algn="ctr"/>
            <a:endParaRPr lang="en-US" sz="3200" dirty="0">
              <a:solidFill>
                <a:schemeClr val="accent2">
                  <a:lumMod val="20000"/>
                  <a:lumOff val="80000"/>
                </a:schemeClr>
              </a:solidFill>
              <a:effectLst>
                <a:glow rad="228600">
                  <a:srgbClr val="002060">
                    <a:alpha val="58000"/>
                  </a:srgbClr>
                </a:glow>
              </a:effectLst>
              <a:latin typeface="Arial Rounded MT Bold" pitchFamily="34" charset="0"/>
            </a:endParaRPr>
          </a:p>
          <a:p>
            <a:pPr algn="ctr"/>
            <a:endParaRPr lang="en-US" sz="3200" dirty="0">
              <a:solidFill>
                <a:schemeClr val="accent2">
                  <a:lumMod val="20000"/>
                  <a:lumOff val="80000"/>
                </a:schemeClr>
              </a:solidFill>
              <a:effectLst>
                <a:glow rad="228600">
                  <a:srgbClr val="002060">
                    <a:alpha val="58000"/>
                  </a:srgbClr>
                </a:glow>
              </a:effectLst>
              <a:latin typeface="Arial Rounded MT Bold" pitchFamily="34" charset="0"/>
            </a:endParaRPr>
          </a:p>
          <a:p>
            <a:pPr algn="ctr"/>
            <a:endParaRPr lang="en-US" sz="3200" dirty="0">
              <a:solidFill>
                <a:schemeClr val="accent2">
                  <a:lumMod val="20000"/>
                  <a:lumOff val="80000"/>
                </a:schemeClr>
              </a:solidFill>
              <a:effectLst>
                <a:glow rad="228600">
                  <a:srgbClr val="002060">
                    <a:alpha val="58000"/>
                  </a:srgbClr>
                </a:glow>
              </a:effectLst>
              <a:latin typeface="Arial Rounded MT Bold" pitchFamily="34" charset="0"/>
            </a:endParaRPr>
          </a:p>
          <a:p>
            <a:pPr algn="ctr"/>
            <a:endParaRPr lang="en-US" sz="3200" dirty="0">
              <a:solidFill>
                <a:schemeClr val="accent2">
                  <a:lumMod val="20000"/>
                  <a:lumOff val="80000"/>
                </a:schemeClr>
              </a:solidFill>
              <a:effectLst>
                <a:glow rad="228600">
                  <a:srgbClr val="002060">
                    <a:alpha val="58000"/>
                  </a:srgbClr>
                </a:glow>
              </a:effectLst>
              <a:latin typeface="Arial Rounded MT Bold" pitchFamily="34" charset="0"/>
            </a:endParaRPr>
          </a:p>
          <a:p>
            <a:pPr algn="ctr"/>
            <a:r>
              <a:rPr lang="en-US" sz="3200" dirty="0">
                <a:solidFill>
                  <a:schemeClr val="accent2">
                    <a:lumMod val="20000"/>
                    <a:lumOff val="80000"/>
                  </a:schemeClr>
                </a:solidFill>
                <a:effectLst>
                  <a:glow rad="228600">
                    <a:srgbClr val="002060">
                      <a:alpha val="58000"/>
                    </a:srgbClr>
                  </a:glow>
                </a:effectLst>
                <a:latin typeface="Arial Rounded MT Bold" pitchFamily="34" charset="0"/>
              </a:rPr>
              <a:t>(Jean 19:41)</a:t>
            </a:r>
            <a:br>
              <a:rPr lang="en-US" sz="3200" dirty="0">
                <a:solidFill>
                  <a:schemeClr val="accent2">
                    <a:lumMod val="20000"/>
                    <a:lumOff val="80000"/>
                  </a:schemeClr>
                </a:solidFill>
                <a:effectLst>
                  <a:glow rad="228600">
                    <a:srgbClr val="002060">
                      <a:alpha val="58000"/>
                    </a:srgbClr>
                  </a:glow>
                </a:effectLst>
                <a:latin typeface="Arial Rounded MT Bold" pitchFamily="34" charset="0"/>
              </a:rPr>
            </a:br>
            <a:r>
              <a:rPr lang="en-US" sz="2000" i="1" dirty="0">
                <a:solidFill>
                  <a:schemeClr val="accent2">
                    <a:lumMod val="20000"/>
                    <a:lumOff val="80000"/>
                  </a:schemeClr>
                </a:solidFill>
                <a:effectLst>
                  <a:glow rad="228600">
                    <a:srgbClr val="002060">
                      <a:alpha val="58000"/>
                    </a:srgbClr>
                  </a:glow>
                </a:effectLst>
                <a:latin typeface="Arial Rounded MT Bold" pitchFamily="34" charset="0"/>
              </a:rPr>
              <a:t>NKJV</a:t>
            </a:r>
            <a:endParaRPr lang="en-US" sz="3200" i="1" dirty="0">
              <a:solidFill>
                <a:schemeClr val="accent2">
                  <a:lumMod val="20000"/>
                  <a:lumOff val="80000"/>
                </a:schemeClr>
              </a:solidFill>
              <a:effectLst>
                <a:glow rad="228600">
                  <a:srgbClr val="002060">
                    <a:alpha val="58000"/>
                  </a:srgbClr>
                </a:glow>
              </a:effectLst>
              <a:latin typeface="Arial Rounded MT Bold" pitchFamily="34" charset="0"/>
            </a:endParaRPr>
          </a:p>
          <a:p>
            <a:pPr algn="ctr"/>
            <a:endParaRPr lang="en-US" sz="3200" dirty="0">
              <a:solidFill>
                <a:schemeClr val="accent2">
                  <a:lumMod val="20000"/>
                  <a:lumOff val="80000"/>
                </a:schemeClr>
              </a:solidFill>
              <a:effectLst>
                <a:glow rad="228600">
                  <a:srgbClr val="002060">
                    <a:alpha val="58000"/>
                  </a:srgbClr>
                </a:glow>
              </a:effectLst>
              <a:latin typeface="Arial Rounded MT Bold" pitchFamily="34" charset="0"/>
            </a:endParaRPr>
          </a:p>
        </p:txBody>
      </p:sp>
      <p:sp>
        <p:nvSpPr>
          <p:cNvPr id="2" name="Slide Number Placeholder 1"/>
          <p:cNvSpPr>
            <a:spLocks noGrp="1"/>
          </p:cNvSpPr>
          <p:nvPr>
            <p:ph type="sldNum" sz="quarter" idx="12"/>
          </p:nvPr>
        </p:nvSpPr>
        <p:spPr/>
        <p:txBody>
          <a:bodyPr/>
          <a:lstStyle/>
          <a:p>
            <a:fld id="{F98DBE31-67BE-43CC-8D6C-2180D5FA01B3}" type="slidenum">
              <a:rPr lang="en-US" b="1" smtClean="0">
                <a:solidFill>
                  <a:schemeClr val="bg1"/>
                </a:solidFill>
              </a:rPr>
              <a:t>68</a:t>
            </a:fld>
            <a:endParaRPr lang="en-US" b="1" dirty="0">
              <a:solidFill>
                <a:schemeClr val="bg1"/>
              </a:solidFill>
            </a:endParaRPr>
          </a:p>
        </p:txBody>
      </p:sp>
    </p:spTree>
    <p:extLst>
      <p:ext uri="{BB962C8B-B14F-4D97-AF65-F5344CB8AC3E}">
        <p14:creationId xmlns:p14="http://schemas.microsoft.com/office/powerpoint/2010/main" val="70182337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5" name="Picture 2" descr="C:\Users\Rae\Desktop\YCC Logo sm size.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077200" y="5791200"/>
            <a:ext cx="851525" cy="851525"/>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4253876" y="866944"/>
            <a:ext cx="4890124" cy="4708981"/>
          </a:xfrm>
          <a:prstGeom prst="rect">
            <a:avLst/>
          </a:prstGeom>
        </p:spPr>
        <p:txBody>
          <a:bodyPr wrap="square">
            <a:spAutoFit/>
            <a:scene3d>
              <a:camera prst="orthographicFront"/>
              <a:lightRig rig="threePt" dir="t"/>
            </a:scene3d>
            <a:sp3d extrusionH="57150">
              <a:bevelT w="38100" h="38100"/>
            </a:sp3d>
          </a:bodyPr>
          <a:lstStyle/>
          <a:p>
            <a:pPr algn="ctr"/>
            <a:r>
              <a:rPr lang="en-US" sz="3200" dirty="0">
                <a:solidFill>
                  <a:schemeClr val="accent2">
                    <a:lumMod val="20000"/>
                    <a:lumOff val="80000"/>
                  </a:schemeClr>
                </a:solidFill>
                <a:effectLst>
                  <a:glow rad="228600">
                    <a:srgbClr val="002060">
                      <a:alpha val="58000"/>
                    </a:srgbClr>
                  </a:glow>
                </a:effectLst>
                <a:latin typeface="Arial Rounded MT Bold" pitchFamily="34" charset="0"/>
              </a:rPr>
              <a:t>“</a:t>
            </a:r>
            <a:r>
              <a:rPr lang="fr-CA" sz="3200" dirty="0">
                <a:solidFill>
                  <a:schemeClr val="accent2">
                    <a:lumMod val="20000"/>
                    <a:lumOff val="80000"/>
                  </a:schemeClr>
                </a:solidFill>
                <a:effectLst>
                  <a:glow rad="228600">
                    <a:srgbClr val="002060">
                      <a:alpha val="58000"/>
                    </a:srgbClr>
                  </a:glow>
                </a:effectLst>
                <a:latin typeface="Arial Rounded MT Bold" pitchFamily="34" charset="0"/>
              </a:rPr>
              <a:t>Alors ils y déposèrent Yahusha, à cause du jour de préparation des Juifs, car le tombeau était à proximité</a:t>
            </a:r>
            <a:r>
              <a:rPr lang="en-US" sz="3200" dirty="0">
                <a:solidFill>
                  <a:schemeClr val="accent2">
                    <a:lumMod val="20000"/>
                    <a:lumOff val="80000"/>
                  </a:schemeClr>
                </a:solidFill>
                <a:effectLst>
                  <a:glow rad="228600">
                    <a:srgbClr val="002060">
                      <a:alpha val="58000"/>
                    </a:srgbClr>
                  </a:glow>
                </a:effectLst>
                <a:latin typeface="Arial Rounded MT Bold" pitchFamily="34" charset="0"/>
              </a:rPr>
              <a:t>.” </a:t>
            </a:r>
          </a:p>
          <a:p>
            <a:pPr algn="ctr"/>
            <a:endParaRPr lang="en-US" sz="3200" dirty="0">
              <a:solidFill>
                <a:schemeClr val="accent2">
                  <a:lumMod val="20000"/>
                  <a:lumOff val="80000"/>
                </a:schemeClr>
              </a:solidFill>
              <a:effectLst>
                <a:glow rad="228600">
                  <a:srgbClr val="002060">
                    <a:alpha val="58000"/>
                  </a:srgbClr>
                </a:glow>
              </a:effectLst>
              <a:latin typeface="Arial Rounded MT Bold" pitchFamily="34" charset="0"/>
            </a:endParaRPr>
          </a:p>
          <a:p>
            <a:pPr algn="ctr"/>
            <a:endParaRPr lang="en-US" sz="3200" dirty="0">
              <a:solidFill>
                <a:schemeClr val="accent2">
                  <a:lumMod val="20000"/>
                  <a:lumOff val="80000"/>
                </a:schemeClr>
              </a:solidFill>
              <a:effectLst>
                <a:glow rad="228600">
                  <a:srgbClr val="002060">
                    <a:alpha val="58000"/>
                  </a:srgbClr>
                </a:glow>
              </a:effectLst>
              <a:latin typeface="Arial Rounded MT Bold" pitchFamily="34" charset="0"/>
            </a:endParaRPr>
          </a:p>
          <a:p>
            <a:pPr algn="ctr"/>
            <a:r>
              <a:rPr lang="en-US" sz="2400" dirty="0">
                <a:solidFill>
                  <a:schemeClr val="accent2">
                    <a:lumMod val="20000"/>
                    <a:lumOff val="80000"/>
                  </a:schemeClr>
                </a:solidFill>
                <a:effectLst>
                  <a:glow rad="228600">
                    <a:srgbClr val="002060">
                      <a:alpha val="58000"/>
                    </a:srgbClr>
                  </a:glow>
                </a:effectLst>
                <a:latin typeface="Arial Rounded MT Bold" pitchFamily="34" charset="0"/>
              </a:rPr>
              <a:t>(Jean 19:42)</a:t>
            </a:r>
            <a:br>
              <a:rPr lang="en-US" sz="2400" dirty="0">
                <a:solidFill>
                  <a:schemeClr val="accent2">
                    <a:lumMod val="20000"/>
                    <a:lumOff val="80000"/>
                  </a:schemeClr>
                </a:solidFill>
                <a:effectLst>
                  <a:glow rad="228600">
                    <a:srgbClr val="002060">
                      <a:alpha val="58000"/>
                    </a:srgbClr>
                  </a:glow>
                </a:effectLst>
                <a:latin typeface="Arial Rounded MT Bold" pitchFamily="34" charset="0"/>
              </a:rPr>
            </a:br>
            <a:r>
              <a:rPr lang="en-US" sz="2000" i="1" dirty="0">
                <a:solidFill>
                  <a:schemeClr val="accent2">
                    <a:lumMod val="20000"/>
                    <a:lumOff val="80000"/>
                  </a:schemeClr>
                </a:solidFill>
                <a:effectLst>
                  <a:glow rad="228600">
                    <a:srgbClr val="002060">
                      <a:alpha val="58000"/>
                    </a:srgbClr>
                  </a:glow>
                </a:effectLst>
                <a:latin typeface="Arial Rounded MT Bold" pitchFamily="34" charset="0"/>
              </a:rPr>
              <a:t>NKJV</a:t>
            </a:r>
            <a:endParaRPr lang="en-US" sz="3200" i="1" dirty="0">
              <a:solidFill>
                <a:schemeClr val="accent2">
                  <a:lumMod val="20000"/>
                  <a:lumOff val="80000"/>
                </a:schemeClr>
              </a:solidFill>
              <a:effectLst>
                <a:glow rad="228600">
                  <a:srgbClr val="002060">
                    <a:alpha val="58000"/>
                  </a:srgbClr>
                </a:glow>
              </a:effectLst>
              <a:latin typeface="Arial Rounded MT Bold" pitchFamily="34" charset="0"/>
            </a:endParaRPr>
          </a:p>
          <a:p>
            <a:pPr algn="ctr"/>
            <a:endParaRPr lang="en-US" sz="3200" dirty="0">
              <a:solidFill>
                <a:schemeClr val="accent2">
                  <a:lumMod val="20000"/>
                  <a:lumOff val="80000"/>
                </a:schemeClr>
              </a:solidFill>
              <a:effectLst>
                <a:glow rad="228600">
                  <a:srgbClr val="002060">
                    <a:alpha val="58000"/>
                  </a:srgbClr>
                </a:glow>
              </a:effectLst>
              <a:latin typeface="Arial Rounded MT Bold" pitchFamily="34" charset="0"/>
            </a:endParaRPr>
          </a:p>
        </p:txBody>
      </p:sp>
      <p:sp>
        <p:nvSpPr>
          <p:cNvPr id="2" name="Slide Number Placeholder 1"/>
          <p:cNvSpPr>
            <a:spLocks noGrp="1"/>
          </p:cNvSpPr>
          <p:nvPr>
            <p:ph type="sldNum" sz="quarter" idx="12"/>
          </p:nvPr>
        </p:nvSpPr>
        <p:spPr/>
        <p:txBody>
          <a:bodyPr/>
          <a:lstStyle/>
          <a:p>
            <a:fld id="{F98DBE31-67BE-43CC-8D6C-2180D5FA01B3}" type="slidenum">
              <a:rPr lang="en-US" b="1" smtClean="0">
                <a:solidFill>
                  <a:schemeClr val="bg1"/>
                </a:solidFill>
              </a:rPr>
              <a:t>69</a:t>
            </a:fld>
            <a:endParaRPr lang="en-US" b="1" dirty="0">
              <a:solidFill>
                <a:schemeClr val="bg1"/>
              </a:solidFill>
            </a:endParaRPr>
          </a:p>
        </p:txBody>
      </p:sp>
    </p:spTree>
    <p:extLst>
      <p:ext uri="{BB962C8B-B14F-4D97-AF65-F5344CB8AC3E}">
        <p14:creationId xmlns:p14="http://schemas.microsoft.com/office/powerpoint/2010/main" val="36263204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6" name="Picture 4" descr="C:\Users\Rae\Desktop\clock 1 midnight.png"/>
          <p:cNvPicPr>
            <a:picLocks noChangeAspect="1" noChangeArrowheads="1"/>
          </p:cNvPicPr>
          <p:nvPr/>
        </p:nvPicPr>
        <p:blipFill>
          <a:blip r:embed="rId3" cstate="email">
            <a:extLst>
              <a:ext uri="{BEBA8EAE-BF5A-486C-A8C5-ECC9F3942E4B}">
                <a14:imgProps xmlns:a14="http://schemas.microsoft.com/office/drawing/2010/main">
                  <a14:imgLayer r:embed="rId4">
                    <a14:imgEffect>
                      <a14:colorTemperature colorTemp="5300"/>
                    </a14:imgEffect>
                  </a14:imgLayer>
                </a14:imgProps>
              </a:ext>
              <a:ext uri="{28A0092B-C50C-407E-A947-70E740481C1C}">
                <a14:useLocalDpi xmlns:a14="http://schemas.microsoft.com/office/drawing/2010/main"/>
              </a:ext>
            </a:extLst>
          </a:blip>
          <a:srcRect/>
          <a:stretch>
            <a:fillRect/>
          </a:stretch>
        </p:blipFill>
        <p:spPr bwMode="auto">
          <a:xfrm>
            <a:off x="457200" y="304800"/>
            <a:ext cx="4102100" cy="3752850"/>
          </a:xfrm>
          <a:prstGeom prst="rect">
            <a:avLst/>
          </a:prstGeom>
          <a:noFill/>
          <a:effectLst>
            <a:glow rad="177800">
              <a:schemeClr val="accent1">
                <a:lumMod val="40000"/>
                <a:lumOff val="60000"/>
              </a:schemeClr>
            </a:glow>
          </a:effectLst>
          <a:extLst>
            <a:ext uri="{909E8E84-426E-40DD-AFC4-6F175D3DCCD1}">
              <a14:hiddenFill xmlns:a14="http://schemas.microsoft.com/office/drawing/2010/main">
                <a:solidFill>
                  <a:srgbClr val="FFFFFF"/>
                </a:solidFill>
              </a14:hiddenFill>
            </a:ext>
          </a:extLst>
        </p:spPr>
      </p:pic>
      <p:sp>
        <p:nvSpPr>
          <p:cNvPr id="8" name="Rectangle 7"/>
          <p:cNvSpPr/>
          <p:nvPr/>
        </p:nvSpPr>
        <p:spPr>
          <a:xfrm>
            <a:off x="838200" y="4151953"/>
            <a:ext cx="7772400" cy="1446550"/>
          </a:xfrm>
          <a:prstGeom prst="rect">
            <a:avLst/>
          </a:prstGeom>
        </p:spPr>
        <p:txBody>
          <a:bodyPr wrap="square">
            <a:spAutoFit/>
            <a:scene3d>
              <a:camera prst="orthographicFront"/>
              <a:lightRig rig="threePt" dir="t"/>
            </a:scene3d>
            <a:sp3d extrusionH="57150">
              <a:bevelT w="38100" h="38100"/>
            </a:sp3d>
          </a:bodyPr>
          <a:lstStyle/>
          <a:p>
            <a:pPr algn="ctr"/>
            <a:r>
              <a:rPr lang="fr-CA" sz="4400" dirty="0">
                <a:solidFill>
                  <a:schemeClr val="accent6">
                    <a:lumMod val="20000"/>
                    <a:lumOff val="80000"/>
                  </a:schemeClr>
                </a:solidFill>
                <a:effectLst>
                  <a:glow rad="304800">
                    <a:schemeClr val="tx1"/>
                  </a:glow>
                </a:effectLst>
                <a:latin typeface="Arial Rounded MT Bold" pitchFamily="34" charset="0"/>
              </a:rPr>
              <a:t> Le «jour» moderne de 24 heures commence à minuit.</a:t>
            </a:r>
            <a:endParaRPr lang="en-US" sz="4400" dirty="0">
              <a:solidFill>
                <a:schemeClr val="accent6">
                  <a:lumMod val="20000"/>
                  <a:lumOff val="80000"/>
                </a:schemeClr>
              </a:solidFill>
              <a:effectLst>
                <a:glow rad="304800">
                  <a:schemeClr val="tx1"/>
                </a:glow>
              </a:effectLst>
              <a:latin typeface="Arial Rounded MT Bold" pitchFamily="34" charset="0"/>
            </a:endParaRPr>
          </a:p>
        </p:txBody>
      </p:sp>
      <p:pic>
        <p:nvPicPr>
          <p:cNvPr id="9" name="Picture 2" descr="C:\Users\Rae\Desktop\YCC Logo sm size.pn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8077200" y="5791200"/>
            <a:ext cx="851525" cy="851525"/>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Lst>
        </p:spPr>
      </p:pic>
      <p:sp>
        <p:nvSpPr>
          <p:cNvPr id="7" name="Slide Number Placeholder 1"/>
          <p:cNvSpPr txBox="1">
            <a:spLocks/>
          </p:cNvSpPr>
          <p:nvPr/>
        </p:nvSpPr>
        <p:spPr>
          <a:xfrm>
            <a:off x="8610600" y="6492875"/>
            <a:ext cx="533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98DBE31-67BE-43CC-8D6C-2180D5FA01B3}" type="slidenum">
              <a:rPr lang="en-US" b="1" smtClean="0">
                <a:solidFill>
                  <a:schemeClr val="bg1"/>
                </a:solidFill>
              </a:rPr>
              <a:pPr/>
              <a:t>7</a:t>
            </a:fld>
            <a:endParaRPr lang="en-US" b="1" dirty="0">
              <a:solidFill>
                <a:schemeClr val="bg1"/>
              </a:solidFill>
            </a:endParaRPr>
          </a:p>
        </p:txBody>
      </p:sp>
    </p:spTree>
    <p:extLst>
      <p:ext uri="{BB962C8B-B14F-4D97-AF65-F5344CB8AC3E}">
        <p14:creationId xmlns:p14="http://schemas.microsoft.com/office/powerpoint/2010/main" val="215513899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2000" fill="hold"/>
                                        <p:tgtEl>
                                          <p:spTgt spid="8"/>
                                        </p:tgtEl>
                                        <p:attrNameLst>
                                          <p:attrName>ppt_w</p:attrName>
                                        </p:attrNameLst>
                                      </p:cBhvr>
                                      <p:tavLst>
                                        <p:tav tm="0">
                                          <p:val>
                                            <p:fltVal val="0"/>
                                          </p:val>
                                        </p:tav>
                                        <p:tav tm="100000">
                                          <p:val>
                                            <p:strVal val="#ppt_w"/>
                                          </p:val>
                                        </p:tav>
                                      </p:tavLst>
                                    </p:anim>
                                    <p:anim calcmode="lin" valueType="num">
                                      <p:cBhvr>
                                        <p:cTn id="8" dur="2000" fill="hold"/>
                                        <p:tgtEl>
                                          <p:spTgt spid="8"/>
                                        </p:tgtEl>
                                        <p:attrNameLst>
                                          <p:attrName>ppt_h</p:attrName>
                                        </p:attrNameLst>
                                      </p:cBhvr>
                                      <p:tavLst>
                                        <p:tav tm="0">
                                          <p:val>
                                            <p:fltVal val="0"/>
                                          </p:val>
                                        </p:tav>
                                        <p:tav tm="100000">
                                          <p:val>
                                            <p:strVal val="#ppt_h"/>
                                          </p:val>
                                        </p:tav>
                                      </p:tavLst>
                                    </p:anim>
                                    <p:animEffect transition="in" filter="fade">
                                      <p:cBhvr>
                                        <p:cTn id="9" dur="2000"/>
                                        <p:tgtEl>
                                          <p:spTgt spid="8"/>
                                        </p:tgtEl>
                                      </p:cBhvr>
                                    </p:animEffect>
                                  </p:childTnLst>
                                </p:cTn>
                              </p:par>
                            </p:childTnLst>
                          </p:cTn>
                        </p:par>
                        <p:par>
                          <p:cTn id="10" fill="hold">
                            <p:stCondLst>
                              <p:cond delay="2000"/>
                            </p:stCondLst>
                            <p:childTnLst>
                              <p:par>
                                <p:cTn id="11" presetID="21" presetClass="entr" presetSubtype="1"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heel(1)">
                                      <p:cBhvr>
                                        <p:cTn id="13"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70.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5" name="Picture 2" descr="C:\Users\Rae\Desktop\YCC Logo sm size.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077200" y="5791200"/>
            <a:ext cx="851525" cy="851525"/>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152399" y="228600"/>
            <a:ext cx="8776325" cy="3046988"/>
          </a:xfrm>
          <a:prstGeom prst="rect">
            <a:avLst/>
          </a:prstGeom>
        </p:spPr>
        <p:txBody>
          <a:bodyPr wrap="square">
            <a:spAutoFit/>
            <a:scene3d>
              <a:camera prst="orthographicFront"/>
              <a:lightRig rig="threePt" dir="t"/>
            </a:scene3d>
            <a:sp3d extrusionH="57150">
              <a:bevelT w="38100" h="38100"/>
            </a:sp3d>
          </a:bodyPr>
          <a:lstStyle/>
          <a:p>
            <a:pPr algn="ctr"/>
            <a:r>
              <a:rPr lang="fr-CA" sz="3200" dirty="0">
                <a:solidFill>
                  <a:schemeClr val="accent2">
                    <a:lumMod val="20000"/>
                    <a:lumOff val="80000"/>
                  </a:schemeClr>
                </a:solidFill>
                <a:effectLst>
                  <a:glow rad="228600">
                    <a:srgbClr val="002060">
                      <a:alpha val="58000"/>
                    </a:srgbClr>
                  </a:glow>
                </a:effectLst>
                <a:latin typeface="Arial Rounded MT Bold" pitchFamily="34" charset="0"/>
              </a:rPr>
              <a:t>L'œuvre d’ensevelir le Sauveur s'est terminée juste au moment où le sabbat </a:t>
            </a:r>
          </a:p>
          <a:p>
            <a:pPr algn="ctr"/>
            <a:r>
              <a:rPr lang="fr-CA" sz="2000" dirty="0">
                <a:solidFill>
                  <a:schemeClr val="accent2">
                    <a:lumMod val="20000"/>
                    <a:lumOff val="80000"/>
                  </a:schemeClr>
                </a:solidFill>
                <a:effectLst>
                  <a:glow rad="228600">
                    <a:srgbClr val="002060">
                      <a:alpha val="58000"/>
                    </a:srgbClr>
                  </a:glow>
                </a:effectLst>
                <a:latin typeface="Arial Rounded MT Bold" pitchFamily="34" charset="0"/>
              </a:rPr>
              <a:t>[des pains sans levain]</a:t>
            </a:r>
            <a:r>
              <a:rPr lang="fr-CA" sz="3200" dirty="0">
                <a:solidFill>
                  <a:schemeClr val="accent2">
                    <a:lumMod val="20000"/>
                    <a:lumOff val="80000"/>
                  </a:schemeClr>
                </a:solidFill>
                <a:effectLst>
                  <a:glow rad="228600">
                    <a:srgbClr val="002060">
                      <a:alpha val="58000"/>
                    </a:srgbClr>
                  </a:glow>
                </a:effectLst>
                <a:latin typeface="Arial Rounded MT Bold" pitchFamily="34" charset="0"/>
              </a:rPr>
              <a:t> commençait à poindre</a:t>
            </a:r>
            <a:r>
              <a:rPr lang="fr-CA" sz="3200" dirty="0" smtClean="0">
                <a:solidFill>
                  <a:schemeClr val="accent2">
                    <a:lumMod val="20000"/>
                    <a:lumOff val="80000"/>
                  </a:schemeClr>
                </a:solidFill>
                <a:effectLst>
                  <a:glow rad="228600">
                    <a:srgbClr val="002060">
                      <a:alpha val="58000"/>
                    </a:srgbClr>
                  </a:glow>
                </a:effectLst>
                <a:latin typeface="Arial Rounded MT Bold" pitchFamily="34" charset="0"/>
              </a:rPr>
              <a:t>.</a:t>
            </a:r>
            <a:endParaRPr lang="en-US" sz="3200" dirty="0">
              <a:solidFill>
                <a:schemeClr val="accent2">
                  <a:lumMod val="20000"/>
                  <a:lumOff val="80000"/>
                </a:schemeClr>
              </a:solidFill>
              <a:effectLst>
                <a:glow rad="228600">
                  <a:srgbClr val="002060">
                    <a:alpha val="58000"/>
                  </a:srgbClr>
                </a:glow>
              </a:effectLst>
              <a:latin typeface="Arial Rounded MT Bold" pitchFamily="34" charset="0"/>
            </a:endParaRPr>
          </a:p>
          <a:p>
            <a:pPr algn="ctr"/>
            <a:endParaRPr lang="en-US" sz="3200" dirty="0">
              <a:solidFill>
                <a:schemeClr val="accent2">
                  <a:lumMod val="20000"/>
                  <a:lumOff val="80000"/>
                </a:schemeClr>
              </a:solidFill>
              <a:effectLst>
                <a:glow rad="228600">
                  <a:srgbClr val="002060">
                    <a:alpha val="58000"/>
                  </a:srgbClr>
                </a:glow>
              </a:effectLst>
              <a:latin typeface="Arial Rounded MT Bold" pitchFamily="34" charset="0"/>
            </a:endParaRPr>
          </a:p>
          <a:p>
            <a:pPr algn="ctr"/>
            <a:endParaRPr lang="en-US" sz="3200" dirty="0">
              <a:solidFill>
                <a:schemeClr val="accent2">
                  <a:lumMod val="20000"/>
                  <a:lumOff val="80000"/>
                </a:schemeClr>
              </a:solidFill>
              <a:effectLst>
                <a:glow rad="228600">
                  <a:srgbClr val="002060">
                    <a:alpha val="58000"/>
                  </a:srgbClr>
                </a:glow>
              </a:effectLst>
              <a:latin typeface="Arial Rounded MT Bold" pitchFamily="34" charset="0"/>
            </a:endParaRPr>
          </a:p>
          <a:p>
            <a:pPr algn="ctr"/>
            <a:endParaRPr lang="en-US" sz="3200" dirty="0">
              <a:solidFill>
                <a:schemeClr val="accent2">
                  <a:lumMod val="20000"/>
                  <a:lumOff val="80000"/>
                </a:schemeClr>
              </a:solidFill>
              <a:effectLst>
                <a:glow rad="228600">
                  <a:srgbClr val="002060">
                    <a:alpha val="58000"/>
                  </a:srgbClr>
                </a:glow>
              </a:effectLst>
              <a:latin typeface="Arial Rounded MT Bold" pitchFamily="34" charset="0"/>
            </a:endParaRPr>
          </a:p>
        </p:txBody>
      </p:sp>
      <p:sp>
        <p:nvSpPr>
          <p:cNvPr id="2" name="Slide Number Placeholder 1"/>
          <p:cNvSpPr>
            <a:spLocks noGrp="1"/>
          </p:cNvSpPr>
          <p:nvPr>
            <p:ph type="sldNum" sz="quarter" idx="12"/>
          </p:nvPr>
        </p:nvSpPr>
        <p:spPr/>
        <p:txBody>
          <a:bodyPr/>
          <a:lstStyle/>
          <a:p>
            <a:fld id="{F98DBE31-67BE-43CC-8D6C-2180D5FA01B3}" type="slidenum">
              <a:rPr lang="en-US" b="1" smtClean="0">
                <a:solidFill>
                  <a:schemeClr val="bg1"/>
                </a:solidFill>
              </a:rPr>
              <a:t>70</a:t>
            </a:fld>
            <a:endParaRPr lang="en-US" b="1" dirty="0">
              <a:solidFill>
                <a:schemeClr val="bg1"/>
              </a:solidFill>
            </a:endParaRPr>
          </a:p>
        </p:txBody>
      </p:sp>
    </p:spTree>
    <p:extLst>
      <p:ext uri="{BB962C8B-B14F-4D97-AF65-F5344CB8AC3E}">
        <p14:creationId xmlns:p14="http://schemas.microsoft.com/office/powerpoint/2010/main" val="223834980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5" name="Picture 2" descr="C:\Users\Rae\Desktop\YCC Logo sm size.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077200" y="5791200"/>
            <a:ext cx="851525" cy="851525"/>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2514600" y="399157"/>
            <a:ext cx="6400800" cy="6001643"/>
          </a:xfrm>
          <a:prstGeom prst="rect">
            <a:avLst/>
          </a:prstGeom>
        </p:spPr>
        <p:txBody>
          <a:bodyPr wrap="square">
            <a:spAutoFit/>
            <a:scene3d>
              <a:camera prst="orthographicFront"/>
              <a:lightRig rig="threePt" dir="t"/>
            </a:scene3d>
            <a:sp3d extrusionH="57150">
              <a:bevelT w="38100" h="38100"/>
            </a:sp3d>
          </a:bodyPr>
          <a:lstStyle/>
          <a:p>
            <a:pPr algn="ctr"/>
            <a:r>
              <a:rPr lang="en-US" sz="4000" dirty="0">
                <a:solidFill>
                  <a:schemeClr val="accent2">
                    <a:lumMod val="20000"/>
                    <a:lumOff val="80000"/>
                  </a:schemeClr>
                </a:solidFill>
                <a:effectLst>
                  <a:glow rad="228600">
                    <a:srgbClr val="002060">
                      <a:alpha val="58000"/>
                    </a:srgbClr>
                  </a:glow>
                </a:effectLst>
                <a:latin typeface="Arial Rounded MT Bold" pitchFamily="34" charset="0"/>
              </a:rPr>
              <a:t>“</a:t>
            </a:r>
            <a:r>
              <a:rPr lang="fr-CA" sz="4000" dirty="0">
                <a:solidFill>
                  <a:schemeClr val="accent2">
                    <a:lumMod val="20000"/>
                    <a:lumOff val="80000"/>
                  </a:schemeClr>
                </a:solidFill>
                <a:effectLst>
                  <a:glow rad="228600">
                    <a:srgbClr val="002060">
                      <a:alpha val="58000"/>
                    </a:srgbClr>
                  </a:glow>
                </a:effectLst>
                <a:latin typeface="Arial Rounded MT Bold" pitchFamily="34" charset="0"/>
              </a:rPr>
              <a:t>Et il </a:t>
            </a:r>
            <a:r>
              <a:rPr lang="fr-CA" sz="3600" dirty="0">
                <a:solidFill>
                  <a:schemeClr val="accent2">
                    <a:lumMod val="20000"/>
                    <a:lumOff val="80000"/>
                  </a:schemeClr>
                </a:solidFill>
                <a:effectLst>
                  <a:glow rad="228600">
                    <a:srgbClr val="002060">
                      <a:alpha val="58000"/>
                    </a:srgbClr>
                  </a:glow>
                </a:effectLst>
                <a:latin typeface="Arial Rounded MT Bold" pitchFamily="34" charset="0"/>
              </a:rPr>
              <a:t>[Joseph d'Arimathie] </a:t>
            </a:r>
            <a:r>
              <a:rPr lang="fr-CA" sz="4000" dirty="0">
                <a:solidFill>
                  <a:schemeClr val="accent2">
                    <a:lumMod val="20000"/>
                    <a:lumOff val="80000"/>
                  </a:schemeClr>
                </a:solidFill>
                <a:effectLst>
                  <a:glow rad="228600">
                    <a:srgbClr val="002060">
                      <a:alpha val="58000"/>
                    </a:srgbClr>
                  </a:glow>
                </a:effectLst>
                <a:latin typeface="Arial Rounded MT Bold" pitchFamily="34" charset="0"/>
              </a:rPr>
              <a:t>le prit par terre, l'enveloppa de lin, et le déposa dans un sépulcre taillé dans la pierre, dans lequel jamais homme n'avait été couché auparavant</a:t>
            </a:r>
            <a:r>
              <a:rPr lang="fr-CA" sz="4000" dirty="0" smtClean="0">
                <a:solidFill>
                  <a:schemeClr val="accent2">
                    <a:lumMod val="20000"/>
                    <a:lumOff val="80000"/>
                  </a:schemeClr>
                </a:solidFill>
                <a:effectLst>
                  <a:glow rad="228600">
                    <a:srgbClr val="002060">
                      <a:alpha val="58000"/>
                    </a:srgbClr>
                  </a:glow>
                </a:effectLst>
                <a:latin typeface="Arial Rounded MT Bold" pitchFamily="34" charset="0"/>
              </a:rPr>
              <a:t>.</a:t>
            </a:r>
            <a:r>
              <a:rPr lang="en-US" sz="4000" dirty="0" smtClean="0">
                <a:solidFill>
                  <a:schemeClr val="accent2">
                    <a:lumMod val="20000"/>
                    <a:lumOff val="80000"/>
                  </a:schemeClr>
                </a:solidFill>
                <a:effectLst>
                  <a:glow rad="228600">
                    <a:srgbClr val="002060">
                      <a:alpha val="58000"/>
                    </a:srgbClr>
                  </a:glow>
                </a:effectLst>
                <a:latin typeface="Arial Rounded MT Bold" pitchFamily="34" charset="0"/>
              </a:rPr>
              <a:t>”  </a:t>
            </a:r>
            <a:endParaRPr lang="en-US" sz="4000" dirty="0">
              <a:solidFill>
                <a:schemeClr val="accent2">
                  <a:lumMod val="20000"/>
                  <a:lumOff val="80000"/>
                </a:schemeClr>
              </a:solidFill>
              <a:effectLst>
                <a:glow rad="228600">
                  <a:srgbClr val="002060">
                    <a:alpha val="58000"/>
                  </a:srgbClr>
                </a:glow>
              </a:effectLst>
              <a:latin typeface="Arial Rounded MT Bold" pitchFamily="34" charset="0"/>
            </a:endParaRPr>
          </a:p>
          <a:p>
            <a:pPr algn="ctr"/>
            <a:endParaRPr lang="en-US" sz="3200" dirty="0">
              <a:solidFill>
                <a:schemeClr val="accent2">
                  <a:lumMod val="20000"/>
                  <a:lumOff val="80000"/>
                </a:schemeClr>
              </a:solidFill>
              <a:effectLst>
                <a:glow rad="228600">
                  <a:srgbClr val="002060">
                    <a:alpha val="58000"/>
                  </a:srgbClr>
                </a:glow>
              </a:effectLst>
              <a:latin typeface="Arial Rounded MT Bold" pitchFamily="34" charset="0"/>
            </a:endParaRPr>
          </a:p>
          <a:p>
            <a:pPr algn="ctr"/>
            <a:r>
              <a:rPr lang="en-US" sz="3200" dirty="0">
                <a:solidFill>
                  <a:schemeClr val="accent2">
                    <a:lumMod val="20000"/>
                    <a:lumOff val="80000"/>
                  </a:schemeClr>
                </a:solidFill>
                <a:effectLst>
                  <a:glow rad="228600">
                    <a:srgbClr val="002060">
                      <a:alpha val="58000"/>
                    </a:srgbClr>
                  </a:glow>
                </a:effectLst>
                <a:latin typeface="Arial Rounded MT Bold" pitchFamily="34" charset="0"/>
              </a:rPr>
              <a:t>(Luc 23:53)</a:t>
            </a:r>
          </a:p>
        </p:txBody>
      </p:sp>
      <p:sp>
        <p:nvSpPr>
          <p:cNvPr id="2" name="Slide Number Placeholder 1"/>
          <p:cNvSpPr>
            <a:spLocks noGrp="1"/>
          </p:cNvSpPr>
          <p:nvPr>
            <p:ph type="sldNum" sz="quarter" idx="12"/>
          </p:nvPr>
        </p:nvSpPr>
        <p:spPr/>
        <p:txBody>
          <a:bodyPr/>
          <a:lstStyle/>
          <a:p>
            <a:fld id="{F98DBE31-67BE-43CC-8D6C-2180D5FA01B3}" type="slidenum">
              <a:rPr lang="en-US" b="1" smtClean="0">
                <a:solidFill>
                  <a:schemeClr val="bg1"/>
                </a:solidFill>
              </a:rPr>
              <a:t>71</a:t>
            </a:fld>
            <a:endParaRPr lang="en-US" b="1" dirty="0">
              <a:solidFill>
                <a:schemeClr val="bg1"/>
              </a:solidFill>
            </a:endParaRPr>
          </a:p>
        </p:txBody>
      </p:sp>
    </p:spTree>
    <p:extLst>
      <p:ext uri="{BB962C8B-B14F-4D97-AF65-F5344CB8AC3E}">
        <p14:creationId xmlns:p14="http://schemas.microsoft.com/office/powerpoint/2010/main" val="389204123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4648200" y="1524000"/>
            <a:ext cx="4191000" cy="5027881"/>
          </a:xfrm>
          <a:prstGeom prst="rect">
            <a:avLst/>
          </a:prstGeom>
          <a:blipFill dpi="0" rotWithShape="1">
            <a:blip r:embed="rId3">
              <a:extLst>
                <a:ext uri="{28A0092B-C50C-407E-A947-70E740481C1C}">
                  <a14:useLocalDpi xmlns:a14="http://schemas.microsoft.com/office/drawing/2010/main"/>
                </a:ext>
              </a:extLst>
            </a:blip>
            <a:srcRect/>
            <a:stretch>
              <a:fillRect/>
            </a:stretch>
          </a:blip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2" descr="C:\Users\Rae\Desktop\YCC Logo sm size.pn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906650" y="5617575"/>
            <a:ext cx="851525" cy="851525"/>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228600" y="533400"/>
            <a:ext cx="3977951" cy="4708981"/>
          </a:xfrm>
          <a:prstGeom prst="rect">
            <a:avLst/>
          </a:prstGeom>
        </p:spPr>
        <p:txBody>
          <a:bodyPr wrap="square">
            <a:spAutoFit/>
            <a:scene3d>
              <a:camera prst="orthographicFront"/>
              <a:lightRig rig="threePt" dir="t"/>
            </a:scene3d>
            <a:sp3d extrusionH="57150">
              <a:bevelT w="38100" h="38100"/>
            </a:sp3d>
          </a:bodyPr>
          <a:lstStyle/>
          <a:p>
            <a:pPr algn="ctr">
              <a:lnSpc>
                <a:spcPct val="150000"/>
              </a:lnSpc>
            </a:pPr>
            <a:r>
              <a:rPr lang="en-US" sz="3200" dirty="0">
                <a:solidFill>
                  <a:schemeClr val="accent2">
                    <a:lumMod val="20000"/>
                    <a:lumOff val="80000"/>
                  </a:schemeClr>
                </a:solidFill>
                <a:effectLst>
                  <a:glow rad="228600">
                    <a:srgbClr val="002060">
                      <a:alpha val="58000"/>
                    </a:srgbClr>
                  </a:glow>
                </a:effectLst>
                <a:latin typeface="Arial Rounded MT Bold" pitchFamily="34" charset="0"/>
              </a:rPr>
              <a:t>“</a:t>
            </a:r>
            <a:r>
              <a:rPr lang="fr-CA" sz="3200" dirty="0">
                <a:solidFill>
                  <a:schemeClr val="accent2">
                    <a:lumMod val="20000"/>
                    <a:lumOff val="80000"/>
                  </a:schemeClr>
                </a:solidFill>
                <a:effectLst>
                  <a:glow rad="228600">
                    <a:srgbClr val="002060">
                      <a:alpha val="58000"/>
                    </a:srgbClr>
                  </a:glow>
                </a:effectLst>
                <a:latin typeface="Arial Rounded MT Bold" pitchFamily="34" charset="0"/>
              </a:rPr>
              <a:t>Et ce </a:t>
            </a:r>
            <a:r>
              <a:rPr lang="fr-CA" sz="3200" u="sng" dirty="0">
                <a:solidFill>
                  <a:schemeClr val="accent2">
                    <a:lumMod val="20000"/>
                    <a:lumOff val="80000"/>
                  </a:schemeClr>
                </a:solidFill>
                <a:effectLst>
                  <a:glow rad="228600">
                    <a:srgbClr val="002060">
                      <a:alpha val="58000"/>
                    </a:srgbClr>
                  </a:glow>
                </a:effectLst>
                <a:latin typeface="Arial Rounded MT Bold" pitchFamily="34" charset="0"/>
              </a:rPr>
              <a:t>jour</a:t>
            </a:r>
            <a:r>
              <a:rPr lang="fr-CA" sz="3200" dirty="0">
                <a:solidFill>
                  <a:schemeClr val="accent2">
                    <a:lumMod val="20000"/>
                    <a:lumOff val="80000"/>
                  </a:schemeClr>
                </a:solidFill>
                <a:effectLst>
                  <a:glow rad="228600">
                    <a:srgbClr val="002060">
                      <a:alpha val="58000"/>
                    </a:srgbClr>
                  </a:glow>
                </a:effectLst>
                <a:latin typeface="Arial Rounded MT Bold" pitchFamily="34" charset="0"/>
              </a:rPr>
              <a:t>-</a:t>
            </a:r>
            <a:r>
              <a:rPr lang="fr-CA" sz="3200" u="sng" dirty="0">
                <a:solidFill>
                  <a:schemeClr val="accent2">
                    <a:lumMod val="20000"/>
                    <a:lumOff val="80000"/>
                  </a:schemeClr>
                </a:solidFill>
                <a:effectLst>
                  <a:glow rad="228600">
                    <a:srgbClr val="002060">
                      <a:alpha val="58000"/>
                    </a:srgbClr>
                  </a:glow>
                </a:effectLst>
                <a:latin typeface="Arial Rounded MT Bold" pitchFamily="34" charset="0"/>
              </a:rPr>
              <a:t>là</a:t>
            </a:r>
            <a:r>
              <a:rPr lang="fr-CA" sz="3200" dirty="0">
                <a:solidFill>
                  <a:schemeClr val="accent2">
                    <a:lumMod val="20000"/>
                    <a:lumOff val="80000"/>
                  </a:schemeClr>
                </a:solidFill>
                <a:effectLst>
                  <a:glow rad="228600">
                    <a:srgbClr val="002060">
                      <a:alpha val="58000"/>
                    </a:srgbClr>
                  </a:glow>
                </a:effectLst>
                <a:latin typeface="Arial Rounded MT Bold" pitchFamily="34" charset="0"/>
              </a:rPr>
              <a:t> était la préparation </a:t>
            </a:r>
          </a:p>
          <a:p>
            <a:pPr algn="ctr">
              <a:lnSpc>
                <a:spcPct val="150000"/>
              </a:lnSpc>
            </a:pPr>
            <a:r>
              <a:rPr lang="fr-CA" sz="3200" dirty="0">
                <a:solidFill>
                  <a:schemeClr val="accent2">
                    <a:lumMod val="20000"/>
                    <a:lumOff val="80000"/>
                  </a:schemeClr>
                </a:solidFill>
                <a:effectLst>
                  <a:glow rad="228600">
                    <a:srgbClr val="002060">
                      <a:alpha val="58000"/>
                    </a:srgbClr>
                  </a:glow>
                </a:effectLst>
                <a:latin typeface="Arial Rounded MT Bold" pitchFamily="34" charset="0"/>
              </a:rPr>
              <a:t>[</a:t>
            </a:r>
            <a:r>
              <a:rPr lang="fr-CA" sz="3200" u="sng" dirty="0">
                <a:solidFill>
                  <a:schemeClr val="accent2">
                    <a:lumMod val="20000"/>
                    <a:lumOff val="80000"/>
                  </a:schemeClr>
                </a:solidFill>
                <a:effectLst>
                  <a:glow rad="228600">
                    <a:srgbClr val="002060">
                      <a:alpha val="58000"/>
                    </a:srgbClr>
                  </a:glow>
                </a:effectLst>
                <a:latin typeface="Arial Rounded MT Bold" pitchFamily="34" charset="0"/>
              </a:rPr>
              <a:t>jour de la Pâque</a:t>
            </a:r>
            <a:r>
              <a:rPr lang="fr-CA" sz="3200" dirty="0">
                <a:solidFill>
                  <a:schemeClr val="accent2">
                    <a:lumMod val="20000"/>
                    <a:lumOff val="80000"/>
                  </a:schemeClr>
                </a:solidFill>
                <a:effectLst>
                  <a:glow rad="228600">
                    <a:srgbClr val="002060">
                      <a:alpha val="58000"/>
                    </a:srgbClr>
                  </a:glow>
                </a:effectLst>
                <a:latin typeface="Arial Rounded MT Bold" pitchFamily="34" charset="0"/>
              </a:rPr>
              <a:t>] et le </a:t>
            </a:r>
            <a:r>
              <a:rPr lang="fr-CA" sz="3200" u="sng" dirty="0">
                <a:solidFill>
                  <a:schemeClr val="accent2">
                    <a:lumMod val="20000"/>
                    <a:lumOff val="80000"/>
                  </a:schemeClr>
                </a:solidFill>
                <a:effectLst>
                  <a:glow rad="228600">
                    <a:srgbClr val="002060">
                      <a:alpha val="58000"/>
                    </a:srgbClr>
                  </a:glow>
                </a:effectLst>
                <a:latin typeface="Arial Rounded MT Bold" pitchFamily="34" charset="0"/>
              </a:rPr>
              <a:t>sabbat allait commencer</a:t>
            </a:r>
            <a:r>
              <a:rPr lang="en-US" sz="3200" dirty="0">
                <a:solidFill>
                  <a:schemeClr val="accent2">
                    <a:lumMod val="20000"/>
                    <a:lumOff val="80000"/>
                  </a:schemeClr>
                </a:solidFill>
                <a:effectLst>
                  <a:glow rad="228600">
                    <a:srgbClr val="002060">
                      <a:alpha val="58000"/>
                    </a:srgbClr>
                  </a:glow>
                </a:effectLst>
                <a:latin typeface="Arial Rounded MT Bold" pitchFamily="34" charset="0"/>
              </a:rPr>
              <a:t>.” </a:t>
            </a:r>
          </a:p>
          <a:p>
            <a:pPr algn="ctr"/>
            <a:endParaRPr lang="en-US" sz="3200" dirty="0">
              <a:solidFill>
                <a:schemeClr val="accent2">
                  <a:lumMod val="20000"/>
                  <a:lumOff val="80000"/>
                </a:schemeClr>
              </a:solidFill>
              <a:effectLst>
                <a:glow rad="228600">
                  <a:srgbClr val="002060">
                    <a:alpha val="58000"/>
                  </a:srgbClr>
                </a:glow>
              </a:effectLst>
              <a:latin typeface="Arial Rounded MT Bold" pitchFamily="34" charset="0"/>
            </a:endParaRPr>
          </a:p>
          <a:p>
            <a:pPr algn="ctr"/>
            <a:r>
              <a:rPr lang="en-US" sz="2800" dirty="0">
                <a:solidFill>
                  <a:schemeClr val="accent2">
                    <a:lumMod val="20000"/>
                    <a:lumOff val="80000"/>
                  </a:schemeClr>
                </a:solidFill>
                <a:effectLst>
                  <a:glow rad="228600">
                    <a:srgbClr val="002060">
                      <a:alpha val="58000"/>
                    </a:srgbClr>
                  </a:glow>
                </a:effectLst>
                <a:latin typeface="Arial Rounded MT Bold" pitchFamily="34" charset="0"/>
              </a:rPr>
              <a:t> (Luc 23:54)</a:t>
            </a:r>
          </a:p>
        </p:txBody>
      </p:sp>
      <p:sp>
        <p:nvSpPr>
          <p:cNvPr id="3" name="Slide Number Placeholder 2"/>
          <p:cNvSpPr>
            <a:spLocks noGrp="1"/>
          </p:cNvSpPr>
          <p:nvPr>
            <p:ph type="sldNum" sz="quarter" idx="12"/>
          </p:nvPr>
        </p:nvSpPr>
        <p:spPr>
          <a:xfrm>
            <a:off x="8686800" y="6497355"/>
            <a:ext cx="533400" cy="365125"/>
          </a:xfrm>
        </p:spPr>
        <p:txBody>
          <a:bodyPr/>
          <a:lstStyle/>
          <a:p>
            <a:fld id="{F98DBE31-67BE-43CC-8D6C-2180D5FA01B3}" type="slidenum">
              <a:rPr lang="en-US" b="1" smtClean="0">
                <a:solidFill>
                  <a:schemeClr val="bg1"/>
                </a:solidFill>
              </a:rPr>
              <a:t>72</a:t>
            </a:fld>
            <a:endParaRPr lang="en-US" b="1" dirty="0">
              <a:solidFill>
                <a:schemeClr val="bg1"/>
              </a:solidFill>
            </a:endParaRPr>
          </a:p>
        </p:txBody>
      </p:sp>
    </p:spTree>
    <p:extLst>
      <p:ext uri="{BB962C8B-B14F-4D97-AF65-F5344CB8AC3E}">
        <p14:creationId xmlns:p14="http://schemas.microsoft.com/office/powerpoint/2010/main" val="504663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Rectangle 5"/>
          <p:cNvSpPr/>
          <p:nvPr/>
        </p:nvSpPr>
        <p:spPr>
          <a:xfrm>
            <a:off x="304800" y="2207941"/>
            <a:ext cx="3488691" cy="2308324"/>
          </a:xfrm>
          <a:prstGeom prst="rect">
            <a:avLst/>
          </a:prstGeom>
        </p:spPr>
        <p:txBody>
          <a:bodyPr wrap="square">
            <a:spAutoFit/>
            <a:scene3d>
              <a:camera prst="orthographicFront"/>
              <a:lightRig rig="threePt" dir="t"/>
            </a:scene3d>
            <a:sp3d extrusionH="57150">
              <a:bevelT w="38100" h="38100"/>
            </a:sp3d>
          </a:bodyPr>
          <a:lstStyle/>
          <a:p>
            <a:pPr algn="ctr"/>
            <a:r>
              <a:rPr lang="en-US" sz="4800" dirty="0">
                <a:solidFill>
                  <a:schemeClr val="accent2">
                    <a:lumMod val="20000"/>
                    <a:lumOff val="80000"/>
                  </a:schemeClr>
                </a:solidFill>
                <a:effectLst>
                  <a:glow rad="228600">
                    <a:srgbClr val="002060">
                      <a:alpha val="58000"/>
                    </a:srgbClr>
                  </a:glow>
                </a:effectLst>
                <a:latin typeface="Arial Rounded MT Bold" pitchFamily="34" charset="0"/>
              </a:rPr>
              <a:t>Luc continue </a:t>
            </a:r>
            <a:r>
              <a:rPr lang="fr-CA" sz="4800" dirty="0">
                <a:solidFill>
                  <a:schemeClr val="accent2">
                    <a:lumMod val="20000"/>
                    <a:lumOff val="80000"/>
                  </a:schemeClr>
                </a:solidFill>
                <a:effectLst>
                  <a:glow rad="228600">
                    <a:srgbClr val="002060">
                      <a:alpha val="58000"/>
                    </a:srgbClr>
                  </a:glow>
                </a:effectLst>
                <a:latin typeface="Arial Rounded MT Bold" pitchFamily="34" charset="0"/>
              </a:rPr>
              <a:t>en</a:t>
            </a:r>
            <a:r>
              <a:rPr lang="en-US" sz="4800" dirty="0">
                <a:solidFill>
                  <a:schemeClr val="accent2">
                    <a:lumMod val="20000"/>
                    <a:lumOff val="80000"/>
                  </a:schemeClr>
                </a:solidFill>
                <a:effectLst>
                  <a:glow rad="228600">
                    <a:srgbClr val="002060">
                      <a:alpha val="58000"/>
                    </a:srgbClr>
                  </a:glow>
                </a:effectLst>
                <a:latin typeface="Arial Rounded MT Bold" pitchFamily="34" charset="0"/>
              </a:rPr>
              <a:t> </a:t>
            </a:r>
            <a:r>
              <a:rPr lang="fr-CA" sz="4800" dirty="0">
                <a:solidFill>
                  <a:schemeClr val="accent2">
                    <a:lumMod val="20000"/>
                    <a:lumOff val="80000"/>
                  </a:schemeClr>
                </a:solidFill>
                <a:effectLst>
                  <a:glow rad="228600">
                    <a:srgbClr val="002060">
                      <a:alpha val="58000"/>
                    </a:srgbClr>
                  </a:glow>
                </a:effectLst>
                <a:latin typeface="Arial Rounded MT Bold" pitchFamily="34" charset="0"/>
              </a:rPr>
              <a:t>disant</a:t>
            </a:r>
            <a:r>
              <a:rPr lang="en-US" sz="4800" dirty="0">
                <a:solidFill>
                  <a:schemeClr val="accent2">
                    <a:lumMod val="20000"/>
                    <a:lumOff val="80000"/>
                  </a:schemeClr>
                </a:solidFill>
                <a:effectLst>
                  <a:glow rad="228600">
                    <a:srgbClr val="002060">
                      <a:alpha val="58000"/>
                    </a:srgbClr>
                  </a:glow>
                </a:effectLst>
                <a:latin typeface="Arial Rounded MT Bold" pitchFamily="34" charset="0"/>
              </a:rPr>
              <a:t>:</a:t>
            </a:r>
            <a:endParaRPr lang="en-US" sz="2800" dirty="0">
              <a:solidFill>
                <a:schemeClr val="accent2">
                  <a:lumMod val="20000"/>
                  <a:lumOff val="80000"/>
                </a:schemeClr>
              </a:solidFill>
              <a:effectLst>
                <a:glow rad="228600">
                  <a:srgbClr val="002060">
                    <a:alpha val="58000"/>
                  </a:srgbClr>
                </a:glow>
              </a:effectLst>
              <a:latin typeface="Arial Rounded MT Bold" pitchFamily="34" charset="0"/>
            </a:endParaRPr>
          </a:p>
        </p:txBody>
      </p:sp>
      <p:sp>
        <p:nvSpPr>
          <p:cNvPr id="7" name="Rectangle 6"/>
          <p:cNvSpPr/>
          <p:nvPr/>
        </p:nvSpPr>
        <p:spPr>
          <a:xfrm>
            <a:off x="60649" y="183535"/>
            <a:ext cx="9083351" cy="1384995"/>
          </a:xfrm>
          <a:prstGeom prst="rect">
            <a:avLst/>
          </a:prstGeom>
        </p:spPr>
        <p:txBody>
          <a:bodyPr wrap="square">
            <a:spAutoFit/>
            <a:scene3d>
              <a:camera prst="orthographicFront"/>
              <a:lightRig rig="threePt" dir="t"/>
            </a:scene3d>
            <a:sp3d extrusionH="57150">
              <a:bevelT w="38100" h="38100"/>
            </a:sp3d>
          </a:bodyPr>
          <a:lstStyle/>
          <a:p>
            <a:pPr algn="ctr"/>
            <a:r>
              <a:rPr lang="en-US" sz="2800" dirty="0">
                <a:solidFill>
                  <a:schemeClr val="accent2">
                    <a:lumMod val="20000"/>
                    <a:lumOff val="80000"/>
                  </a:schemeClr>
                </a:solidFill>
                <a:effectLst>
                  <a:glow rad="228600">
                    <a:srgbClr val="002060">
                      <a:alpha val="58000"/>
                    </a:srgbClr>
                  </a:glow>
                </a:effectLst>
                <a:latin typeface="Arial Rounded MT Bold" pitchFamily="34" charset="0"/>
              </a:rPr>
              <a:t>“</a:t>
            </a:r>
            <a:r>
              <a:rPr lang="fr-CA" sz="2800" dirty="0" smtClean="0">
                <a:solidFill>
                  <a:schemeClr val="accent2">
                    <a:lumMod val="20000"/>
                    <a:lumOff val="80000"/>
                  </a:schemeClr>
                </a:solidFill>
                <a:effectLst>
                  <a:glow rad="228600">
                    <a:srgbClr val="002060">
                      <a:alpha val="58000"/>
                    </a:srgbClr>
                  </a:glow>
                </a:effectLst>
                <a:latin typeface="Arial Rounded MT Bold" pitchFamily="34" charset="0"/>
              </a:rPr>
              <a:t>Et </a:t>
            </a:r>
            <a:r>
              <a:rPr lang="fr-CA" sz="2800" dirty="0">
                <a:solidFill>
                  <a:schemeClr val="accent2">
                    <a:lumMod val="20000"/>
                    <a:lumOff val="80000"/>
                  </a:schemeClr>
                </a:solidFill>
                <a:effectLst>
                  <a:glow rad="228600">
                    <a:srgbClr val="002060">
                      <a:alpha val="58000"/>
                    </a:srgbClr>
                  </a:glow>
                </a:effectLst>
                <a:latin typeface="Arial Rounded MT Bold" pitchFamily="34" charset="0"/>
              </a:rPr>
              <a:t>ce </a:t>
            </a:r>
            <a:r>
              <a:rPr lang="fr-CA" sz="2800" u="sng" dirty="0">
                <a:solidFill>
                  <a:schemeClr val="accent2">
                    <a:lumMod val="20000"/>
                    <a:lumOff val="80000"/>
                  </a:schemeClr>
                </a:solidFill>
                <a:effectLst>
                  <a:glow rad="228600">
                    <a:srgbClr val="002060">
                      <a:alpha val="58000"/>
                    </a:srgbClr>
                  </a:glow>
                </a:effectLst>
                <a:latin typeface="Arial Rounded MT Bold" pitchFamily="34" charset="0"/>
              </a:rPr>
              <a:t>jour</a:t>
            </a:r>
            <a:r>
              <a:rPr lang="fr-CA" sz="2800" dirty="0">
                <a:solidFill>
                  <a:schemeClr val="accent2">
                    <a:lumMod val="20000"/>
                    <a:lumOff val="80000"/>
                  </a:schemeClr>
                </a:solidFill>
                <a:effectLst>
                  <a:glow rad="228600">
                    <a:srgbClr val="002060">
                      <a:alpha val="58000"/>
                    </a:srgbClr>
                  </a:glow>
                </a:effectLst>
                <a:latin typeface="Arial Rounded MT Bold" pitchFamily="34" charset="0"/>
              </a:rPr>
              <a:t>-</a:t>
            </a:r>
            <a:r>
              <a:rPr lang="fr-CA" sz="2800" u="sng" dirty="0">
                <a:solidFill>
                  <a:schemeClr val="accent2">
                    <a:lumMod val="20000"/>
                    <a:lumOff val="80000"/>
                  </a:schemeClr>
                </a:solidFill>
                <a:effectLst>
                  <a:glow rad="228600">
                    <a:srgbClr val="002060">
                      <a:alpha val="58000"/>
                    </a:srgbClr>
                  </a:glow>
                </a:effectLst>
                <a:latin typeface="Arial Rounded MT Bold" pitchFamily="34" charset="0"/>
              </a:rPr>
              <a:t>là</a:t>
            </a:r>
            <a:r>
              <a:rPr lang="fr-CA" sz="2800" dirty="0">
                <a:solidFill>
                  <a:schemeClr val="accent2">
                    <a:lumMod val="20000"/>
                    <a:lumOff val="80000"/>
                  </a:schemeClr>
                </a:solidFill>
                <a:effectLst>
                  <a:glow rad="228600">
                    <a:srgbClr val="002060">
                      <a:alpha val="58000"/>
                    </a:srgbClr>
                  </a:glow>
                </a:effectLst>
                <a:latin typeface="Arial Rounded MT Bold" pitchFamily="34" charset="0"/>
              </a:rPr>
              <a:t> était la </a:t>
            </a:r>
            <a:r>
              <a:rPr lang="fr-CA" sz="2800" u="sng" dirty="0">
                <a:solidFill>
                  <a:schemeClr val="accent2">
                    <a:lumMod val="20000"/>
                    <a:lumOff val="80000"/>
                  </a:schemeClr>
                </a:solidFill>
                <a:effectLst>
                  <a:glow rad="228600">
                    <a:srgbClr val="002060">
                      <a:alpha val="58000"/>
                    </a:srgbClr>
                  </a:glow>
                </a:effectLst>
                <a:latin typeface="Arial Rounded MT Bold" pitchFamily="34" charset="0"/>
              </a:rPr>
              <a:t>préparation</a:t>
            </a:r>
            <a:r>
              <a:rPr lang="fr-CA" sz="2800" dirty="0">
                <a:solidFill>
                  <a:schemeClr val="accent2">
                    <a:lumMod val="20000"/>
                    <a:lumOff val="80000"/>
                  </a:schemeClr>
                </a:solidFill>
                <a:effectLst>
                  <a:glow rad="228600">
                    <a:srgbClr val="002060">
                      <a:alpha val="58000"/>
                    </a:srgbClr>
                  </a:glow>
                </a:effectLst>
                <a:latin typeface="Arial Rounded MT Bold" pitchFamily="34" charset="0"/>
              </a:rPr>
              <a:t> [</a:t>
            </a:r>
            <a:r>
              <a:rPr lang="fr-CA" sz="2800" u="sng" dirty="0">
                <a:solidFill>
                  <a:schemeClr val="accent2">
                    <a:lumMod val="20000"/>
                    <a:lumOff val="80000"/>
                  </a:schemeClr>
                </a:solidFill>
                <a:effectLst>
                  <a:glow rad="228600">
                    <a:srgbClr val="002060">
                      <a:alpha val="58000"/>
                    </a:srgbClr>
                  </a:glow>
                </a:effectLst>
                <a:latin typeface="Arial Rounded MT Bold" pitchFamily="34" charset="0"/>
              </a:rPr>
              <a:t>jour</a:t>
            </a:r>
            <a:r>
              <a:rPr lang="fr-CA" sz="2800" dirty="0">
                <a:solidFill>
                  <a:schemeClr val="accent2">
                    <a:lumMod val="20000"/>
                    <a:lumOff val="80000"/>
                  </a:schemeClr>
                </a:solidFill>
                <a:effectLst>
                  <a:glow rad="228600">
                    <a:srgbClr val="002060">
                      <a:alpha val="58000"/>
                    </a:srgbClr>
                  </a:glow>
                </a:effectLst>
                <a:latin typeface="Arial Rounded MT Bold" pitchFamily="34" charset="0"/>
              </a:rPr>
              <a:t> </a:t>
            </a:r>
            <a:r>
              <a:rPr lang="fr-CA" sz="2800" u="sng" dirty="0">
                <a:solidFill>
                  <a:schemeClr val="accent2">
                    <a:lumMod val="20000"/>
                    <a:lumOff val="80000"/>
                  </a:schemeClr>
                </a:solidFill>
                <a:effectLst>
                  <a:glow rad="228600">
                    <a:srgbClr val="002060">
                      <a:alpha val="58000"/>
                    </a:srgbClr>
                  </a:glow>
                </a:effectLst>
                <a:latin typeface="Arial Rounded MT Bold" pitchFamily="34" charset="0"/>
              </a:rPr>
              <a:t>de</a:t>
            </a:r>
            <a:r>
              <a:rPr lang="fr-CA" sz="2800" dirty="0">
                <a:solidFill>
                  <a:schemeClr val="accent2">
                    <a:lumMod val="20000"/>
                    <a:lumOff val="80000"/>
                  </a:schemeClr>
                </a:solidFill>
                <a:effectLst>
                  <a:glow rad="228600">
                    <a:srgbClr val="002060">
                      <a:alpha val="58000"/>
                    </a:srgbClr>
                  </a:glow>
                </a:effectLst>
                <a:latin typeface="Arial Rounded MT Bold" pitchFamily="34" charset="0"/>
              </a:rPr>
              <a:t> </a:t>
            </a:r>
            <a:r>
              <a:rPr lang="fr-CA" sz="2800" u="sng" dirty="0">
                <a:solidFill>
                  <a:schemeClr val="accent2">
                    <a:lumMod val="20000"/>
                    <a:lumOff val="80000"/>
                  </a:schemeClr>
                </a:solidFill>
                <a:effectLst>
                  <a:glow rad="228600">
                    <a:srgbClr val="002060">
                      <a:alpha val="58000"/>
                    </a:srgbClr>
                  </a:glow>
                </a:effectLst>
                <a:latin typeface="Arial Rounded MT Bold" pitchFamily="34" charset="0"/>
              </a:rPr>
              <a:t>la</a:t>
            </a:r>
            <a:r>
              <a:rPr lang="fr-CA" sz="2800" dirty="0">
                <a:solidFill>
                  <a:schemeClr val="accent2">
                    <a:lumMod val="20000"/>
                    <a:lumOff val="80000"/>
                  </a:schemeClr>
                </a:solidFill>
                <a:effectLst>
                  <a:glow rad="228600">
                    <a:srgbClr val="002060">
                      <a:alpha val="58000"/>
                    </a:srgbClr>
                  </a:glow>
                </a:effectLst>
                <a:latin typeface="Arial Rounded MT Bold" pitchFamily="34" charset="0"/>
              </a:rPr>
              <a:t> </a:t>
            </a:r>
            <a:r>
              <a:rPr lang="fr-CA" sz="2800" u="sng" dirty="0">
                <a:solidFill>
                  <a:schemeClr val="accent2">
                    <a:lumMod val="20000"/>
                    <a:lumOff val="80000"/>
                  </a:schemeClr>
                </a:solidFill>
                <a:effectLst>
                  <a:glow rad="228600">
                    <a:srgbClr val="002060">
                      <a:alpha val="58000"/>
                    </a:srgbClr>
                  </a:glow>
                </a:effectLst>
                <a:latin typeface="Arial Rounded MT Bold" pitchFamily="34" charset="0"/>
              </a:rPr>
              <a:t>Pâque</a:t>
            </a:r>
            <a:r>
              <a:rPr lang="fr-CA" sz="2800" dirty="0">
                <a:solidFill>
                  <a:schemeClr val="accent2">
                    <a:lumMod val="20000"/>
                    <a:lumOff val="80000"/>
                  </a:schemeClr>
                </a:solidFill>
                <a:effectLst>
                  <a:glow rad="228600">
                    <a:srgbClr val="002060">
                      <a:alpha val="58000"/>
                    </a:srgbClr>
                  </a:glow>
                </a:effectLst>
                <a:latin typeface="Arial Rounded MT Bold" pitchFamily="34" charset="0"/>
              </a:rPr>
              <a:t>] et </a:t>
            </a:r>
            <a:r>
              <a:rPr lang="fr-CA" sz="2800" u="sng" dirty="0">
                <a:solidFill>
                  <a:schemeClr val="accent2">
                    <a:lumMod val="20000"/>
                    <a:lumOff val="80000"/>
                  </a:schemeClr>
                </a:solidFill>
                <a:effectLst>
                  <a:glow rad="228600">
                    <a:srgbClr val="002060">
                      <a:alpha val="58000"/>
                    </a:srgbClr>
                  </a:glow>
                </a:effectLst>
                <a:latin typeface="Arial Rounded MT Bold" pitchFamily="34" charset="0"/>
              </a:rPr>
              <a:t>le</a:t>
            </a:r>
            <a:r>
              <a:rPr lang="fr-CA" sz="2800" dirty="0">
                <a:solidFill>
                  <a:schemeClr val="accent2">
                    <a:lumMod val="20000"/>
                    <a:lumOff val="80000"/>
                  </a:schemeClr>
                </a:solidFill>
                <a:effectLst>
                  <a:glow rad="228600">
                    <a:srgbClr val="002060">
                      <a:alpha val="58000"/>
                    </a:srgbClr>
                  </a:glow>
                </a:effectLst>
                <a:latin typeface="Arial Rounded MT Bold" pitchFamily="34" charset="0"/>
              </a:rPr>
              <a:t> </a:t>
            </a:r>
            <a:r>
              <a:rPr lang="fr-CA" sz="2800" u="sng" dirty="0">
                <a:solidFill>
                  <a:schemeClr val="accent2">
                    <a:lumMod val="20000"/>
                    <a:lumOff val="80000"/>
                  </a:schemeClr>
                </a:solidFill>
                <a:effectLst>
                  <a:glow rad="228600">
                    <a:srgbClr val="002060">
                      <a:alpha val="58000"/>
                    </a:srgbClr>
                  </a:glow>
                </a:effectLst>
                <a:latin typeface="Arial Rounded MT Bold" pitchFamily="34" charset="0"/>
              </a:rPr>
              <a:t>sabbat allait commencer</a:t>
            </a:r>
            <a:r>
              <a:rPr lang="en-US" sz="2800" dirty="0">
                <a:solidFill>
                  <a:schemeClr val="accent2">
                    <a:lumMod val="20000"/>
                    <a:lumOff val="80000"/>
                  </a:schemeClr>
                </a:solidFill>
                <a:effectLst>
                  <a:glow rad="228600">
                    <a:srgbClr val="002060">
                      <a:alpha val="58000"/>
                    </a:srgbClr>
                  </a:glow>
                </a:effectLst>
                <a:latin typeface="Arial Rounded MT Bold" pitchFamily="34" charset="0"/>
              </a:rPr>
              <a:t>.” </a:t>
            </a:r>
          </a:p>
          <a:p>
            <a:pPr algn="ctr"/>
            <a:r>
              <a:rPr lang="en-US" sz="2800" dirty="0">
                <a:solidFill>
                  <a:schemeClr val="accent2">
                    <a:lumMod val="20000"/>
                    <a:lumOff val="80000"/>
                  </a:schemeClr>
                </a:solidFill>
                <a:effectLst>
                  <a:glow rad="228600">
                    <a:srgbClr val="002060">
                      <a:alpha val="58000"/>
                    </a:srgbClr>
                  </a:glow>
                </a:effectLst>
                <a:latin typeface="Arial Rounded MT Bold" pitchFamily="34" charset="0"/>
              </a:rPr>
              <a:t>                                                                  </a:t>
            </a:r>
            <a:r>
              <a:rPr lang="en-US" sz="2000" dirty="0">
                <a:solidFill>
                  <a:schemeClr val="accent2">
                    <a:lumMod val="20000"/>
                    <a:lumOff val="80000"/>
                  </a:schemeClr>
                </a:solidFill>
                <a:effectLst>
                  <a:glow rad="228600">
                    <a:srgbClr val="002060">
                      <a:alpha val="58000"/>
                    </a:srgbClr>
                  </a:glow>
                </a:effectLst>
                <a:latin typeface="Arial Rounded MT Bold" pitchFamily="34" charset="0"/>
              </a:rPr>
              <a:t>Luc 23:54</a:t>
            </a:r>
          </a:p>
        </p:txBody>
      </p:sp>
      <p:sp>
        <p:nvSpPr>
          <p:cNvPr id="2" name="Slide Number Placeholder 1"/>
          <p:cNvSpPr>
            <a:spLocks noGrp="1"/>
          </p:cNvSpPr>
          <p:nvPr>
            <p:ph type="sldNum" sz="quarter" idx="12"/>
          </p:nvPr>
        </p:nvSpPr>
        <p:spPr/>
        <p:txBody>
          <a:bodyPr/>
          <a:lstStyle/>
          <a:p>
            <a:fld id="{F98DBE31-67BE-43CC-8D6C-2180D5FA01B3}" type="slidenum">
              <a:rPr lang="en-US" b="1" smtClean="0">
                <a:solidFill>
                  <a:schemeClr val="bg1"/>
                </a:solidFill>
              </a:rPr>
              <a:t>73</a:t>
            </a:fld>
            <a:endParaRPr lang="en-US" b="1" dirty="0">
              <a:solidFill>
                <a:schemeClr val="bg1"/>
              </a:solidFill>
            </a:endParaRPr>
          </a:p>
        </p:txBody>
      </p:sp>
      <p:pic>
        <p:nvPicPr>
          <p:cNvPr id="4" name="Image 3">
            <a:extLst>
              <a:ext uri="{FF2B5EF4-FFF2-40B4-BE49-F238E27FC236}">
                <a16:creationId xmlns:a16="http://schemas.microsoft.com/office/drawing/2014/main" xmlns="" id="{66D208CA-755D-4B95-9381-830A104B4052}"/>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069805" y="1310161"/>
            <a:ext cx="4769395" cy="5060870"/>
          </a:xfrm>
          <a:prstGeom prst="rect">
            <a:avLst/>
          </a:prstGeom>
          <a:scene3d>
            <a:camera prst="perspectiveLeft"/>
            <a:lightRig rig="threePt" dir="t"/>
          </a:scene3d>
          <a:sp3d>
            <a:bevelT w="152400" h="50800" prst="softRound"/>
          </a:sp3d>
        </p:spPr>
      </p:pic>
      <p:sp>
        <p:nvSpPr>
          <p:cNvPr id="10" name="ZoneTexte 9">
            <a:extLst>
              <a:ext uri="{FF2B5EF4-FFF2-40B4-BE49-F238E27FC236}">
                <a16:creationId xmlns:a16="http://schemas.microsoft.com/office/drawing/2014/main" xmlns="" id="{E9143D3D-8331-47BB-AB77-7B99C120A902}"/>
              </a:ext>
            </a:extLst>
          </p:cNvPr>
          <p:cNvSpPr txBox="1"/>
          <p:nvPr/>
        </p:nvSpPr>
        <p:spPr>
          <a:xfrm>
            <a:off x="4026568" y="1787134"/>
            <a:ext cx="4572000" cy="3600986"/>
          </a:xfrm>
          <a:prstGeom prst="rect">
            <a:avLst/>
          </a:prstGeom>
          <a:noFill/>
        </p:spPr>
        <p:txBody>
          <a:bodyPr wrap="square">
            <a:spAutoFit/>
            <a:scene3d>
              <a:camera prst="perspectiveLeft"/>
              <a:lightRig rig="threePt" dir="t"/>
            </a:scene3d>
          </a:bodyPr>
          <a:lstStyle/>
          <a:p>
            <a:pPr marR="450" algn="ctr" rtl="0"/>
            <a:r>
              <a:rPr lang="fr-CA" b="1" dirty="0">
                <a:solidFill>
                  <a:schemeClr val="bg1"/>
                </a:solidFill>
                <a:latin typeface="Bookman Old Style" panose="02050604050505020204" pitchFamily="18" charset="0"/>
              </a:rPr>
              <a:t>PUIS LE JOUR DU </a:t>
            </a:r>
            <a:endParaRPr lang="fr-CA" sz="1800" b="1" i="0" u="none" strike="noStrike" baseline="0" dirty="0">
              <a:solidFill>
                <a:schemeClr val="bg1"/>
              </a:solidFill>
              <a:latin typeface="Bookman Old Style" panose="02050604050505020204" pitchFamily="18" charset="0"/>
            </a:endParaRPr>
          </a:p>
          <a:p>
            <a:pPr marR="450" algn="ctr" rtl="0"/>
            <a:r>
              <a:rPr lang="fr-CA" sz="7200" b="1" i="0" u="none" strike="noStrike" baseline="0" dirty="0">
                <a:solidFill>
                  <a:schemeClr val="bg1"/>
                </a:solidFill>
                <a:latin typeface="Edwardian Script ITC" panose="030303020407070D0804" pitchFamily="66" charset="0"/>
              </a:rPr>
              <a:t>Sabbath </a:t>
            </a:r>
          </a:p>
          <a:p>
            <a:pPr marR="450" algn="ctr" rtl="0"/>
            <a:r>
              <a:rPr lang="fr-CA" b="1" dirty="0">
                <a:solidFill>
                  <a:schemeClr val="bg1"/>
                </a:solidFill>
                <a:latin typeface="Tahoma" panose="020B0604030504040204" pitchFamily="34" charset="0"/>
                <a:ea typeface="Tahoma" panose="020B0604030504040204" pitchFamily="34" charset="0"/>
                <a:cs typeface="Tahoma" panose="020B0604030504040204" pitchFamily="34" charset="0"/>
              </a:rPr>
              <a:t>ILS SE REPOSÈRENT SELON LE</a:t>
            </a:r>
            <a:r>
              <a:rPr lang="fr-CA" sz="1800" b="1" i="0" u="none" strike="noStrike" baseline="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fr-CA" sz="1800" b="1" i="0" u="none" strike="noStrike" baseline="0" dirty="0">
                <a:solidFill>
                  <a:schemeClr val="bg1"/>
                </a:solidFill>
                <a:latin typeface="Bookman Old Style" panose="02050604050505020204" pitchFamily="18" charset="0"/>
              </a:rPr>
              <a:t> </a:t>
            </a:r>
            <a:r>
              <a:rPr lang="fr-CA" sz="6600" b="1" i="0" u="none" strike="noStrike" baseline="0" dirty="0">
                <a:solidFill>
                  <a:schemeClr val="bg1"/>
                </a:solidFill>
                <a:latin typeface="Edwardian Script ITC" panose="030303020407070D0804" pitchFamily="66" charset="0"/>
              </a:rPr>
              <a:t>Commandement</a:t>
            </a:r>
            <a:r>
              <a:rPr lang="fr-CA" sz="1800" b="1" i="0" u="none" strike="noStrike" baseline="0" dirty="0">
                <a:solidFill>
                  <a:schemeClr val="bg1"/>
                </a:solidFill>
                <a:latin typeface="Bookman Old Style" panose="02050604050505020204" pitchFamily="18" charset="0"/>
              </a:rPr>
              <a:t> .</a:t>
            </a:r>
          </a:p>
          <a:p>
            <a:pPr marR="450" algn="ctr" rtl="0"/>
            <a:r>
              <a:rPr lang="fr-CA" sz="4000" b="1" dirty="0">
                <a:solidFill>
                  <a:schemeClr val="bg1"/>
                </a:solidFill>
                <a:latin typeface="Edwardian Script ITC" panose="030303020407070D0804" pitchFamily="66" charset="0"/>
              </a:rPr>
              <a:t>Luc 23:56</a:t>
            </a:r>
            <a:endParaRPr lang="fr-CA" sz="4000" b="1" i="0" u="none" strike="noStrike" baseline="0" dirty="0">
              <a:solidFill>
                <a:schemeClr val="bg1"/>
              </a:solidFill>
              <a:latin typeface="Edwardian Script ITC" panose="030303020407070D0804" pitchFamily="66" charset="0"/>
            </a:endParaRPr>
          </a:p>
          <a:p>
            <a:pPr marR="450" algn="l" rtl="0"/>
            <a:endParaRPr lang="fr-CA" sz="1400" b="1" i="0" u="none" strike="noStrike" baseline="0" dirty="0">
              <a:solidFill>
                <a:srgbClr val="333399"/>
              </a:solidFill>
              <a:latin typeface="Segoe UI" panose="020B0502040204020203" pitchFamily="34" charset="0"/>
            </a:endParaRPr>
          </a:p>
        </p:txBody>
      </p:sp>
      <p:pic>
        <p:nvPicPr>
          <p:cNvPr id="5" name="Picture 2" descr="C:\Users\Rae\Desktop\YCC Logo sm size.pn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028739" y="5469855"/>
            <a:ext cx="851525" cy="8515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281097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2500" fill="hold"/>
                                        <p:tgtEl>
                                          <p:spTgt spid="6"/>
                                        </p:tgtEl>
                                        <p:attrNameLst>
                                          <p:attrName>ppt_w</p:attrName>
                                        </p:attrNameLst>
                                      </p:cBhvr>
                                      <p:tavLst>
                                        <p:tav tm="0">
                                          <p:val>
                                            <p:fltVal val="0"/>
                                          </p:val>
                                        </p:tav>
                                        <p:tav tm="100000">
                                          <p:val>
                                            <p:strVal val="#ppt_w"/>
                                          </p:val>
                                        </p:tav>
                                      </p:tavLst>
                                    </p:anim>
                                    <p:anim calcmode="lin" valueType="num">
                                      <p:cBhvr>
                                        <p:cTn id="8" dur="2500" fill="hold"/>
                                        <p:tgtEl>
                                          <p:spTgt spid="6"/>
                                        </p:tgtEl>
                                        <p:attrNameLst>
                                          <p:attrName>ppt_h</p:attrName>
                                        </p:attrNameLst>
                                      </p:cBhvr>
                                      <p:tavLst>
                                        <p:tav tm="0">
                                          <p:val>
                                            <p:fltVal val="0"/>
                                          </p:val>
                                        </p:tav>
                                        <p:tav tm="100000">
                                          <p:val>
                                            <p:strVal val="#ppt_h"/>
                                          </p:val>
                                        </p:tav>
                                      </p:tavLst>
                                    </p:anim>
                                    <p:animEffect transition="in" filter="fade">
                                      <p:cBhvr>
                                        <p:cTn id="9" dur="2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4.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250000" y="76200"/>
            <a:ext cx="8686800" cy="7017306"/>
          </a:xfrm>
          <a:prstGeom prst="rect">
            <a:avLst/>
          </a:prstGeom>
        </p:spPr>
        <p:txBody>
          <a:bodyPr wrap="square">
            <a:spAutoFit/>
            <a:scene3d>
              <a:camera prst="orthographicFront"/>
              <a:lightRig rig="threePt" dir="t"/>
            </a:scene3d>
            <a:sp3d extrusionH="57150">
              <a:bevelT w="38100" h="38100"/>
            </a:sp3d>
          </a:bodyPr>
          <a:lstStyle/>
          <a:p>
            <a:pPr algn="ctr"/>
            <a:r>
              <a:rPr lang="fr-CA" sz="3200" dirty="0">
                <a:solidFill>
                  <a:schemeClr val="accent2">
                    <a:lumMod val="20000"/>
                    <a:lumOff val="80000"/>
                  </a:schemeClr>
                </a:solidFill>
                <a:effectLst>
                  <a:glow rad="228600">
                    <a:srgbClr val="002060">
                      <a:alpha val="58000"/>
                    </a:srgbClr>
                  </a:glow>
                </a:effectLst>
                <a:latin typeface="Arial Rounded MT Bold" pitchFamily="34" charset="0"/>
              </a:rPr>
              <a:t>La phrase traduite par «allait commencer» dans ce texte est le mot grec</a:t>
            </a:r>
            <a:r>
              <a:rPr lang="en-US" sz="3200" dirty="0">
                <a:solidFill>
                  <a:schemeClr val="accent2">
                    <a:lumMod val="20000"/>
                    <a:lumOff val="80000"/>
                  </a:schemeClr>
                </a:solidFill>
                <a:effectLst>
                  <a:glow rad="228600">
                    <a:srgbClr val="002060">
                      <a:alpha val="58000"/>
                    </a:srgbClr>
                  </a:glow>
                </a:effectLst>
                <a:latin typeface="Arial Rounded MT Bold" pitchFamily="34" charset="0"/>
              </a:rPr>
              <a:t> #2020</a:t>
            </a:r>
          </a:p>
          <a:p>
            <a:pPr algn="ctr"/>
            <a:r>
              <a:rPr lang="en-US" sz="3200" dirty="0">
                <a:solidFill>
                  <a:schemeClr val="accent2">
                    <a:lumMod val="20000"/>
                    <a:lumOff val="80000"/>
                  </a:schemeClr>
                </a:solidFill>
                <a:effectLst>
                  <a:glow rad="228600">
                    <a:srgbClr val="002060">
                      <a:alpha val="58000"/>
                    </a:srgbClr>
                  </a:glow>
                </a:effectLst>
                <a:latin typeface="Arial Rounded MT Bold" pitchFamily="34" charset="0"/>
              </a:rPr>
              <a:t>&lt;epiphosko&gt;. </a:t>
            </a:r>
            <a:r>
              <a:rPr lang="en-US" sz="3200" dirty="0" smtClean="0">
                <a:solidFill>
                  <a:schemeClr val="accent2">
                    <a:lumMod val="20000"/>
                    <a:lumOff val="80000"/>
                  </a:schemeClr>
                </a:solidFill>
                <a:effectLst>
                  <a:glow rad="228600">
                    <a:srgbClr val="002060">
                      <a:alpha val="58000"/>
                    </a:srgbClr>
                  </a:glow>
                </a:effectLst>
                <a:latin typeface="Arial Rounded MT Bold" pitchFamily="34" charset="0"/>
              </a:rPr>
              <a:t> </a:t>
            </a:r>
            <a:r>
              <a:rPr lang="en-US" sz="2400" dirty="0" smtClean="0">
                <a:solidFill>
                  <a:schemeClr val="accent2">
                    <a:lumMod val="20000"/>
                    <a:lumOff val="80000"/>
                  </a:schemeClr>
                </a:solidFill>
                <a:effectLst>
                  <a:glow rad="228600">
                    <a:srgbClr val="002060">
                      <a:alpha val="58000"/>
                    </a:srgbClr>
                  </a:glow>
                </a:effectLst>
                <a:latin typeface="Arial Rounded MT Bold" pitchFamily="34" charset="0"/>
              </a:rPr>
              <a:t>(</a:t>
            </a:r>
            <a:r>
              <a:rPr lang="en-US" sz="2400" dirty="0">
                <a:solidFill>
                  <a:schemeClr val="accent2">
                    <a:lumMod val="20000"/>
                    <a:lumOff val="80000"/>
                  </a:schemeClr>
                </a:solidFill>
                <a:effectLst>
                  <a:glow rad="228600">
                    <a:srgbClr val="002060">
                      <a:alpha val="58000"/>
                    </a:srgbClr>
                  </a:glow>
                </a:effectLst>
                <a:latin typeface="Arial Rounded MT Bold" pitchFamily="34" charset="0"/>
              </a:rPr>
              <a:t>Luc 23:54)</a:t>
            </a:r>
          </a:p>
          <a:p>
            <a:pPr algn="ctr"/>
            <a:endParaRPr lang="en-US" sz="2000" dirty="0">
              <a:solidFill>
                <a:schemeClr val="accent2">
                  <a:lumMod val="20000"/>
                  <a:lumOff val="80000"/>
                </a:schemeClr>
              </a:solidFill>
              <a:effectLst>
                <a:glow rad="228600">
                  <a:srgbClr val="002060">
                    <a:alpha val="58000"/>
                  </a:srgbClr>
                </a:glow>
              </a:effectLst>
              <a:latin typeface="Arial Rounded MT Bold" pitchFamily="34" charset="0"/>
            </a:endParaRPr>
          </a:p>
          <a:p>
            <a:pPr algn="ctr">
              <a:lnSpc>
                <a:spcPct val="150000"/>
              </a:lnSpc>
            </a:pPr>
            <a:r>
              <a:rPr lang="en-US" sz="3200" dirty="0">
                <a:solidFill>
                  <a:schemeClr val="accent2">
                    <a:lumMod val="20000"/>
                    <a:lumOff val="80000"/>
                  </a:schemeClr>
                </a:solidFill>
                <a:effectLst>
                  <a:glow rad="228600">
                    <a:srgbClr val="002060">
                      <a:alpha val="58000"/>
                    </a:srgbClr>
                  </a:glow>
                </a:effectLst>
                <a:latin typeface="Arial Rounded MT Bold" pitchFamily="34" charset="0"/>
              </a:rPr>
              <a:t>La définition est surprenante:</a:t>
            </a:r>
          </a:p>
          <a:p>
            <a:pPr marL="457200" indent="-457200" algn="ctr">
              <a:lnSpc>
                <a:spcPct val="150000"/>
              </a:lnSpc>
              <a:buBlip>
                <a:blip r:embed="rId3"/>
              </a:buBlip>
            </a:pPr>
            <a:r>
              <a:rPr lang="en-US" sz="3200" dirty="0">
                <a:solidFill>
                  <a:schemeClr val="accent2">
                    <a:lumMod val="20000"/>
                    <a:lumOff val="80000"/>
                  </a:schemeClr>
                </a:solidFill>
                <a:effectLst>
                  <a:glow rad="228600">
                    <a:srgbClr val="002060">
                      <a:alpha val="58000"/>
                    </a:srgbClr>
                  </a:glow>
                </a:effectLst>
                <a:latin typeface="Arial Rounded MT Bold" pitchFamily="34" charset="0"/>
              </a:rPr>
              <a:t>‘</a:t>
            </a:r>
            <a:r>
              <a:rPr lang="fr-CA" sz="3200" dirty="0">
                <a:solidFill>
                  <a:schemeClr val="accent2">
                    <a:lumMod val="20000"/>
                    <a:lumOff val="80000"/>
                  </a:schemeClr>
                </a:solidFill>
                <a:effectLst>
                  <a:glow rad="228600">
                    <a:srgbClr val="002060">
                      <a:alpha val="58000"/>
                    </a:srgbClr>
                  </a:glow>
                </a:effectLst>
                <a:latin typeface="Arial Rounded MT Bold" pitchFamily="34" charset="0"/>
              </a:rPr>
              <a:t>Commencer à devenir clair: - </a:t>
            </a:r>
          </a:p>
          <a:p>
            <a:pPr marL="457200" indent="-457200" algn="ctr">
              <a:lnSpc>
                <a:spcPct val="150000"/>
              </a:lnSpc>
              <a:buBlip>
                <a:blip r:embed="rId3"/>
              </a:buBlip>
            </a:pPr>
            <a:r>
              <a:rPr lang="fr-CA" sz="3200" dirty="0">
                <a:solidFill>
                  <a:schemeClr val="accent2">
                    <a:lumMod val="20000"/>
                    <a:lumOff val="80000"/>
                  </a:schemeClr>
                </a:solidFill>
                <a:effectLst>
                  <a:glow rad="228600">
                    <a:srgbClr val="002060">
                      <a:alpha val="58000"/>
                    </a:srgbClr>
                  </a:glow>
                </a:effectLst>
                <a:latin typeface="Arial Rounded MT Bold" pitchFamily="34" charset="0"/>
              </a:rPr>
              <a:t>l’aube se lever</a:t>
            </a:r>
            <a:r>
              <a:rPr lang="en-US" sz="3200" dirty="0">
                <a:solidFill>
                  <a:schemeClr val="accent2">
                    <a:lumMod val="20000"/>
                    <a:lumOff val="80000"/>
                  </a:schemeClr>
                </a:solidFill>
                <a:effectLst>
                  <a:glow rad="228600">
                    <a:srgbClr val="002060">
                      <a:alpha val="58000"/>
                    </a:srgbClr>
                  </a:glow>
                </a:effectLst>
                <a:latin typeface="Arial Rounded MT Bold" pitchFamily="34" charset="0"/>
              </a:rPr>
              <a:t>’</a:t>
            </a:r>
          </a:p>
          <a:p>
            <a:pPr algn="ctr"/>
            <a:endParaRPr lang="en-US" sz="1600" dirty="0">
              <a:solidFill>
                <a:schemeClr val="accent2">
                  <a:lumMod val="20000"/>
                  <a:lumOff val="80000"/>
                </a:schemeClr>
              </a:solidFill>
              <a:effectLst>
                <a:glow rad="228600">
                  <a:srgbClr val="002060">
                    <a:alpha val="58000"/>
                  </a:srgbClr>
                </a:glow>
              </a:effectLst>
              <a:latin typeface="Arial Rounded MT Bold" pitchFamily="34" charset="0"/>
            </a:endParaRPr>
          </a:p>
          <a:p>
            <a:pPr algn="ctr">
              <a:lnSpc>
                <a:spcPct val="150000"/>
              </a:lnSpc>
            </a:pPr>
            <a:r>
              <a:rPr lang="en-US" sz="2400" dirty="0">
                <a:solidFill>
                  <a:schemeClr val="accent2">
                    <a:lumMod val="20000"/>
                    <a:lumOff val="80000"/>
                  </a:schemeClr>
                </a:solidFill>
                <a:effectLst>
                  <a:glow rad="228600">
                    <a:srgbClr val="002060">
                      <a:alpha val="58000"/>
                    </a:srgbClr>
                  </a:glow>
                </a:effectLst>
                <a:latin typeface="Arial Rounded MT Bold" pitchFamily="34" charset="0"/>
              </a:rPr>
              <a:t>C'est une forme de #2017 &lt;epiphauo&gt;, </a:t>
            </a:r>
            <a:br>
              <a:rPr lang="en-US" sz="2400" dirty="0">
                <a:solidFill>
                  <a:schemeClr val="accent2">
                    <a:lumMod val="20000"/>
                    <a:lumOff val="80000"/>
                  </a:schemeClr>
                </a:solidFill>
                <a:effectLst>
                  <a:glow rad="228600">
                    <a:srgbClr val="002060">
                      <a:alpha val="58000"/>
                    </a:srgbClr>
                  </a:glow>
                </a:effectLst>
                <a:latin typeface="Arial Rounded MT Bold" pitchFamily="34" charset="0"/>
              </a:rPr>
            </a:br>
            <a:r>
              <a:rPr lang="en-US" sz="2400" dirty="0">
                <a:solidFill>
                  <a:schemeClr val="accent2">
                    <a:lumMod val="20000"/>
                    <a:lumOff val="80000"/>
                  </a:schemeClr>
                </a:solidFill>
                <a:effectLst>
                  <a:glow rad="228600">
                    <a:srgbClr val="002060">
                      <a:alpha val="58000"/>
                    </a:srgbClr>
                  </a:glow>
                </a:effectLst>
                <a:latin typeface="Arial Rounded MT Bold" pitchFamily="34" charset="0"/>
              </a:rPr>
              <a:t>qui </a:t>
            </a:r>
            <a:r>
              <a:rPr lang="fr-CA" sz="2400" dirty="0">
                <a:solidFill>
                  <a:schemeClr val="accent2">
                    <a:lumMod val="20000"/>
                    <a:lumOff val="80000"/>
                  </a:schemeClr>
                </a:solidFill>
                <a:effectLst>
                  <a:glow rad="228600">
                    <a:srgbClr val="002060">
                      <a:alpha val="58000"/>
                    </a:srgbClr>
                  </a:glow>
                </a:effectLst>
                <a:latin typeface="Arial Rounded MT Bold" pitchFamily="34" charset="0"/>
              </a:rPr>
              <a:t>signifie</a:t>
            </a:r>
            <a:r>
              <a:rPr lang="en-US" sz="2400" dirty="0">
                <a:solidFill>
                  <a:schemeClr val="accent2">
                    <a:lumMod val="20000"/>
                    <a:lumOff val="80000"/>
                  </a:schemeClr>
                </a:solidFill>
                <a:effectLst>
                  <a:glow rad="228600">
                    <a:srgbClr val="002060">
                      <a:alpha val="58000"/>
                    </a:srgbClr>
                  </a:glow>
                </a:effectLst>
                <a:latin typeface="Arial Rounded MT Bold" pitchFamily="34" charset="0"/>
              </a:rPr>
              <a:t>:</a:t>
            </a:r>
          </a:p>
          <a:p>
            <a:pPr marL="457200" indent="-457200" algn="ctr">
              <a:lnSpc>
                <a:spcPct val="150000"/>
              </a:lnSpc>
              <a:buBlip>
                <a:blip r:embed="rId3"/>
              </a:buBlip>
            </a:pPr>
            <a:r>
              <a:rPr lang="en-US" sz="3600" dirty="0">
                <a:solidFill>
                  <a:schemeClr val="accent2">
                    <a:lumMod val="20000"/>
                    <a:lumOff val="80000"/>
                  </a:schemeClr>
                </a:solidFill>
                <a:effectLst>
                  <a:glow rad="228600">
                    <a:srgbClr val="002060">
                      <a:alpha val="58000"/>
                    </a:srgbClr>
                  </a:glow>
                </a:effectLst>
                <a:latin typeface="Arial Rounded MT Bold" pitchFamily="34" charset="0"/>
              </a:rPr>
              <a:t>‘illumine … donne de la lumière.’</a:t>
            </a:r>
          </a:p>
          <a:p>
            <a:pPr marL="457200" indent="-457200" algn="ctr">
              <a:buBlip>
                <a:blip r:embed="rId3"/>
              </a:buBlip>
            </a:pPr>
            <a:endParaRPr lang="en-US" sz="3200" dirty="0">
              <a:solidFill>
                <a:schemeClr val="accent2">
                  <a:lumMod val="20000"/>
                  <a:lumOff val="80000"/>
                </a:schemeClr>
              </a:solidFill>
              <a:effectLst>
                <a:glow rad="228600">
                  <a:srgbClr val="002060">
                    <a:alpha val="58000"/>
                  </a:srgbClr>
                </a:glow>
              </a:effectLst>
              <a:latin typeface="Arial Rounded MT Bold" pitchFamily="34" charset="0"/>
            </a:endParaRPr>
          </a:p>
        </p:txBody>
      </p:sp>
      <p:pic>
        <p:nvPicPr>
          <p:cNvPr id="6" name="Picture 2" descr="C:\Users\Rae\Desktop\YCC Logo sm size.pn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8271378" y="5867400"/>
            <a:ext cx="720222" cy="720222"/>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p:txBody>
          <a:bodyPr/>
          <a:lstStyle/>
          <a:p>
            <a:fld id="{F98DBE31-67BE-43CC-8D6C-2180D5FA01B3}" type="slidenum">
              <a:rPr lang="en-US" b="1" smtClean="0">
                <a:solidFill>
                  <a:schemeClr val="bg1"/>
                </a:solidFill>
              </a:rPr>
              <a:t>74</a:t>
            </a:fld>
            <a:endParaRPr lang="en-US" b="1" dirty="0">
              <a:solidFill>
                <a:schemeClr val="bg1"/>
              </a:solidFill>
            </a:endParaRPr>
          </a:p>
        </p:txBody>
      </p:sp>
    </p:spTree>
    <p:extLst>
      <p:ext uri="{BB962C8B-B14F-4D97-AF65-F5344CB8AC3E}">
        <p14:creationId xmlns:p14="http://schemas.microsoft.com/office/powerpoint/2010/main" val="47910924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1500"/>
                                  </p:stCondLst>
                                  <p:childTnLst>
                                    <p:set>
                                      <p:cBhvr>
                                        <p:cTn id="6" dur="1" fill="hold">
                                          <p:stCondLst>
                                            <p:cond delay="0"/>
                                          </p:stCondLst>
                                        </p:cTn>
                                        <p:tgtEl>
                                          <p:spTgt spid="4">
                                            <p:txEl>
                                              <p:pRg st="3" end="3"/>
                                            </p:txEl>
                                          </p:spTgt>
                                        </p:tgtEl>
                                        <p:attrNameLst>
                                          <p:attrName>style.visibility</p:attrName>
                                        </p:attrNameLst>
                                      </p:cBhvr>
                                      <p:to>
                                        <p:strVal val="visible"/>
                                      </p:to>
                                    </p:set>
                                    <p:animEffect transition="in" filter="fade">
                                      <p:cBhvr>
                                        <p:cTn id="7" dur="1750"/>
                                        <p:tgtEl>
                                          <p:spTgt spid="4">
                                            <p:txEl>
                                              <p:pRg st="3" end="3"/>
                                            </p:txEl>
                                          </p:spTgt>
                                        </p:tgtEl>
                                      </p:cBhvr>
                                    </p:animEffect>
                                    <p:anim calcmode="lin" valueType="num">
                                      <p:cBhvr>
                                        <p:cTn id="8" dur="175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9" dur="175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par>
                          <p:cTn id="10" fill="hold">
                            <p:stCondLst>
                              <p:cond delay="3250"/>
                            </p:stCondLst>
                            <p:childTnLst>
                              <p:par>
                                <p:cTn id="11" presetID="42" presetClass="entr" presetSubtype="0" fill="hold" nodeType="afterEffect">
                                  <p:stCondLst>
                                    <p:cond delay="1500"/>
                                  </p:stCondLst>
                                  <p:childTnLst>
                                    <p:set>
                                      <p:cBhvr>
                                        <p:cTn id="12" dur="1" fill="hold">
                                          <p:stCondLst>
                                            <p:cond delay="0"/>
                                          </p:stCondLst>
                                        </p:cTn>
                                        <p:tgtEl>
                                          <p:spTgt spid="4">
                                            <p:txEl>
                                              <p:pRg st="4" end="4"/>
                                            </p:txEl>
                                          </p:spTgt>
                                        </p:tgtEl>
                                        <p:attrNameLst>
                                          <p:attrName>style.visibility</p:attrName>
                                        </p:attrNameLst>
                                      </p:cBhvr>
                                      <p:to>
                                        <p:strVal val="visible"/>
                                      </p:to>
                                    </p:set>
                                    <p:animEffect transition="in" filter="fade">
                                      <p:cBhvr>
                                        <p:cTn id="13" dur="1750"/>
                                        <p:tgtEl>
                                          <p:spTgt spid="4">
                                            <p:txEl>
                                              <p:pRg st="4" end="4"/>
                                            </p:txEl>
                                          </p:spTgt>
                                        </p:tgtEl>
                                      </p:cBhvr>
                                    </p:animEffect>
                                    <p:anim calcmode="lin" valueType="num">
                                      <p:cBhvr>
                                        <p:cTn id="14" dur="175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15" dur="175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par>
                          <p:cTn id="16" fill="hold">
                            <p:stCondLst>
                              <p:cond delay="6500"/>
                            </p:stCondLst>
                            <p:childTnLst>
                              <p:par>
                                <p:cTn id="17" presetID="42" presetClass="entr" presetSubtype="0" fill="hold" nodeType="afterEffect">
                                  <p:stCondLst>
                                    <p:cond delay="1500"/>
                                  </p:stCondLst>
                                  <p:childTnLst>
                                    <p:set>
                                      <p:cBhvr>
                                        <p:cTn id="18" dur="1" fill="hold">
                                          <p:stCondLst>
                                            <p:cond delay="0"/>
                                          </p:stCondLst>
                                        </p:cTn>
                                        <p:tgtEl>
                                          <p:spTgt spid="4">
                                            <p:txEl>
                                              <p:pRg st="5" end="5"/>
                                            </p:txEl>
                                          </p:spTgt>
                                        </p:tgtEl>
                                        <p:attrNameLst>
                                          <p:attrName>style.visibility</p:attrName>
                                        </p:attrNameLst>
                                      </p:cBhvr>
                                      <p:to>
                                        <p:strVal val="visible"/>
                                      </p:to>
                                    </p:set>
                                    <p:animEffect transition="in" filter="fade">
                                      <p:cBhvr>
                                        <p:cTn id="19" dur="1750"/>
                                        <p:tgtEl>
                                          <p:spTgt spid="4">
                                            <p:txEl>
                                              <p:pRg st="5" end="5"/>
                                            </p:txEl>
                                          </p:spTgt>
                                        </p:tgtEl>
                                      </p:cBhvr>
                                    </p:animEffect>
                                    <p:anim calcmode="lin" valueType="num">
                                      <p:cBhvr>
                                        <p:cTn id="20" dur="175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21" dur="1750" fill="hold"/>
                                        <p:tgtEl>
                                          <p:spTgt spid="4">
                                            <p:txEl>
                                              <p:pRg st="5" end="5"/>
                                            </p:txEl>
                                          </p:spTgt>
                                        </p:tgtEl>
                                        <p:attrNameLst>
                                          <p:attrName>ppt_y</p:attrName>
                                        </p:attrNameLst>
                                      </p:cBhvr>
                                      <p:tavLst>
                                        <p:tav tm="0">
                                          <p:val>
                                            <p:strVal val="#ppt_y+.1"/>
                                          </p:val>
                                        </p:tav>
                                        <p:tav tm="100000">
                                          <p:val>
                                            <p:strVal val="#ppt_y"/>
                                          </p:val>
                                        </p:tav>
                                      </p:tavLst>
                                    </p:anim>
                                  </p:childTnLst>
                                </p:cTn>
                              </p:par>
                            </p:childTnLst>
                          </p:cTn>
                        </p:par>
                        <p:par>
                          <p:cTn id="22" fill="hold">
                            <p:stCondLst>
                              <p:cond delay="9750"/>
                            </p:stCondLst>
                            <p:childTnLst>
                              <p:par>
                                <p:cTn id="23" presetID="42" presetClass="entr" presetSubtype="0" fill="hold" nodeType="afterEffect">
                                  <p:stCondLst>
                                    <p:cond delay="1000"/>
                                  </p:stCondLst>
                                  <p:childTnLst>
                                    <p:set>
                                      <p:cBhvr>
                                        <p:cTn id="24" dur="1" fill="hold">
                                          <p:stCondLst>
                                            <p:cond delay="0"/>
                                          </p:stCondLst>
                                        </p:cTn>
                                        <p:tgtEl>
                                          <p:spTgt spid="4">
                                            <p:txEl>
                                              <p:pRg st="7" end="7"/>
                                            </p:txEl>
                                          </p:spTgt>
                                        </p:tgtEl>
                                        <p:attrNameLst>
                                          <p:attrName>style.visibility</p:attrName>
                                        </p:attrNameLst>
                                      </p:cBhvr>
                                      <p:to>
                                        <p:strVal val="visible"/>
                                      </p:to>
                                    </p:set>
                                    <p:animEffect transition="in" filter="fade">
                                      <p:cBhvr>
                                        <p:cTn id="25" dur="1500"/>
                                        <p:tgtEl>
                                          <p:spTgt spid="4">
                                            <p:txEl>
                                              <p:pRg st="7" end="7"/>
                                            </p:txEl>
                                          </p:spTgt>
                                        </p:tgtEl>
                                      </p:cBhvr>
                                    </p:animEffect>
                                    <p:anim calcmode="lin" valueType="num">
                                      <p:cBhvr>
                                        <p:cTn id="26" dur="1500" fill="hold"/>
                                        <p:tgtEl>
                                          <p:spTgt spid="4">
                                            <p:txEl>
                                              <p:pRg st="7" end="7"/>
                                            </p:txEl>
                                          </p:spTgt>
                                        </p:tgtEl>
                                        <p:attrNameLst>
                                          <p:attrName>ppt_x</p:attrName>
                                        </p:attrNameLst>
                                      </p:cBhvr>
                                      <p:tavLst>
                                        <p:tav tm="0">
                                          <p:val>
                                            <p:strVal val="#ppt_x"/>
                                          </p:val>
                                        </p:tav>
                                        <p:tav tm="100000">
                                          <p:val>
                                            <p:strVal val="#ppt_x"/>
                                          </p:val>
                                        </p:tav>
                                      </p:tavLst>
                                    </p:anim>
                                    <p:anim calcmode="lin" valueType="num">
                                      <p:cBhvr>
                                        <p:cTn id="27" dur="1500" fill="hold"/>
                                        <p:tgtEl>
                                          <p:spTgt spid="4">
                                            <p:txEl>
                                              <p:pRg st="7" end="7"/>
                                            </p:txEl>
                                          </p:spTgt>
                                        </p:tgtEl>
                                        <p:attrNameLst>
                                          <p:attrName>ppt_y</p:attrName>
                                        </p:attrNameLst>
                                      </p:cBhvr>
                                      <p:tavLst>
                                        <p:tav tm="0">
                                          <p:val>
                                            <p:strVal val="#ppt_y+.1"/>
                                          </p:val>
                                        </p:tav>
                                        <p:tav tm="100000">
                                          <p:val>
                                            <p:strVal val="#ppt_y"/>
                                          </p:val>
                                        </p:tav>
                                      </p:tavLst>
                                    </p:anim>
                                  </p:childTnLst>
                                </p:cTn>
                              </p:par>
                            </p:childTnLst>
                          </p:cTn>
                        </p:par>
                        <p:par>
                          <p:cTn id="28" fill="hold">
                            <p:stCondLst>
                              <p:cond delay="12250"/>
                            </p:stCondLst>
                            <p:childTnLst>
                              <p:par>
                                <p:cTn id="29" presetID="42" presetClass="entr" presetSubtype="0" fill="hold" nodeType="afterEffect">
                                  <p:stCondLst>
                                    <p:cond delay="1000"/>
                                  </p:stCondLst>
                                  <p:childTnLst>
                                    <p:set>
                                      <p:cBhvr>
                                        <p:cTn id="30" dur="1" fill="hold">
                                          <p:stCondLst>
                                            <p:cond delay="0"/>
                                          </p:stCondLst>
                                        </p:cTn>
                                        <p:tgtEl>
                                          <p:spTgt spid="4">
                                            <p:txEl>
                                              <p:pRg st="8" end="8"/>
                                            </p:txEl>
                                          </p:spTgt>
                                        </p:tgtEl>
                                        <p:attrNameLst>
                                          <p:attrName>style.visibility</p:attrName>
                                        </p:attrNameLst>
                                      </p:cBhvr>
                                      <p:to>
                                        <p:strVal val="visible"/>
                                      </p:to>
                                    </p:set>
                                    <p:animEffect transition="in" filter="fade">
                                      <p:cBhvr>
                                        <p:cTn id="31" dur="1500"/>
                                        <p:tgtEl>
                                          <p:spTgt spid="4">
                                            <p:txEl>
                                              <p:pRg st="8" end="8"/>
                                            </p:txEl>
                                          </p:spTgt>
                                        </p:tgtEl>
                                      </p:cBhvr>
                                    </p:animEffect>
                                    <p:anim calcmode="lin" valueType="num">
                                      <p:cBhvr>
                                        <p:cTn id="32" dur="1500" fill="hold"/>
                                        <p:tgtEl>
                                          <p:spTgt spid="4">
                                            <p:txEl>
                                              <p:pRg st="8" end="8"/>
                                            </p:txEl>
                                          </p:spTgt>
                                        </p:tgtEl>
                                        <p:attrNameLst>
                                          <p:attrName>ppt_x</p:attrName>
                                        </p:attrNameLst>
                                      </p:cBhvr>
                                      <p:tavLst>
                                        <p:tav tm="0">
                                          <p:val>
                                            <p:strVal val="#ppt_x"/>
                                          </p:val>
                                        </p:tav>
                                        <p:tav tm="100000">
                                          <p:val>
                                            <p:strVal val="#ppt_x"/>
                                          </p:val>
                                        </p:tav>
                                      </p:tavLst>
                                    </p:anim>
                                    <p:anim calcmode="lin" valueType="num">
                                      <p:cBhvr>
                                        <p:cTn id="33" dur="1500" fill="hold"/>
                                        <p:tgtEl>
                                          <p:spTgt spid="4">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2" descr="C:\Users\Rae\Desktop\YCC Logo sm size.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077200" y="5791200"/>
            <a:ext cx="851525" cy="85152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228600" y="935045"/>
            <a:ext cx="4648200" cy="4832092"/>
          </a:xfrm>
          <a:prstGeom prst="rect">
            <a:avLst/>
          </a:prstGeom>
        </p:spPr>
        <p:txBody>
          <a:bodyPr wrap="square">
            <a:spAutoFit/>
            <a:scene3d>
              <a:camera prst="orthographicFront"/>
              <a:lightRig rig="threePt" dir="t"/>
            </a:scene3d>
            <a:sp3d extrusionH="57150">
              <a:bevelT w="38100" h="38100"/>
            </a:sp3d>
          </a:bodyPr>
          <a:lstStyle/>
          <a:p>
            <a:pPr algn="ctr"/>
            <a:r>
              <a:rPr lang="fr-CA" sz="2800" dirty="0">
                <a:solidFill>
                  <a:schemeClr val="accent2">
                    <a:lumMod val="20000"/>
                    <a:lumOff val="80000"/>
                  </a:schemeClr>
                </a:solidFill>
                <a:effectLst>
                  <a:glow rad="228600">
                    <a:srgbClr val="002060">
                      <a:alpha val="58000"/>
                    </a:srgbClr>
                  </a:glow>
                </a:effectLst>
                <a:latin typeface="Arial Rounded MT Bold" pitchFamily="34" charset="0"/>
              </a:rPr>
              <a:t>Parce qu'ils ont attendu jusqu'au soir, pour commencer le processus de demandé la permission pour recevoir le corps, le démonter, le nettoyer et l'envelopper, etc., cela a pris à Joseph et à Nicodème la plupart des heures de nuit pour accomplir cette tâche.</a:t>
            </a:r>
            <a:endParaRPr lang="en-US" sz="2800" dirty="0">
              <a:solidFill>
                <a:schemeClr val="accent2">
                  <a:lumMod val="20000"/>
                  <a:lumOff val="80000"/>
                </a:schemeClr>
              </a:solidFill>
              <a:effectLst>
                <a:glow rad="228600">
                  <a:srgbClr val="002060">
                    <a:alpha val="58000"/>
                  </a:srgbClr>
                </a:glow>
              </a:effectLst>
              <a:latin typeface="Arial Rounded MT Bold" pitchFamily="34" charset="0"/>
            </a:endParaRPr>
          </a:p>
        </p:txBody>
      </p:sp>
      <p:sp>
        <p:nvSpPr>
          <p:cNvPr id="2" name="Slide Number Placeholder 1"/>
          <p:cNvSpPr>
            <a:spLocks noGrp="1"/>
          </p:cNvSpPr>
          <p:nvPr>
            <p:ph type="sldNum" sz="quarter" idx="12"/>
          </p:nvPr>
        </p:nvSpPr>
        <p:spPr/>
        <p:txBody>
          <a:bodyPr/>
          <a:lstStyle/>
          <a:p>
            <a:fld id="{F98DBE31-67BE-43CC-8D6C-2180D5FA01B3}" type="slidenum">
              <a:rPr lang="en-US" b="1" smtClean="0">
                <a:solidFill>
                  <a:schemeClr val="bg1"/>
                </a:solidFill>
              </a:rPr>
              <a:t>75</a:t>
            </a:fld>
            <a:endParaRPr lang="en-US" b="1" dirty="0">
              <a:solidFill>
                <a:schemeClr val="bg1"/>
              </a:solidFill>
            </a:endParaRPr>
          </a:p>
        </p:txBody>
      </p:sp>
    </p:spTree>
    <p:extLst>
      <p:ext uri="{BB962C8B-B14F-4D97-AF65-F5344CB8AC3E}">
        <p14:creationId xmlns:p14="http://schemas.microsoft.com/office/powerpoint/2010/main" val="392111471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5" name="Picture 2" descr="C:\Users\Rae\Desktop\YCC Logo sm size.pn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8077200" y="5791200"/>
            <a:ext cx="851525" cy="85152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31375" y="399157"/>
            <a:ext cx="8686800" cy="7725192"/>
          </a:xfrm>
          <a:prstGeom prst="rect">
            <a:avLst/>
          </a:prstGeom>
        </p:spPr>
        <p:txBody>
          <a:bodyPr wrap="square">
            <a:spAutoFit/>
            <a:scene3d>
              <a:camera prst="orthographicFront"/>
              <a:lightRig rig="threePt" dir="t"/>
            </a:scene3d>
            <a:sp3d extrusionH="57150">
              <a:bevelT w="38100" h="38100"/>
            </a:sp3d>
          </a:bodyPr>
          <a:lstStyle/>
          <a:p>
            <a:pPr marL="457200" indent="-457200" algn="ctr">
              <a:buBlip>
                <a:blip r:embed="rId5"/>
              </a:buBlip>
            </a:pPr>
            <a:r>
              <a:rPr lang="fr-CA" sz="3200" dirty="0">
                <a:solidFill>
                  <a:schemeClr val="accent2">
                    <a:lumMod val="20000"/>
                    <a:lumOff val="80000"/>
                  </a:schemeClr>
                </a:solidFill>
                <a:effectLst>
                  <a:glow rad="228600">
                    <a:srgbClr val="002060">
                      <a:alpha val="95000"/>
                    </a:srgbClr>
                  </a:glow>
                </a:effectLst>
                <a:latin typeface="Arial Rounded MT Bold" pitchFamily="34" charset="0"/>
              </a:rPr>
              <a:t>Il est facile de discerner que ce devoir n'était terminé que juste avant le début du sabbat [du PSL] ~ alors qu'il commençait à s’éclaircir</a:t>
            </a:r>
            <a:r>
              <a:rPr lang="en-US" sz="3200" dirty="0">
                <a:solidFill>
                  <a:schemeClr val="accent2">
                    <a:lumMod val="20000"/>
                    <a:lumOff val="80000"/>
                  </a:schemeClr>
                </a:solidFill>
                <a:effectLst>
                  <a:glow rad="228600">
                    <a:srgbClr val="002060">
                      <a:alpha val="95000"/>
                    </a:srgbClr>
                  </a:glow>
                </a:effectLst>
                <a:latin typeface="Arial Rounded MT Bold" pitchFamily="34" charset="0"/>
              </a:rPr>
              <a:t>.</a:t>
            </a:r>
            <a:r>
              <a:rPr lang="en-US" sz="3200" dirty="0">
                <a:solidFill>
                  <a:schemeClr val="accent2">
                    <a:lumMod val="20000"/>
                    <a:lumOff val="80000"/>
                  </a:schemeClr>
                </a:solidFill>
                <a:effectLst>
                  <a:glow rad="228600">
                    <a:srgbClr val="002060">
                      <a:alpha val="58000"/>
                    </a:srgbClr>
                  </a:glow>
                </a:effectLst>
                <a:latin typeface="Arial Rounded MT Bold" pitchFamily="34" charset="0"/>
              </a:rPr>
              <a:t/>
            </a:r>
            <a:br>
              <a:rPr lang="en-US" sz="3200" dirty="0">
                <a:solidFill>
                  <a:schemeClr val="accent2">
                    <a:lumMod val="20000"/>
                    <a:lumOff val="80000"/>
                  </a:schemeClr>
                </a:solidFill>
                <a:effectLst>
                  <a:glow rad="228600">
                    <a:srgbClr val="002060">
                      <a:alpha val="58000"/>
                    </a:srgbClr>
                  </a:glow>
                </a:effectLst>
                <a:latin typeface="Arial Rounded MT Bold" pitchFamily="34" charset="0"/>
              </a:rPr>
            </a:br>
            <a:endParaRPr lang="en-US" sz="3200" dirty="0">
              <a:solidFill>
                <a:schemeClr val="accent2">
                  <a:lumMod val="20000"/>
                  <a:lumOff val="80000"/>
                </a:schemeClr>
              </a:solidFill>
              <a:effectLst>
                <a:glow rad="228600">
                  <a:srgbClr val="002060">
                    <a:alpha val="58000"/>
                  </a:srgbClr>
                </a:glow>
              </a:effectLst>
              <a:latin typeface="Arial Rounded MT Bold" pitchFamily="34" charset="0"/>
            </a:endParaRPr>
          </a:p>
          <a:p>
            <a:pPr marL="457200" indent="-457200" algn="ctr">
              <a:lnSpc>
                <a:spcPct val="150000"/>
              </a:lnSpc>
              <a:buBlip>
                <a:blip r:embed="rId5"/>
              </a:buBlip>
            </a:pPr>
            <a:r>
              <a:rPr lang="fr-CA" sz="3200" dirty="0">
                <a:solidFill>
                  <a:schemeClr val="accent2">
                    <a:lumMod val="20000"/>
                    <a:lumOff val="80000"/>
                  </a:schemeClr>
                </a:solidFill>
                <a:effectLst>
                  <a:glow rad="228600">
                    <a:srgbClr val="002060">
                      <a:alpha val="90000"/>
                    </a:srgbClr>
                  </a:glow>
                </a:effectLst>
                <a:latin typeface="Arial Rounded MT Bold" pitchFamily="34" charset="0"/>
              </a:rPr>
              <a:t>Cet "</a:t>
            </a:r>
            <a:r>
              <a:rPr lang="fr-CA" sz="3200" u="sng" dirty="0">
                <a:solidFill>
                  <a:schemeClr val="accent2">
                    <a:lumMod val="20000"/>
                    <a:lumOff val="80000"/>
                  </a:schemeClr>
                </a:solidFill>
                <a:effectLst>
                  <a:glow rad="228600">
                    <a:srgbClr val="002060">
                      <a:alpha val="90000"/>
                    </a:srgbClr>
                  </a:glow>
                </a:effectLst>
                <a:latin typeface="Arial Rounded MT Bold" pitchFamily="34" charset="0"/>
              </a:rPr>
              <a:t>anti-type</a:t>
            </a:r>
            <a:r>
              <a:rPr lang="fr-CA" sz="3200" dirty="0">
                <a:solidFill>
                  <a:schemeClr val="accent2">
                    <a:lumMod val="20000"/>
                    <a:lumOff val="80000"/>
                  </a:schemeClr>
                </a:solidFill>
                <a:effectLst>
                  <a:glow rad="228600">
                    <a:srgbClr val="002060">
                      <a:alpha val="90000"/>
                    </a:srgbClr>
                  </a:glow>
                </a:effectLst>
                <a:latin typeface="Arial Rounded MT Bold" pitchFamily="34" charset="0"/>
              </a:rPr>
              <a:t>" s'aligne sur le </a:t>
            </a:r>
            <a:r>
              <a:rPr lang="fr-CA" sz="3200" u="sng" dirty="0">
                <a:solidFill>
                  <a:schemeClr val="accent2">
                    <a:lumMod val="20000"/>
                    <a:lumOff val="80000"/>
                  </a:schemeClr>
                </a:solidFill>
                <a:effectLst>
                  <a:glow rad="228600">
                    <a:srgbClr val="002060">
                      <a:alpha val="90000"/>
                    </a:srgbClr>
                  </a:glow>
                </a:effectLst>
                <a:latin typeface="Arial Rounded MT Bold" pitchFamily="34" charset="0"/>
              </a:rPr>
              <a:t>type</a:t>
            </a:r>
            <a:r>
              <a:rPr lang="fr-CA" sz="3200" dirty="0">
                <a:solidFill>
                  <a:schemeClr val="accent2">
                    <a:lumMod val="20000"/>
                    <a:lumOff val="80000"/>
                  </a:schemeClr>
                </a:solidFill>
                <a:effectLst>
                  <a:glow rad="228600">
                    <a:srgbClr val="002060">
                      <a:alpha val="90000"/>
                    </a:srgbClr>
                  </a:glow>
                </a:effectLst>
                <a:latin typeface="Arial Rounded MT Bold" pitchFamily="34" charset="0"/>
              </a:rPr>
              <a:t>. </a:t>
            </a:r>
            <a:r>
              <a:rPr lang="fr-CA" sz="3200" u="sng" dirty="0">
                <a:solidFill>
                  <a:schemeClr val="accent2">
                    <a:lumMod val="20000"/>
                    <a:lumOff val="80000"/>
                  </a:schemeClr>
                </a:solidFill>
                <a:effectLst>
                  <a:glow rad="228600">
                    <a:srgbClr val="002060">
                      <a:alpha val="90000"/>
                    </a:srgbClr>
                  </a:glow>
                </a:effectLst>
                <a:latin typeface="Arial Rounded MT Bold" pitchFamily="34" charset="0"/>
              </a:rPr>
              <a:t>Exode </a:t>
            </a:r>
            <a:r>
              <a:rPr lang="fr-CA" sz="3200" u="sng" dirty="0" smtClean="0">
                <a:solidFill>
                  <a:schemeClr val="accent2">
                    <a:lumMod val="20000"/>
                    <a:lumOff val="80000"/>
                  </a:schemeClr>
                </a:solidFill>
                <a:effectLst>
                  <a:glow rad="228600">
                    <a:srgbClr val="002060">
                      <a:alpha val="90000"/>
                    </a:srgbClr>
                  </a:glow>
                </a:effectLst>
                <a:latin typeface="Arial Rounded MT Bold" pitchFamily="34" charset="0"/>
              </a:rPr>
              <a:t>12</a:t>
            </a:r>
            <a:endParaRPr lang="fr-CA" sz="3200" dirty="0">
              <a:solidFill>
                <a:schemeClr val="accent2">
                  <a:lumMod val="20000"/>
                  <a:lumOff val="80000"/>
                </a:schemeClr>
              </a:solidFill>
              <a:effectLst>
                <a:glow rad="228600">
                  <a:srgbClr val="002060">
                    <a:alpha val="90000"/>
                  </a:srgbClr>
                </a:glow>
              </a:effectLst>
              <a:latin typeface="Arial Rounded MT Bold" pitchFamily="34" charset="0"/>
            </a:endParaRPr>
          </a:p>
          <a:p>
            <a:pPr marL="457200" indent="-457200" algn="ctr">
              <a:lnSpc>
                <a:spcPct val="150000"/>
              </a:lnSpc>
              <a:buBlip>
                <a:blip r:embed="rId5"/>
              </a:buBlip>
            </a:pPr>
            <a:r>
              <a:rPr lang="fr-CA" sz="3200" dirty="0" smtClean="0">
                <a:solidFill>
                  <a:schemeClr val="accent2">
                    <a:lumMod val="20000"/>
                    <a:lumOff val="80000"/>
                  </a:schemeClr>
                </a:solidFill>
                <a:effectLst>
                  <a:glow rad="228600">
                    <a:srgbClr val="002060">
                      <a:alpha val="90000"/>
                    </a:srgbClr>
                  </a:glow>
                </a:effectLst>
                <a:latin typeface="Arial Rounded MT Bold" pitchFamily="34" charset="0"/>
              </a:rPr>
              <a:t>pour </a:t>
            </a:r>
            <a:r>
              <a:rPr lang="fr-CA" sz="3200" u="sng" dirty="0">
                <a:solidFill>
                  <a:schemeClr val="accent2">
                    <a:lumMod val="20000"/>
                    <a:lumOff val="80000"/>
                  </a:schemeClr>
                </a:solidFill>
                <a:effectLst>
                  <a:glow rad="228600">
                    <a:srgbClr val="002060">
                      <a:alpha val="90000"/>
                    </a:srgbClr>
                  </a:glow>
                </a:effectLst>
                <a:latin typeface="Arial Rounded MT Bold" pitchFamily="34" charset="0"/>
              </a:rPr>
              <a:t>l'élimination de l'agneau</a:t>
            </a:r>
            <a:r>
              <a:rPr lang="fr-CA" sz="3200" dirty="0">
                <a:solidFill>
                  <a:schemeClr val="accent2">
                    <a:lumMod val="20000"/>
                    <a:lumOff val="80000"/>
                  </a:schemeClr>
                </a:solidFill>
                <a:effectLst>
                  <a:glow rad="228600">
                    <a:srgbClr val="002060">
                      <a:alpha val="90000"/>
                    </a:srgbClr>
                  </a:glow>
                </a:effectLst>
                <a:latin typeface="Arial Rounded MT Bold" pitchFamily="34" charset="0"/>
              </a:rPr>
              <a:t> de la Pâque </a:t>
            </a:r>
            <a:r>
              <a:rPr lang="fr-CA" sz="3200" u="sng" dirty="0">
                <a:solidFill>
                  <a:schemeClr val="accent2">
                    <a:lumMod val="20000"/>
                    <a:lumOff val="80000"/>
                  </a:schemeClr>
                </a:solidFill>
                <a:effectLst>
                  <a:glow rad="228600">
                    <a:srgbClr val="002060">
                      <a:alpha val="90000"/>
                    </a:srgbClr>
                  </a:glow>
                </a:effectLst>
                <a:latin typeface="Arial Rounded MT Bold" pitchFamily="34" charset="0"/>
              </a:rPr>
              <a:t>avant</a:t>
            </a:r>
            <a:r>
              <a:rPr lang="fr-CA" sz="3200" dirty="0">
                <a:solidFill>
                  <a:schemeClr val="accent2">
                    <a:lumMod val="20000"/>
                    <a:lumOff val="80000"/>
                  </a:schemeClr>
                </a:solidFill>
                <a:effectLst>
                  <a:glow rad="228600">
                    <a:srgbClr val="002060">
                      <a:alpha val="90000"/>
                    </a:srgbClr>
                  </a:glow>
                </a:effectLst>
                <a:latin typeface="Arial Rounded MT Bold" pitchFamily="34" charset="0"/>
              </a:rPr>
              <a:t> le </a:t>
            </a:r>
            <a:r>
              <a:rPr lang="fr-CA" sz="3200" u="sng" dirty="0">
                <a:solidFill>
                  <a:schemeClr val="accent2">
                    <a:lumMod val="20000"/>
                    <a:lumOff val="80000"/>
                  </a:schemeClr>
                </a:solidFill>
                <a:effectLst>
                  <a:glow rad="228600">
                    <a:srgbClr val="002060">
                      <a:alpha val="90000"/>
                    </a:srgbClr>
                  </a:glow>
                </a:effectLst>
                <a:latin typeface="Arial Rounded MT Bold" pitchFamily="34" charset="0"/>
              </a:rPr>
              <a:t>matin</a:t>
            </a:r>
            <a:r>
              <a:rPr lang="fr-CA" sz="3200" dirty="0">
                <a:solidFill>
                  <a:schemeClr val="accent2">
                    <a:lumMod val="20000"/>
                    <a:lumOff val="80000"/>
                  </a:schemeClr>
                </a:solidFill>
                <a:effectLst>
                  <a:glow rad="228600">
                    <a:srgbClr val="002060">
                      <a:alpha val="90000"/>
                    </a:srgbClr>
                  </a:glow>
                </a:effectLst>
                <a:latin typeface="Arial Rounded MT Bold" pitchFamily="34" charset="0"/>
              </a:rPr>
              <a:t> / boqer </a:t>
            </a:r>
          </a:p>
          <a:p>
            <a:pPr marL="457200" indent="-457200" algn="ctr">
              <a:lnSpc>
                <a:spcPct val="150000"/>
              </a:lnSpc>
              <a:buBlip>
                <a:blip r:embed="rId5"/>
              </a:buBlip>
            </a:pPr>
            <a:r>
              <a:rPr lang="fr-CA" sz="3200" dirty="0">
                <a:solidFill>
                  <a:schemeClr val="accent2">
                    <a:lumMod val="20000"/>
                    <a:lumOff val="80000"/>
                  </a:schemeClr>
                </a:solidFill>
                <a:effectLst>
                  <a:glow rad="228600">
                    <a:srgbClr val="002060">
                      <a:alpha val="90000"/>
                    </a:srgbClr>
                  </a:glow>
                </a:effectLst>
                <a:latin typeface="Arial Rounded MT Bold" pitchFamily="34" charset="0"/>
              </a:rPr>
              <a:t>le crépuscule arrive</a:t>
            </a:r>
            <a:r>
              <a:rPr lang="en-US" sz="3200" dirty="0">
                <a:solidFill>
                  <a:schemeClr val="accent2">
                    <a:lumMod val="20000"/>
                    <a:lumOff val="80000"/>
                  </a:schemeClr>
                </a:solidFill>
                <a:effectLst>
                  <a:glow rad="228600">
                    <a:srgbClr val="002060">
                      <a:alpha val="90000"/>
                    </a:srgbClr>
                  </a:glow>
                </a:effectLst>
                <a:latin typeface="Arial Rounded MT Bold" pitchFamily="34" charset="0"/>
              </a:rPr>
              <a:t>.</a:t>
            </a:r>
          </a:p>
          <a:p>
            <a:pPr marL="457200" indent="-457200" algn="ctr">
              <a:buBlip>
                <a:blip r:embed="rId5"/>
              </a:buBlip>
            </a:pPr>
            <a:endParaRPr lang="en-US" sz="3200" dirty="0">
              <a:solidFill>
                <a:schemeClr val="accent2">
                  <a:lumMod val="20000"/>
                  <a:lumOff val="80000"/>
                </a:schemeClr>
              </a:solidFill>
              <a:effectLst>
                <a:glow rad="228600">
                  <a:srgbClr val="002060">
                    <a:alpha val="58000"/>
                  </a:srgbClr>
                </a:glow>
              </a:effectLst>
              <a:latin typeface="Arial Rounded MT Bold" pitchFamily="34" charset="0"/>
            </a:endParaRPr>
          </a:p>
          <a:p>
            <a:pPr marL="457200" indent="-457200" algn="ctr">
              <a:buBlip>
                <a:blip r:embed="rId5"/>
              </a:buBlip>
            </a:pPr>
            <a:endParaRPr lang="en-US" sz="3200" dirty="0">
              <a:solidFill>
                <a:schemeClr val="accent2">
                  <a:lumMod val="20000"/>
                  <a:lumOff val="80000"/>
                </a:schemeClr>
              </a:solidFill>
              <a:effectLst>
                <a:glow rad="228600">
                  <a:srgbClr val="002060">
                    <a:alpha val="58000"/>
                  </a:srgbClr>
                </a:glow>
              </a:effectLst>
              <a:latin typeface="Arial Rounded MT Bold" pitchFamily="34" charset="0"/>
            </a:endParaRPr>
          </a:p>
          <a:p>
            <a:pPr marL="457200" indent="-457200" algn="ctr">
              <a:buBlip>
                <a:blip r:embed="rId5"/>
              </a:buBlip>
            </a:pPr>
            <a:endParaRPr lang="en-US" sz="3200" dirty="0">
              <a:solidFill>
                <a:schemeClr val="accent2">
                  <a:lumMod val="20000"/>
                  <a:lumOff val="80000"/>
                </a:schemeClr>
              </a:solidFill>
              <a:effectLst>
                <a:glow rad="228600">
                  <a:srgbClr val="002060">
                    <a:alpha val="58000"/>
                  </a:srgbClr>
                </a:glow>
              </a:effectLst>
              <a:latin typeface="Arial Rounded MT Bold" pitchFamily="34" charset="0"/>
            </a:endParaRPr>
          </a:p>
        </p:txBody>
      </p:sp>
      <p:sp>
        <p:nvSpPr>
          <p:cNvPr id="2" name="Slide Number Placeholder 1"/>
          <p:cNvSpPr>
            <a:spLocks noGrp="1"/>
          </p:cNvSpPr>
          <p:nvPr>
            <p:ph type="sldNum" sz="quarter" idx="12"/>
          </p:nvPr>
        </p:nvSpPr>
        <p:spPr/>
        <p:txBody>
          <a:bodyPr/>
          <a:lstStyle/>
          <a:p>
            <a:fld id="{F98DBE31-67BE-43CC-8D6C-2180D5FA01B3}" type="slidenum">
              <a:rPr lang="en-US" b="1" smtClean="0">
                <a:solidFill>
                  <a:schemeClr val="bg1"/>
                </a:solidFill>
              </a:rPr>
              <a:t>76</a:t>
            </a:fld>
            <a:endParaRPr lang="en-US" b="1" dirty="0">
              <a:solidFill>
                <a:schemeClr val="bg1"/>
              </a:solidFill>
            </a:endParaRPr>
          </a:p>
        </p:txBody>
      </p:sp>
    </p:spTree>
    <p:extLst>
      <p:ext uri="{BB962C8B-B14F-4D97-AF65-F5344CB8AC3E}">
        <p14:creationId xmlns:p14="http://schemas.microsoft.com/office/powerpoint/2010/main" val="316042395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325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2000"/>
                                        <p:tgtEl>
                                          <p:spTgt spid="4">
                                            <p:txEl>
                                              <p:pRg st="1" end="1"/>
                                            </p:txEl>
                                          </p:spTgt>
                                        </p:tgtEl>
                                      </p:cBhvr>
                                    </p:animEffect>
                                    <p:anim calcmode="lin" valueType="num">
                                      <p:cBhvr>
                                        <p:cTn id="8" dur="2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9" dur="2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par>
                          <p:cTn id="10" fill="hold">
                            <p:stCondLst>
                              <p:cond delay="5250"/>
                            </p:stCondLst>
                            <p:childTnLst>
                              <p:par>
                                <p:cTn id="11" presetID="42" presetClass="entr" presetSubtype="0" fill="hold" nodeType="afterEffect">
                                  <p:stCondLst>
                                    <p:cond delay="3250"/>
                                  </p:stCondLst>
                                  <p:childTnLst>
                                    <p:set>
                                      <p:cBhvr>
                                        <p:cTn id="12" dur="1" fill="hold">
                                          <p:stCondLst>
                                            <p:cond delay="0"/>
                                          </p:stCondLst>
                                        </p:cTn>
                                        <p:tgtEl>
                                          <p:spTgt spid="4">
                                            <p:txEl>
                                              <p:pRg st="2" end="2"/>
                                            </p:txEl>
                                          </p:spTgt>
                                        </p:tgtEl>
                                        <p:attrNameLst>
                                          <p:attrName>style.visibility</p:attrName>
                                        </p:attrNameLst>
                                      </p:cBhvr>
                                      <p:to>
                                        <p:strVal val="visible"/>
                                      </p:to>
                                    </p:set>
                                    <p:animEffect transition="in" filter="fade">
                                      <p:cBhvr>
                                        <p:cTn id="13" dur="2000"/>
                                        <p:tgtEl>
                                          <p:spTgt spid="4">
                                            <p:txEl>
                                              <p:pRg st="2" end="2"/>
                                            </p:txEl>
                                          </p:spTgt>
                                        </p:tgtEl>
                                      </p:cBhvr>
                                    </p:animEffect>
                                    <p:anim calcmode="lin" valueType="num">
                                      <p:cBhvr>
                                        <p:cTn id="14" dur="2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15" dur="2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par>
                          <p:cTn id="16" fill="hold">
                            <p:stCondLst>
                              <p:cond delay="10500"/>
                            </p:stCondLst>
                            <p:childTnLst>
                              <p:par>
                                <p:cTn id="17" presetID="42" presetClass="entr" presetSubtype="0" fill="hold" nodeType="afterEffect">
                                  <p:stCondLst>
                                    <p:cond delay="3250"/>
                                  </p:stCondLst>
                                  <p:childTnLst>
                                    <p:set>
                                      <p:cBhvr>
                                        <p:cTn id="18" dur="1" fill="hold">
                                          <p:stCondLst>
                                            <p:cond delay="0"/>
                                          </p:stCondLst>
                                        </p:cTn>
                                        <p:tgtEl>
                                          <p:spTgt spid="4">
                                            <p:txEl>
                                              <p:pRg st="3" end="3"/>
                                            </p:txEl>
                                          </p:spTgt>
                                        </p:tgtEl>
                                        <p:attrNameLst>
                                          <p:attrName>style.visibility</p:attrName>
                                        </p:attrNameLst>
                                      </p:cBhvr>
                                      <p:to>
                                        <p:strVal val="visible"/>
                                      </p:to>
                                    </p:set>
                                    <p:animEffect transition="in" filter="fade">
                                      <p:cBhvr>
                                        <p:cTn id="19" dur="2000"/>
                                        <p:tgtEl>
                                          <p:spTgt spid="4">
                                            <p:txEl>
                                              <p:pRg st="3" end="3"/>
                                            </p:txEl>
                                          </p:spTgt>
                                        </p:tgtEl>
                                      </p:cBhvr>
                                    </p:animEffect>
                                    <p:anim calcmode="lin" valueType="num">
                                      <p:cBhvr>
                                        <p:cTn id="20" dur="2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21" dur="2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1537323" y="533400"/>
            <a:ext cx="6235078" cy="2554545"/>
          </a:xfrm>
          <a:prstGeom prst="rect">
            <a:avLst/>
          </a:prstGeom>
        </p:spPr>
        <p:txBody>
          <a:bodyPr wrap="square">
            <a:spAutoFit/>
            <a:scene3d>
              <a:camera prst="orthographicFront"/>
              <a:lightRig rig="threePt" dir="t"/>
            </a:scene3d>
            <a:sp3d extrusionH="57150">
              <a:bevelT w="38100" h="38100"/>
            </a:sp3d>
          </a:bodyPr>
          <a:lstStyle/>
          <a:p>
            <a:pPr algn="ctr"/>
            <a:r>
              <a:rPr lang="fr-CA" sz="4000" dirty="0">
                <a:solidFill>
                  <a:schemeClr val="accent2">
                    <a:lumMod val="20000"/>
                    <a:lumOff val="80000"/>
                  </a:schemeClr>
                </a:solidFill>
                <a:effectLst>
                  <a:glow rad="228600">
                    <a:srgbClr val="002060">
                      <a:alpha val="58000"/>
                    </a:srgbClr>
                  </a:glow>
                </a:effectLst>
                <a:latin typeface="Arial Rounded MT Bold" pitchFamily="34" charset="0"/>
              </a:rPr>
              <a:t>Rappelez-vous: la LUMIÈRE est venue en PREMIER de notre créateur</a:t>
            </a:r>
            <a:r>
              <a:rPr lang="en-US" sz="4000" dirty="0">
                <a:solidFill>
                  <a:schemeClr val="accent2">
                    <a:lumMod val="20000"/>
                    <a:lumOff val="80000"/>
                  </a:schemeClr>
                </a:solidFill>
                <a:effectLst>
                  <a:glow rad="228600">
                    <a:srgbClr val="002060">
                      <a:alpha val="58000"/>
                    </a:srgbClr>
                  </a:glow>
                </a:effectLst>
                <a:latin typeface="Arial Rounded MT Bold" pitchFamily="34" charset="0"/>
              </a:rPr>
              <a:t>!</a:t>
            </a:r>
            <a:endParaRPr lang="en-US" sz="3200" dirty="0">
              <a:solidFill>
                <a:schemeClr val="accent2">
                  <a:lumMod val="20000"/>
                  <a:lumOff val="80000"/>
                </a:schemeClr>
              </a:solidFill>
              <a:effectLst>
                <a:glow rad="228600">
                  <a:srgbClr val="002060">
                    <a:alpha val="58000"/>
                  </a:srgbClr>
                </a:glow>
              </a:effectLst>
              <a:latin typeface="Arial Rounded MT Bold" pitchFamily="34" charset="0"/>
            </a:endParaRPr>
          </a:p>
        </p:txBody>
      </p:sp>
      <p:sp>
        <p:nvSpPr>
          <p:cNvPr id="6" name="Rectangle 5"/>
          <p:cNvSpPr/>
          <p:nvPr/>
        </p:nvSpPr>
        <p:spPr>
          <a:xfrm>
            <a:off x="4049216" y="4334149"/>
            <a:ext cx="5118847" cy="1754326"/>
          </a:xfrm>
          <a:prstGeom prst="rect">
            <a:avLst/>
          </a:prstGeom>
        </p:spPr>
        <p:txBody>
          <a:bodyPr wrap="square">
            <a:spAutoFit/>
            <a:scene3d>
              <a:camera prst="orthographicFront"/>
              <a:lightRig rig="threePt" dir="t"/>
            </a:scene3d>
            <a:sp3d extrusionH="57150">
              <a:bevelT w="38100" h="38100"/>
            </a:sp3d>
          </a:bodyPr>
          <a:lstStyle/>
          <a:p>
            <a:pPr algn="ctr"/>
            <a:r>
              <a:rPr lang="fr-CA" sz="3600" dirty="0">
                <a:solidFill>
                  <a:schemeClr val="accent2">
                    <a:lumMod val="20000"/>
                    <a:lumOff val="80000"/>
                  </a:schemeClr>
                </a:solidFill>
                <a:effectLst>
                  <a:glow rad="228600">
                    <a:srgbClr val="002060">
                      <a:alpha val="58000"/>
                    </a:srgbClr>
                  </a:glow>
                </a:effectLst>
                <a:latin typeface="Arial Rounded MT Bold" pitchFamily="34" charset="0"/>
              </a:rPr>
              <a:t>Cela se trouve pour la première fois dans Genesis</a:t>
            </a:r>
            <a:r>
              <a:rPr lang="en-US" sz="3600" dirty="0">
                <a:solidFill>
                  <a:schemeClr val="accent2">
                    <a:lumMod val="20000"/>
                    <a:lumOff val="80000"/>
                  </a:schemeClr>
                </a:solidFill>
                <a:effectLst>
                  <a:glow rad="228600">
                    <a:srgbClr val="002060">
                      <a:alpha val="58000"/>
                    </a:srgbClr>
                  </a:glow>
                </a:effectLst>
                <a:latin typeface="Arial Rounded MT Bold" pitchFamily="34" charset="0"/>
              </a:rPr>
              <a:t> 1:3.</a:t>
            </a:r>
            <a:endParaRPr lang="en-US" sz="2800" dirty="0">
              <a:solidFill>
                <a:schemeClr val="accent2">
                  <a:lumMod val="20000"/>
                  <a:lumOff val="80000"/>
                </a:schemeClr>
              </a:solidFill>
              <a:effectLst>
                <a:glow rad="228600">
                  <a:srgbClr val="002060">
                    <a:alpha val="58000"/>
                  </a:srgbClr>
                </a:glow>
              </a:effectLst>
              <a:latin typeface="Arial Rounded MT Bold" pitchFamily="34" charset="0"/>
            </a:endParaRPr>
          </a:p>
        </p:txBody>
      </p:sp>
      <p:pic>
        <p:nvPicPr>
          <p:cNvPr id="7" name="Picture 2" descr="C:\Users\Rae\Desktop\YCC Logo sm size.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077200" y="5791200"/>
            <a:ext cx="851525" cy="851525"/>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Lst>
        </p:spPr>
      </p:pic>
      <p:sp>
        <p:nvSpPr>
          <p:cNvPr id="8" name="Rectangle 7"/>
          <p:cNvSpPr/>
          <p:nvPr/>
        </p:nvSpPr>
        <p:spPr>
          <a:xfrm>
            <a:off x="1371600" y="6091694"/>
            <a:ext cx="5118847" cy="646331"/>
          </a:xfrm>
          <a:prstGeom prst="rect">
            <a:avLst/>
          </a:prstGeom>
        </p:spPr>
        <p:txBody>
          <a:bodyPr wrap="square">
            <a:spAutoFit/>
            <a:scene3d>
              <a:camera prst="orthographicFront"/>
              <a:lightRig rig="threePt" dir="t"/>
            </a:scene3d>
            <a:sp3d extrusionH="57150">
              <a:bevelT w="38100" h="38100"/>
            </a:sp3d>
          </a:bodyPr>
          <a:lstStyle/>
          <a:p>
            <a:pPr algn="ctr"/>
            <a:r>
              <a:rPr lang="en-US" sz="3600" dirty="0">
                <a:solidFill>
                  <a:schemeClr val="accent2">
                    <a:lumMod val="20000"/>
                    <a:lumOff val="80000"/>
                  </a:schemeClr>
                </a:solidFill>
                <a:effectLst>
                  <a:glow rad="228600">
                    <a:srgbClr val="002060">
                      <a:alpha val="58000"/>
                    </a:srgbClr>
                  </a:glow>
                </a:effectLst>
                <a:latin typeface="Arial Rounded MT Bold" pitchFamily="34" charset="0"/>
              </a:rPr>
              <a:t>Alors souviens-toi …</a:t>
            </a:r>
            <a:endParaRPr lang="en-US" sz="2800" dirty="0">
              <a:solidFill>
                <a:schemeClr val="accent2">
                  <a:lumMod val="20000"/>
                  <a:lumOff val="80000"/>
                </a:schemeClr>
              </a:solidFill>
              <a:effectLst>
                <a:glow rad="228600">
                  <a:srgbClr val="002060">
                    <a:alpha val="58000"/>
                  </a:srgbClr>
                </a:glow>
              </a:effectLst>
              <a:latin typeface="Arial Rounded MT Bold" pitchFamily="34" charset="0"/>
            </a:endParaRPr>
          </a:p>
        </p:txBody>
      </p:sp>
      <p:sp>
        <p:nvSpPr>
          <p:cNvPr id="2" name="Slide Number Placeholder 1"/>
          <p:cNvSpPr>
            <a:spLocks noGrp="1"/>
          </p:cNvSpPr>
          <p:nvPr>
            <p:ph type="sldNum" sz="quarter" idx="12"/>
          </p:nvPr>
        </p:nvSpPr>
        <p:spPr/>
        <p:txBody>
          <a:bodyPr/>
          <a:lstStyle/>
          <a:p>
            <a:fld id="{F98DBE31-67BE-43CC-8D6C-2180D5FA01B3}" type="slidenum">
              <a:rPr lang="en-US" b="1" smtClean="0">
                <a:solidFill>
                  <a:schemeClr val="bg1"/>
                </a:solidFill>
              </a:rPr>
              <a:t>77</a:t>
            </a:fld>
            <a:endParaRPr lang="en-US" b="1" dirty="0">
              <a:solidFill>
                <a:schemeClr val="bg1"/>
              </a:solidFill>
            </a:endParaRPr>
          </a:p>
        </p:txBody>
      </p:sp>
    </p:spTree>
    <p:extLst>
      <p:ext uri="{BB962C8B-B14F-4D97-AF65-F5344CB8AC3E}">
        <p14:creationId xmlns:p14="http://schemas.microsoft.com/office/powerpoint/2010/main" val="129838614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1500"/>
                                  </p:stCondLst>
                                  <p:childTnLst>
                                    <p:set>
                                      <p:cBhvr>
                                        <p:cTn id="6" dur="1" fill="hold">
                                          <p:stCondLst>
                                            <p:cond delay="0"/>
                                          </p:stCondLst>
                                        </p:cTn>
                                        <p:tgtEl>
                                          <p:spTgt spid="6"/>
                                        </p:tgtEl>
                                        <p:attrNameLst>
                                          <p:attrName>style.visibility</p:attrName>
                                        </p:attrNameLst>
                                      </p:cBhvr>
                                      <p:to>
                                        <p:strVal val="visible"/>
                                      </p:to>
                                    </p:set>
                                    <p:anim calcmode="lin" valueType="num">
                                      <p:cBhvr>
                                        <p:cTn id="7" dur="2250" fill="hold"/>
                                        <p:tgtEl>
                                          <p:spTgt spid="6"/>
                                        </p:tgtEl>
                                        <p:attrNameLst>
                                          <p:attrName>ppt_w</p:attrName>
                                        </p:attrNameLst>
                                      </p:cBhvr>
                                      <p:tavLst>
                                        <p:tav tm="0">
                                          <p:val>
                                            <p:fltVal val="0"/>
                                          </p:val>
                                        </p:tav>
                                        <p:tav tm="100000">
                                          <p:val>
                                            <p:strVal val="#ppt_w"/>
                                          </p:val>
                                        </p:tav>
                                      </p:tavLst>
                                    </p:anim>
                                    <p:anim calcmode="lin" valueType="num">
                                      <p:cBhvr>
                                        <p:cTn id="8" dur="2250" fill="hold"/>
                                        <p:tgtEl>
                                          <p:spTgt spid="6"/>
                                        </p:tgtEl>
                                        <p:attrNameLst>
                                          <p:attrName>ppt_h</p:attrName>
                                        </p:attrNameLst>
                                      </p:cBhvr>
                                      <p:tavLst>
                                        <p:tav tm="0">
                                          <p:val>
                                            <p:fltVal val="0"/>
                                          </p:val>
                                        </p:tav>
                                        <p:tav tm="100000">
                                          <p:val>
                                            <p:strVal val="#ppt_h"/>
                                          </p:val>
                                        </p:tav>
                                      </p:tavLst>
                                    </p:anim>
                                    <p:animEffect transition="in" filter="fade">
                                      <p:cBhvr>
                                        <p:cTn id="9" dur="2250"/>
                                        <p:tgtEl>
                                          <p:spTgt spid="6"/>
                                        </p:tgtEl>
                                      </p:cBhvr>
                                    </p:animEffect>
                                  </p:childTnLst>
                                </p:cTn>
                              </p:par>
                            </p:childTnLst>
                          </p:cTn>
                        </p:par>
                        <p:par>
                          <p:cTn id="10" fill="hold">
                            <p:stCondLst>
                              <p:cond delay="3750"/>
                            </p:stCondLst>
                            <p:childTnLst>
                              <p:par>
                                <p:cTn id="11" presetID="22" presetClass="entr" presetSubtype="8" fill="hold" grpId="0" nodeType="afterEffect">
                                  <p:stCondLst>
                                    <p:cond delay="750"/>
                                  </p:stCondLst>
                                  <p:childTnLst>
                                    <p:set>
                                      <p:cBhvr>
                                        <p:cTn id="12" dur="1" fill="hold">
                                          <p:stCondLst>
                                            <p:cond delay="0"/>
                                          </p:stCondLst>
                                        </p:cTn>
                                        <p:tgtEl>
                                          <p:spTgt spid="8"/>
                                        </p:tgtEl>
                                        <p:attrNameLst>
                                          <p:attrName>style.visibility</p:attrName>
                                        </p:attrNameLst>
                                      </p:cBhvr>
                                      <p:to>
                                        <p:strVal val="visible"/>
                                      </p:to>
                                    </p:set>
                                    <p:animEffect transition="in" filter="wipe(left)">
                                      <p:cBhvr>
                                        <p:cTn id="13" dur="175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78.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2292" name="Picture 4" descr="C:\Users\Rae\Desktop\darkness to light.pn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133600" y="1829098"/>
            <a:ext cx="4572000" cy="341471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5" name="Picture 2" descr="C:\Users\Rae\Desktop\YCC Logo sm size.pn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8077200" y="5791200"/>
            <a:ext cx="851525" cy="851525"/>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280200" y="304800"/>
            <a:ext cx="8630410" cy="5109091"/>
          </a:xfrm>
          <a:prstGeom prst="rect">
            <a:avLst/>
          </a:prstGeom>
        </p:spPr>
        <p:txBody>
          <a:bodyPr wrap="square">
            <a:spAutoFit/>
            <a:scene3d>
              <a:camera prst="orthographicFront"/>
              <a:lightRig rig="threePt" dir="t"/>
            </a:scene3d>
            <a:sp3d extrusionH="57150">
              <a:bevelT w="38100" h="38100"/>
            </a:sp3d>
          </a:bodyPr>
          <a:lstStyle/>
          <a:p>
            <a:pPr algn="ctr"/>
            <a:r>
              <a:rPr lang="fr-CA" sz="4000" dirty="0">
                <a:solidFill>
                  <a:schemeClr val="accent6">
                    <a:lumMod val="20000"/>
                    <a:lumOff val="80000"/>
                  </a:schemeClr>
                </a:solidFill>
                <a:effectLst>
                  <a:glow rad="304800">
                    <a:schemeClr val="tx1"/>
                  </a:glow>
                </a:effectLst>
                <a:latin typeface="Arial Rounded MT Bold" pitchFamily="34" charset="0"/>
              </a:rPr>
              <a:t>La prochaine chose que Yahuah fit après avoir déclarer la </a:t>
            </a:r>
            <a:r>
              <a:rPr lang="fr-CA" sz="4000" dirty="0" smtClean="0">
                <a:solidFill>
                  <a:schemeClr val="accent6">
                    <a:lumMod val="20000"/>
                    <a:lumOff val="80000"/>
                  </a:schemeClr>
                </a:solidFill>
                <a:effectLst>
                  <a:glow rad="304800">
                    <a:schemeClr val="tx1"/>
                  </a:glow>
                </a:effectLst>
                <a:latin typeface="Arial Rounded MT Bold" pitchFamily="34" charset="0"/>
              </a:rPr>
              <a:t>lumière…</a:t>
            </a:r>
            <a:endParaRPr lang="en-US" sz="4000" dirty="0">
              <a:solidFill>
                <a:schemeClr val="accent6">
                  <a:lumMod val="20000"/>
                  <a:lumOff val="80000"/>
                </a:schemeClr>
              </a:solidFill>
              <a:effectLst>
                <a:glow rad="304800">
                  <a:schemeClr val="tx1"/>
                </a:glow>
              </a:effectLst>
              <a:latin typeface="Arial Rounded MT Bold" pitchFamily="34" charset="0"/>
            </a:endParaRPr>
          </a:p>
          <a:p>
            <a:endParaRPr lang="en-US" sz="4000" dirty="0">
              <a:solidFill>
                <a:schemeClr val="accent6">
                  <a:lumMod val="20000"/>
                  <a:lumOff val="80000"/>
                </a:schemeClr>
              </a:solidFill>
              <a:effectLst>
                <a:glow rad="304800">
                  <a:schemeClr val="tx1"/>
                </a:glow>
              </a:effectLst>
              <a:latin typeface="Arial Rounded MT Bold" pitchFamily="34" charset="0"/>
            </a:endParaRPr>
          </a:p>
          <a:p>
            <a:r>
              <a:rPr lang="en-US" sz="4000" dirty="0">
                <a:solidFill>
                  <a:srgbClr val="361B00"/>
                </a:solidFill>
                <a:effectLst>
                  <a:glow rad="304800">
                    <a:schemeClr val="bg1"/>
                  </a:glow>
                </a:effectLst>
                <a:latin typeface="Arial Rounded MT Bold" pitchFamily="34" charset="0"/>
              </a:rPr>
              <a:t>                    </a:t>
            </a:r>
            <a:r>
              <a:rPr lang="en-US" sz="4400" dirty="0">
                <a:solidFill>
                  <a:srgbClr val="361B00"/>
                </a:solidFill>
                <a:effectLst>
                  <a:glow rad="304800">
                    <a:schemeClr val="bg1"/>
                  </a:glow>
                </a:effectLst>
                <a:latin typeface="Arial Rounded MT Bold" pitchFamily="34" charset="0"/>
              </a:rPr>
              <a:t>diviser</a:t>
            </a:r>
          </a:p>
          <a:p>
            <a:r>
              <a:rPr lang="en-US" sz="6000" dirty="0">
                <a:solidFill>
                  <a:schemeClr val="accent6">
                    <a:lumMod val="20000"/>
                    <a:lumOff val="80000"/>
                  </a:schemeClr>
                </a:solidFill>
                <a:effectLst>
                  <a:glow rad="304800">
                    <a:schemeClr val="tx1"/>
                  </a:glow>
                </a:effectLst>
                <a:latin typeface="Arial Rounded MT Bold" pitchFamily="34" charset="0"/>
              </a:rPr>
              <a:t>                     </a:t>
            </a:r>
            <a:r>
              <a:rPr lang="en-US" sz="4400" dirty="0">
                <a:solidFill>
                  <a:schemeClr val="accent6">
                    <a:lumMod val="20000"/>
                    <a:lumOff val="80000"/>
                  </a:schemeClr>
                </a:solidFill>
                <a:effectLst>
                  <a:glow rad="304800">
                    <a:schemeClr val="tx1"/>
                  </a:glow>
                </a:effectLst>
                <a:latin typeface="Arial Rounded MT Bold" pitchFamily="34" charset="0"/>
              </a:rPr>
              <a:t>&amp;</a:t>
            </a:r>
            <a:endParaRPr lang="en-US" sz="4800" dirty="0">
              <a:solidFill>
                <a:schemeClr val="accent6">
                  <a:lumMod val="20000"/>
                  <a:lumOff val="80000"/>
                </a:schemeClr>
              </a:solidFill>
              <a:effectLst>
                <a:glow rad="304800">
                  <a:schemeClr val="tx1"/>
                </a:glow>
              </a:effectLst>
              <a:latin typeface="Arial Rounded MT Bold" pitchFamily="34" charset="0"/>
            </a:endParaRPr>
          </a:p>
          <a:p>
            <a:r>
              <a:rPr lang="en-US" sz="4800" dirty="0">
                <a:solidFill>
                  <a:schemeClr val="accent6">
                    <a:lumMod val="20000"/>
                    <a:lumOff val="80000"/>
                  </a:schemeClr>
                </a:solidFill>
                <a:effectLst>
                  <a:glow rad="304800">
                    <a:schemeClr val="tx1"/>
                  </a:glow>
                </a:effectLst>
                <a:latin typeface="Arial Rounded MT Bold" pitchFamily="34" charset="0"/>
              </a:rPr>
              <a:t>                        restorer</a:t>
            </a:r>
            <a:r>
              <a:rPr lang="en-US" sz="4000" dirty="0">
                <a:solidFill>
                  <a:schemeClr val="accent6">
                    <a:lumMod val="20000"/>
                    <a:lumOff val="80000"/>
                  </a:schemeClr>
                </a:solidFill>
                <a:effectLst>
                  <a:glow rad="304800">
                    <a:schemeClr val="tx1"/>
                  </a:glow>
                </a:effectLst>
                <a:latin typeface="Arial Rounded MT Bold" pitchFamily="34" charset="0"/>
              </a:rPr>
              <a:t/>
            </a:r>
            <a:br>
              <a:rPr lang="en-US" sz="4000" dirty="0">
                <a:solidFill>
                  <a:schemeClr val="accent6">
                    <a:lumMod val="20000"/>
                    <a:lumOff val="80000"/>
                  </a:schemeClr>
                </a:solidFill>
                <a:effectLst>
                  <a:glow rad="304800">
                    <a:schemeClr val="tx1"/>
                  </a:glow>
                </a:effectLst>
                <a:latin typeface="Arial Rounded MT Bold" pitchFamily="34" charset="0"/>
              </a:rPr>
            </a:br>
            <a:endParaRPr lang="en-US" sz="5400" dirty="0">
              <a:solidFill>
                <a:schemeClr val="accent6">
                  <a:lumMod val="20000"/>
                  <a:lumOff val="80000"/>
                </a:schemeClr>
              </a:solidFill>
              <a:effectLst>
                <a:glow rad="304800">
                  <a:schemeClr val="tx1"/>
                </a:glow>
              </a:effectLst>
              <a:latin typeface="Arial Rounded MT Bold" pitchFamily="34" charset="0"/>
            </a:endParaRPr>
          </a:p>
        </p:txBody>
      </p:sp>
      <p:sp>
        <p:nvSpPr>
          <p:cNvPr id="7" name="Rectangle 6"/>
          <p:cNvSpPr/>
          <p:nvPr/>
        </p:nvSpPr>
        <p:spPr>
          <a:xfrm>
            <a:off x="104395" y="5519391"/>
            <a:ext cx="8630410" cy="523220"/>
          </a:xfrm>
          <a:prstGeom prst="rect">
            <a:avLst/>
          </a:prstGeom>
        </p:spPr>
        <p:txBody>
          <a:bodyPr wrap="square">
            <a:spAutoFit/>
            <a:scene3d>
              <a:camera prst="orthographicFront"/>
              <a:lightRig rig="threePt" dir="t"/>
            </a:scene3d>
            <a:sp3d extrusionH="57150">
              <a:bevelT w="38100" h="38100"/>
            </a:sp3d>
          </a:bodyPr>
          <a:lstStyle/>
          <a:p>
            <a:pPr algn="ctr"/>
            <a:r>
              <a:rPr lang="fr-CA" sz="2800" dirty="0">
                <a:solidFill>
                  <a:schemeClr val="accent6">
                    <a:lumMod val="20000"/>
                    <a:lumOff val="80000"/>
                  </a:schemeClr>
                </a:solidFill>
                <a:effectLst>
                  <a:glow rad="304800">
                    <a:schemeClr val="tx1"/>
                  </a:glow>
                </a:effectLst>
                <a:latin typeface="Arial Rounded MT Bold" pitchFamily="34" charset="0"/>
              </a:rPr>
              <a:t>la lumière des ténèbres &lt;</a:t>
            </a:r>
            <a:r>
              <a:rPr lang="fr-CA" sz="2800" dirty="0" err="1">
                <a:solidFill>
                  <a:schemeClr val="accent6">
                    <a:lumMod val="20000"/>
                    <a:lumOff val="80000"/>
                  </a:schemeClr>
                </a:solidFill>
                <a:effectLst>
                  <a:glow rad="304800">
                    <a:schemeClr val="tx1"/>
                  </a:glow>
                </a:effectLst>
                <a:latin typeface="Arial Rounded MT Bold" pitchFamily="34" charset="0"/>
              </a:rPr>
              <a:t>choshek</a:t>
            </a:r>
            <a:r>
              <a:rPr lang="fr-CA" sz="2800" dirty="0" smtClean="0">
                <a:solidFill>
                  <a:schemeClr val="accent6">
                    <a:lumMod val="20000"/>
                    <a:lumOff val="80000"/>
                  </a:schemeClr>
                </a:solidFill>
                <a:effectLst>
                  <a:glow rad="304800">
                    <a:schemeClr val="tx1"/>
                  </a:glow>
                </a:effectLst>
                <a:latin typeface="Arial Rounded MT Bold" pitchFamily="34" charset="0"/>
              </a:rPr>
              <a:t>&gt;. </a:t>
            </a:r>
            <a:endParaRPr lang="fr-CA" sz="2800" dirty="0">
              <a:solidFill>
                <a:schemeClr val="accent6">
                  <a:lumMod val="20000"/>
                  <a:lumOff val="80000"/>
                </a:schemeClr>
              </a:solidFill>
              <a:effectLst>
                <a:glow rad="304800">
                  <a:schemeClr val="tx1"/>
                </a:glow>
              </a:effectLst>
              <a:latin typeface="Arial Rounded MT Bold" pitchFamily="34" charset="0"/>
            </a:endParaRPr>
          </a:p>
        </p:txBody>
      </p:sp>
      <p:sp>
        <p:nvSpPr>
          <p:cNvPr id="2" name="Slide Number Placeholder 1"/>
          <p:cNvSpPr>
            <a:spLocks noGrp="1"/>
          </p:cNvSpPr>
          <p:nvPr>
            <p:ph type="sldNum" sz="quarter" idx="12"/>
          </p:nvPr>
        </p:nvSpPr>
        <p:spPr/>
        <p:txBody>
          <a:bodyPr/>
          <a:lstStyle/>
          <a:p>
            <a:fld id="{F98DBE31-67BE-43CC-8D6C-2180D5FA01B3}" type="slidenum">
              <a:rPr lang="en-US" b="1" smtClean="0">
                <a:solidFill>
                  <a:schemeClr val="bg1"/>
                </a:solidFill>
              </a:rPr>
              <a:t>78</a:t>
            </a:fld>
            <a:endParaRPr lang="en-US" b="1" dirty="0">
              <a:solidFill>
                <a:schemeClr val="bg1"/>
              </a:solidFill>
            </a:endParaRPr>
          </a:p>
        </p:txBody>
      </p:sp>
    </p:spTree>
    <p:extLst>
      <p:ext uri="{BB962C8B-B14F-4D97-AF65-F5344CB8AC3E}">
        <p14:creationId xmlns:p14="http://schemas.microsoft.com/office/powerpoint/2010/main" val="89251948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2500"/>
                                  </p:stCondLst>
                                  <p:childTnLst>
                                    <p:set>
                                      <p:cBhvr>
                                        <p:cTn id="6" dur="1" fill="hold">
                                          <p:stCondLst>
                                            <p:cond delay="0"/>
                                          </p:stCondLst>
                                        </p:cTn>
                                        <p:tgtEl>
                                          <p:spTgt spid="6">
                                            <p:txEl>
                                              <p:pRg st="2" end="2"/>
                                            </p:txEl>
                                          </p:spTgt>
                                        </p:tgtEl>
                                        <p:attrNameLst>
                                          <p:attrName>style.visibility</p:attrName>
                                        </p:attrNameLst>
                                      </p:cBhvr>
                                      <p:to>
                                        <p:strVal val="visible"/>
                                      </p:to>
                                    </p:set>
                                    <p:anim calcmode="lin" valueType="num">
                                      <p:cBhvr>
                                        <p:cTn id="7" dur="2500" fill="hold"/>
                                        <p:tgtEl>
                                          <p:spTgt spid="6">
                                            <p:txEl>
                                              <p:pRg st="2" end="2"/>
                                            </p:txEl>
                                          </p:spTgt>
                                        </p:tgtEl>
                                        <p:attrNameLst>
                                          <p:attrName>ppt_w</p:attrName>
                                        </p:attrNameLst>
                                      </p:cBhvr>
                                      <p:tavLst>
                                        <p:tav tm="0">
                                          <p:val>
                                            <p:fltVal val="0"/>
                                          </p:val>
                                        </p:tav>
                                        <p:tav tm="100000">
                                          <p:val>
                                            <p:strVal val="#ppt_w"/>
                                          </p:val>
                                        </p:tav>
                                      </p:tavLst>
                                    </p:anim>
                                    <p:anim calcmode="lin" valueType="num">
                                      <p:cBhvr>
                                        <p:cTn id="8" dur="2500" fill="hold"/>
                                        <p:tgtEl>
                                          <p:spTgt spid="6">
                                            <p:txEl>
                                              <p:pRg st="2" end="2"/>
                                            </p:txEl>
                                          </p:spTgt>
                                        </p:tgtEl>
                                        <p:attrNameLst>
                                          <p:attrName>ppt_h</p:attrName>
                                        </p:attrNameLst>
                                      </p:cBhvr>
                                      <p:tavLst>
                                        <p:tav tm="0">
                                          <p:val>
                                            <p:fltVal val="0"/>
                                          </p:val>
                                        </p:tav>
                                        <p:tav tm="100000">
                                          <p:val>
                                            <p:strVal val="#ppt_h"/>
                                          </p:val>
                                        </p:tav>
                                      </p:tavLst>
                                    </p:anim>
                                    <p:animEffect transition="in" filter="fade">
                                      <p:cBhvr>
                                        <p:cTn id="9" dur="2500"/>
                                        <p:tgtEl>
                                          <p:spTgt spid="6">
                                            <p:txEl>
                                              <p:pRg st="2" end="2"/>
                                            </p:txEl>
                                          </p:spTgt>
                                        </p:tgtEl>
                                      </p:cBhvr>
                                    </p:animEffect>
                                  </p:childTnLst>
                                </p:cTn>
                              </p:par>
                            </p:childTnLst>
                          </p:cTn>
                        </p:par>
                        <p:par>
                          <p:cTn id="10" fill="hold">
                            <p:stCondLst>
                              <p:cond delay="5000"/>
                            </p:stCondLst>
                            <p:childTnLst>
                              <p:par>
                                <p:cTn id="11" presetID="53" presetClass="entr" presetSubtype="16" fill="hold" nodeType="afterEffect">
                                  <p:stCondLst>
                                    <p:cond delay="0"/>
                                  </p:stCondLst>
                                  <p:childTnLst>
                                    <p:set>
                                      <p:cBhvr>
                                        <p:cTn id="12" dur="1" fill="hold">
                                          <p:stCondLst>
                                            <p:cond delay="0"/>
                                          </p:stCondLst>
                                        </p:cTn>
                                        <p:tgtEl>
                                          <p:spTgt spid="6">
                                            <p:txEl>
                                              <p:pRg st="3" end="3"/>
                                            </p:txEl>
                                          </p:spTgt>
                                        </p:tgtEl>
                                        <p:attrNameLst>
                                          <p:attrName>style.visibility</p:attrName>
                                        </p:attrNameLst>
                                      </p:cBhvr>
                                      <p:to>
                                        <p:strVal val="visible"/>
                                      </p:to>
                                    </p:set>
                                    <p:anim calcmode="lin" valueType="num">
                                      <p:cBhvr>
                                        <p:cTn id="13" dur="2500" fill="hold"/>
                                        <p:tgtEl>
                                          <p:spTgt spid="6">
                                            <p:txEl>
                                              <p:pRg st="3" end="3"/>
                                            </p:txEl>
                                          </p:spTgt>
                                        </p:tgtEl>
                                        <p:attrNameLst>
                                          <p:attrName>ppt_w</p:attrName>
                                        </p:attrNameLst>
                                      </p:cBhvr>
                                      <p:tavLst>
                                        <p:tav tm="0">
                                          <p:val>
                                            <p:fltVal val="0"/>
                                          </p:val>
                                        </p:tav>
                                        <p:tav tm="100000">
                                          <p:val>
                                            <p:strVal val="#ppt_w"/>
                                          </p:val>
                                        </p:tav>
                                      </p:tavLst>
                                    </p:anim>
                                    <p:anim calcmode="lin" valueType="num">
                                      <p:cBhvr>
                                        <p:cTn id="14" dur="2500" fill="hold"/>
                                        <p:tgtEl>
                                          <p:spTgt spid="6">
                                            <p:txEl>
                                              <p:pRg st="3" end="3"/>
                                            </p:txEl>
                                          </p:spTgt>
                                        </p:tgtEl>
                                        <p:attrNameLst>
                                          <p:attrName>ppt_h</p:attrName>
                                        </p:attrNameLst>
                                      </p:cBhvr>
                                      <p:tavLst>
                                        <p:tav tm="0">
                                          <p:val>
                                            <p:fltVal val="0"/>
                                          </p:val>
                                        </p:tav>
                                        <p:tav tm="100000">
                                          <p:val>
                                            <p:strVal val="#ppt_h"/>
                                          </p:val>
                                        </p:tav>
                                      </p:tavLst>
                                    </p:anim>
                                    <p:animEffect transition="in" filter="fade">
                                      <p:cBhvr>
                                        <p:cTn id="15" dur="2500"/>
                                        <p:tgtEl>
                                          <p:spTgt spid="6">
                                            <p:txEl>
                                              <p:pRg st="3" end="3"/>
                                            </p:txEl>
                                          </p:spTgt>
                                        </p:tgtEl>
                                      </p:cBhvr>
                                    </p:animEffect>
                                  </p:childTnLst>
                                </p:cTn>
                              </p:par>
                              <p:par>
                                <p:cTn id="16" presetID="53" presetClass="entr" presetSubtype="16" fill="hold" nodeType="withEffect">
                                  <p:stCondLst>
                                    <p:cond delay="0"/>
                                  </p:stCondLst>
                                  <p:childTnLst>
                                    <p:set>
                                      <p:cBhvr>
                                        <p:cTn id="17" dur="1" fill="hold">
                                          <p:stCondLst>
                                            <p:cond delay="0"/>
                                          </p:stCondLst>
                                        </p:cTn>
                                        <p:tgtEl>
                                          <p:spTgt spid="6">
                                            <p:txEl>
                                              <p:pRg st="4" end="4"/>
                                            </p:txEl>
                                          </p:spTgt>
                                        </p:tgtEl>
                                        <p:attrNameLst>
                                          <p:attrName>style.visibility</p:attrName>
                                        </p:attrNameLst>
                                      </p:cBhvr>
                                      <p:to>
                                        <p:strVal val="visible"/>
                                      </p:to>
                                    </p:set>
                                    <p:anim calcmode="lin" valueType="num">
                                      <p:cBhvr>
                                        <p:cTn id="18" dur="2500" fill="hold"/>
                                        <p:tgtEl>
                                          <p:spTgt spid="6">
                                            <p:txEl>
                                              <p:pRg st="4" end="4"/>
                                            </p:txEl>
                                          </p:spTgt>
                                        </p:tgtEl>
                                        <p:attrNameLst>
                                          <p:attrName>ppt_w</p:attrName>
                                        </p:attrNameLst>
                                      </p:cBhvr>
                                      <p:tavLst>
                                        <p:tav tm="0">
                                          <p:val>
                                            <p:fltVal val="0"/>
                                          </p:val>
                                        </p:tav>
                                        <p:tav tm="100000">
                                          <p:val>
                                            <p:strVal val="#ppt_w"/>
                                          </p:val>
                                        </p:tav>
                                      </p:tavLst>
                                    </p:anim>
                                    <p:anim calcmode="lin" valueType="num">
                                      <p:cBhvr>
                                        <p:cTn id="19" dur="2500" fill="hold"/>
                                        <p:tgtEl>
                                          <p:spTgt spid="6">
                                            <p:txEl>
                                              <p:pRg st="4" end="4"/>
                                            </p:txEl>
                                          </p:spTgt>
                                        </p:tgtEl>
                                        <p:attrNameLst>
                                          <p:attrName>ppt_h</p:attrName>
                                        </p:attrNameLst>
                                      </p:cBhvr>
                                      <p:tavLst>
                                        <p:tav tm="0">
                                          <p:val>
                                            <p:fltVal val="0"/>
                                          </p:val>
                                        </p:tav>
                                        <p:tav tm="100000">
                                          <p:val>
                                            <p:strVal val="#ppt_h"/>
                                          </p:val>
                                        </p:tav>
                                      </p:tavLst>
                                    </p:anim>
                                    <p:animEffect transition="in" filter="fade">
                                      <p:cBhvr>
                                        <p:cTn id="20" dur="2500"/>
                                        <p:tgtEl>
                                          <p:spTgt spid="6">
                                            <p:txEl>
                                              <p:pRg st="4" end="4"/>
                                            </p:txEl>
                                          </p:spTgt>
                                        </p:tgtEl>
                                      </p:cBhvr>
                                    </p:animEffect>
                                  </p:childTnLst>
                                </p:cTn>
                              </p:par>
                            </p:childTnLst>
                          </p:cTn>
                        </p:par>
                        <p:par>
                          <p:cTn id="21" fill="hold">
                            <p:stCondLst>
                              <p:cond delay="7500"/>
                            </p:stCondLst>
                            <p:childTnLst>
                              <p:par>
                                <p:cTn id="22" presetID="53" presetClass="entr" presetSubtype="16" fill="hold" nodeType="afterEffect">
                                  <p:stCondLst>
                                    <p:cond delay="0"/>
                                  </p:stCondLst>
                                  <p:childTnLst>
                                    <p:set>
                                      <p:cBhvr>
                                        <p:cTn id="23" dur="1" fill="hold">
                                          <p:stCondLst>
                                            <p:cond delay="0"/>
                                          </p:stCondLst>
                                        </p:cTn>
                                        <p:tgtEl>
                                          <p:spTgt spid="7">
                                            <p:txEl>
                                              <p:pRg st="0" end="0"/>
                                            </p:txEl>
                                          </p:spTgt>
                                        </p:tgtEl>
                                        <p:attrNameLst>
                                          <p:attrName>style.visibility</p:attrName>
                                        </p:attrNameLst>
                                      </p:cBhvr>
                                      <p:to>
                                        <p:strVal val="visible"/>
                                      </p:to>
                                    </p:set>
                                    <p:anim calcmode="lin" valueType="num">
                                      <p:cBhvr>
                                        <p:cTn id="24" dur="2500" fill="hold"/>
                                        <p:tgtEl>
                                          <p:spTgt spid="7">
                                            <p:txEl>
                                              <p:pRg st="0" end="0"/>
                                            </p:txEl>
                                          </p:spTgt>
                                        </p:tgtEl>
                                        <p:attrNameLst>
                                          <p:attrName>ppt_w</p:attrName>
                                        </p:attrNameLst>
                                      </p:cBhvr>
                                      <p:tavLst>
                                        <p:tav tm="0">
                                          <p:val>
                                            <p:fltVal val="0"/>
                                          </p:val>
                                        </p:tav>
                                        <p:tav tm="100000">
                                          <p:val>
                                            <p:strVal val="#ppt_w"/>
                                          </p:val>
                                        </p:tav>
                                      </p:tavLst>
                                    </p:anim>
                                    <p:anim calcmode="lin" valueType="num">
                                      <p:cBhvr>
                                        <p:cTn id="25" dur="2500" fill="hold"/>
                                        <p:tgtEl>
                                          <p:spTgt spid="7">
                                            <p:txEl>
                                              <p:pRg st="0" end="0"/>
                                            </p:txEl>
                                          </p:spTgt>
                                        </p:tgtEl>
                                        <p:attrNameLst>
                                          <p:attrName>ppt_h</p:attrName>
                                        </p:attrNameLst>
                                      </p:cBhvr>
                                      <p:tavLst>
                                        <p:tav tm="0">
                                          <p:val>
                                            <p:fltVal val="0"/>
                                          </p:val>
                                        </p:tav>
                                        <p:tav tm="100000">
                                          <p:val>
                                            <p:strVal val="#ppt_h"/>
                                          </p:val>
                                        </p:tav>
                                      </p:tavLst>
                                    </p:anim>
                                    <p:animEffect transition="in" filter="fade">
                                      <p:cBhvr>
                                        <p:cTn id="26" dur="2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pic>
        <p:nvPicPr>
          <p:cNvPr id="5" name="Picture 2" descr="C:\Users\Rae\Desktop\YCC Logo sm size.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077200" y="5791200"/>
            <a:ext cx="851525" cy="851525"/>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685799" y="1712655"/>
            <a:ext cx="3415677" cy="1938992"/>
          </a:xfrm>
          <a:prstGeom prst="rect">
            <a:avLst/>
          </a:prstGeom>
        </p:spPr>
        <p:txBody>
          <a:bodyPr wrap="square">
            <a:spAutoFit/>
            <a:scene3d>
              <a:camera prst="orthographicFront"/>
              <a:lightRig rig="threePt" dir="t"/>
            </a:scene3d>
            <a:sp3d extrusionH="57150">
              <a:bevelT w="38100" h="38100"/>
            </a:sp3d>
          </a:bodyPr>
          <a:lstStyle/>
          <a:p>
            <a:pPr algn="ctr"/>
            <a:r>
              <a:rPr lang="en-US" sz="4000" dirty="0">
                <a:solidFill>
                  <a:schemeClr val="accent2">
                    <a:lumMod val="20000"/>
                    <a:lumOff val="80000"/>
                  </a:schemeClr>
                </a:solidFill>
                <a:effectLst>
                  <a:glow rad="228600">
                    <a:srgbClr val="002060">
                      <a:alpha val="58000"/>
                    </a:srgbClr>
                  </a:glow>
                </a:effectLst>
                <a:latin typeface="Arial Rounded MT Bold" pitchFamily="34" charset="0"/>
              </a:rPr>
              <a:t>La Lumière il appella </a:t>
            </a:r>
            <a:br>
              <a:rPr lang="en-US" sz="4000" dirty="0">
                <a:solidFill>
                  <a:schemeClr val="accent2">
                    <a:lumMod val="20000"/>
                    <a:lumOff val="80000"/>
                  </a:schemeClr>
                </a:solidFill>
                <a:effectLst>
                  <a:glow rad="228600">
                    <a:srgbClr val="002060">
                      <a:alpha val="58000"/>
                    </a:srgbClr>
                  </a:glow>
                </a:effectLst>
                <a:latin typeface="Arial Rounded MT Bold" pitchFamily="34" charset="0"/>
              </a:rPr>
            </a:br>
            <a:r>
              <a:rPr lang="en-US" sz="4000" dirty="0">
                <a:solidFill>
                  <a:schemeClr val="accent2">
                    <a:lumMod val="20000"/>
                    <a:lumOff val="80000"/>
                  </a:schemeClr>
                </a:solidFill>
                <a:effectLst>
                  <a:glow rad="228600">
                    <a:srgbClr val="002060">
                      <a:alpha val="58000"/>
                    </a:srgbClr>
                  </a:glow>
                </a:effectLst>
                <a:latin typeface="Arial Rounded MT Bold" pitchFamily="34" charset="0"/>
              </a:rPr>
              <a:t>“Jour.”</a:t>
            </a:r>
            <a:endParaRPr lang="en-US" sz="3200" dirty="0">
              <a:solidFill>
                <a:schemeClr val="accent2">
                  <a:lumMod val="20000"/>
                  <a:lumOff val="80000"/>
                </a:schemeClr>
              </a:solidFill>
              <a:effectLst>
                <a:glow rad="228600">
                  <a:srgbClr val="002060">
                    <a:alpha val="58000"/>
                  </a:srgbClr>
                </a:glow>
              </a:effectLst>
              <a:latin typeface="Arial Rounded MT Bold" pitchFamily="34" charset="0"/>
            </a:endParaRPr>
          </a:p>
        </p:txBody>
      </p:sp>
      <p:sp>
        <p:nvSpPr>
          <p:cNvPr id="8" name="Rectangle 7"/>
          <p:cNvSpPr/>
          <p:nvPr/>
        </p:nvSpPr>
        <p:spPr>
          <a:xfrm>
            <a:off x="-30480" y="95071"/>
            <a:ext cx="9174480" cy="1200329"/>
          </a:xfrm>
          <a:prstGeom prst="rect">
            <a:avLst/>
          </a:prstGeom>
        </p:spPr>
        <p:txBody>
          <a:bodyPr wrap="square">
            <a:spAutoFit/>
            <a:scene3d>
              <a:camera prst="orthographicFront"/>
              <a:lightRig rig="threePt" dir="t"/>
            </a:scene3d>
            <a:sp3d extrusionH="57150">
              <a:bevelT w="38100" h="38100"/>
            </a:sp3d>
          </a:bodyPr>
          <a:lstStyle/>
          <a:p>
            <a:pPr algn="ctr"/>
            <a:r>
              <a:rPr lang="en-US" sz="3600" dirty="0">
                <a:solidFill>
                  <a:schemeClr val="accent2">
                    <a:lumMod val="20000"/>
                    <a:lumOff val="80000"/>
                  </a:schemeClr>
                </a:solidFill>
                <a:effectLst>
                  <a:glow rad="228600">
                    <a:srgbClr val="002060">
                      <a:alpha val="58000"/>
                    </a:srgbClr>
                  </a:glow>
                </a:effectLst>
                <a:latin typeface="Arial Rounded MT Bold" pitchFamily="34" charset="0"/>
              </a:rPr>
              <a:t>Yahuah</a:t>
            </a:r>
            <a:r>
              <a:rPr lang="fr-CA" sz="3600" dirty="0">
                <a:solidFill>
                  <a:schemeClr val="accent2">
                    <a:lumMod val="20000"/>
                    <a:lumOff val="80000"/>
                  </a:schemeClr>
                </a:solidFill>
                <a:effectLst>
                  <a:glow rad="228600">
                    <a:srgbClr val="002060">
                      <a:alpha val="58000"/>
                    </a:srgbClr>
                  </a:glow>
                </a:effectLst>
                <a:latin typeface="Arial Rounded MT Bold" pitchFamily="34" charset="0"/>
              </a:rPr>
              <a:t> nomma les deux parties </a:t>
            </a:r>
          </a:p>
          <a:p>
            <a:pPr algn="ctr"/>
            <a:r>
              <a:rPr lang="fr-CA" sz="3600" dirty="0">
                <a:solidFill>
                  <a:schemeClr val="accent2">
                    <a:lumMod val="20000"/>
                    <a:lumOff val="80000"/>
                  </a:schemeClr>
                </a:solidFill>
                <a:effectLst>
                  <a:glow rad="228600">
                    <a:srgbClr val="002060">
                      <a:alpha val="58000"/>
                    </a:srgbClr>
                  </a:glow>
                </a:effectLst>
                <a:latin typeface="Arial Rounded MT Bold" pitchFamily="34" charset="0"/>
              </a:rPr>
              <a:t>qu'Il avait séparées</a:t>
            </a:r>
            <a:r>
              <a:rPr lang="en-US" sz="3600" dirty="0">
                <a:solidFill>
                  <a:schemeClr val="accent2">
                    <a:lumMod val="20000"/>
                    <a:lumOff val="80000"/>
                  </a:schemeClr>
                </a:solidFill>
                <a:effectLst>
                  <a:glow rad="228600">
                    <a:srgbClr val="002060">
                      <a:alpha val="58000"/>
                    </a:srgbClr>
                  </a:glow>
                </a:effectLst>
                <a:latin typeface="Arial Rounded MT Bold" pitchFamily="34" charset="0"/>
              </a:rPr>
              <a:t>.</a:t>
            </a:r>
            <a:endParaRPr lang="en-US" sz="2800" dirty="0">
              <a:solidFill>
                <a:schemeClr val="accent2">
                  <a:lumMod val="20000"/>
                  <a:lumOff val="80000"/>
                </a:schemeClr>
              </a:solidFill>
              <a:effectLst>
                <a:glow rad="228600">
                  <a:srgbClr val="002060">
                    <a:alpha val="58000"/>
                  </a:srgbClr>
                </a:glow>
              </a:effectLst>
              <a:latin typeface="Arial Rounded MT Bold" pitchFamily="34" charset="0"/>
            </a:endParaRPr>
          </a:p>
        </p:txBody>
      </p:sp>
      <p:sp>
        <p:nvSpPr>
          <p:cNvPr id="9" name="Rectangle 8"/>
          <p:cNvSpPr/>
          <p:nvPr/>
        </p:nvSpPr>
        <p:spPr>
          <a:xfrm>
            <a:off x="4876800" y="3048000"/>
            <a:ext cx="3415677" cy="1938992"/>
          </a:xfrm>
          <a:prstGeom prst="rect">
            <a:avLst/>
          </a:prstGeom>
        </p:spPr>
        <p:txBody>
          <a:bodyPr wrap="square">
            <a:spAutoFit/>
            <a:scene3d>
              <a:camera prst="orthographicFront"/>
              <a:lightRig rig="threePt" dir="t"/>
            </a:scene3d>
            <a:sp3d extrusionH="57150">
              <a:bevelT w="38100" h="38100"/>
            </a:sp3d>
          </a:bodyPr>
          <a:lstStyle/>
          <a:p>
            <a:pPr algn="ctr"/>
            <a:r>
              <a:rPr lang="en-US" sz="4000" dirty="0">
                <a:solidFill>
                  <a:schemeClr val="accent2">
                    <a:lumMod val="20000"/>
                    <a:lumOff val="80000"/>
                  </a:schemeClr>
                </a:solidFill>
                <a:effectLst>
                  <a:glow rad="228600">
                    <a:srgbClr val="002060">
                      <a:alpha val="58000"/>
                    </a:srgbClr>
                  </a:glow>
                </a:effectLst>
                <a:latin typeface="Arial Rounded MT Bold" pitchFamily="34" charset="0"/>
              </a:rPr>
              <a:t>La noirceur il appella </a:t>
            </a:r>
            <a:br>
              <a:rPr lang="en-US" sz="4000" dirty="0">
                <a:solidFill>
                  <a:schemeClr val="accent2">
                    <a:lumMod val="20000"/>
                    <a:lumOff val="80000"/>
                  </a:schemeClr>
                </a:solidFill>
                <a:effectLst>
                  <a:glow rad="228600">
                    <a:srgbClr val="002060">
                      <a:alpha val="58000"/>
                    </a:srgbClr>
                  </a:glow>
                </a:effectLst>
                <a:latin typeface="Arial Rounded MT Bold" pitchFamily="34" charset="0"/>
              </a:rPr>
            </a:br>
            <a:r>
              <a:rPr lang="en-US" sz="4000" dirty="0">
                <a:solidFill>
                  <a:schemeClr val="accent2">
                    <a:lumMod val="20000"/>
                    <a:lumOff val="80000"/>
                  </a:schemeClr>
                </a:solidFill>
                <a:effectLst>
                  <a:glow rad="228600">
                    <a:srgbClr val="002060">
                      <a:alpha val="58000"/>
                    </a:srgbClr>
                  </a:glow>
                </a:effectLst>
                <a:latin typeface="Arial Rounded MT Bold" pitchFamily="34" charset="0"/>
              </a:rPr>
              <a:t>“Nuit.”</a:t>
            </a:r>
            <a:endParaRPr lang="en-US" sz="3200" dirty="0">
              <a:solidFill>
                <a:schemeClr val="accent2">
                  <a:lumMod val="20000"/>
                  <a:lumOff val="80000"/>
                </a:schemeClr>
              </a:solidFill>
              <a:effectLst>
                <a:glow rad="228600">
                  <a:srgbClr val="002060">
                    <a:alpha val="58000"/>
                  </a:srgbClr>
                </a:glow>
              </a:effectLst>
              <a:latin typeface="Arial Rounded MT Bold" pitchFamily="34" charset="0"/>
            </a:endParaRPr>
          </a:p>
        </p:txBody>
      </p:sp>
      <p:sp>
        <p:nvSpPr>
          <p:cNvPr id="11" name="Rectangle 10"/>
          <p:cNvSpPr/>
          <p:nvPr/>
        </p:nvSpPr>
        <p:spPr>
          <a:xfrm>
            <a:off x="123836" y="5985656"/>
            <a:ext cx="7955280" cy="646331"/>
          </a:xfrm>
          <a:prstGeom prst="rect">
            <a:avLst/>
          </a:prstGeom>
        </p:spPr>
        <p:txBody>
          <a:bodyPr wrap="square">
            <a:spAutoFit/>
            <a:scene3d>
              <a:camera prst="orthographicFront"/>
              <a:lightRig rig="threePt" dir="t"/>
            </a:scene3d>
            <a:sp3d extrusionH="57150">
              <a:bevelT w="38100" h="38100"/>
            </a:sp3d>
          </a:bodyPr>
          <a:lstStyle/>
          <a:p>
            <a:pPr algn="ctr"/>
            <a:r>
              <a:rPr lang="fr-CA" sz="3600" dirty="0">
                <a:solidFill>
                  <a:schemeClr val="accent5">
                    <a:lumMod val="60000"/>
                    <a:lumOff val="40000"/>
                  </a:schemeClr>
                </a:solidFill>
                <a:effectLst>
                  <a:glow rad="228600">
                    <a:srgbClr val="002060">
                      <a:alpha val="58000"/>
                    </a:srgbClr>
                  </a:glow>
                </a:effectLst>
                <a:latin typeface="Arial Rounded MT Bold" pitchFamily="34" charset="0"/>
              </a:rPr>
              <a:t>C'est un principe de l'Écriture que</a:t>
            </a:r>
            <a:r>
              <a:rPr lang="en-US" sz="3600" dirty="0">
                <a:solidFill>
                  <a:schemeClr val="accent5">
                    <a:lumMod val="60000"/>
                    <a:lumOff val="40000"/>
                  </a:schemeClr>
                </a:solidFill>
                <a:effectLst>
                  <a:glow rad="228600">
                    <a:srgbClr val="002060">
                      <a:alpha val="58000"/>
                    </a:srgbClr>
                  </a:glow>
                </a:effectLst>
                <a:latin typeface="Arial Rounded MT Bold" pitchFamily="34" charset="0"/>
              </a:rPr>
              <a:t>:</a:t>
            </a:r>
            <a:endParaRPr lang="en-US" sz="2800" dirty="0">
              <a:solidFill>
                <a:schemeClr val="accent5">
                  <a:lumMod val="60000"/>
                  <a:lumOff val="40000"/>
                </a:schemeClr>
              </a:solidFill>
              <a:effectLst>
                <a:glow rad="228600">
                  <a:srgbClr val="002060">
                    <a:alpha val="58000"/>
                  </a:srgbClr>
                </a:glow>
              </a:effectLst>
              <a:latin typeface="Arial Rounded MT Bold" pitchFamily="34" charset="0"/>
            </a:endParaRPr>
          </a:p>
        </p:txBody>
      </p:sp>
      <p:sp>
        <p:nvSpPr>
          <p:cNvPr id="2" name="Slide Number Placeholder 1"/>
          <p:cNvSpPr>
            <a:spLocks noGrp="1"/>
          </p:cNvSpPr>
          <p:nvPr>
            <p:ph type="sldNum" sz="quarter" idx="12"/>
          </p:nvPr>
        </p:nvSpPr>
        <p:spPr/>
        <p:txBody>
          <a:bodyPr/>
          <a:lstStyle/>
          <a:p>
            <a:fld id="{F98DBE31-67BE-43CC-8D6C-2180D5FA01B3}" type="slidenum">
              <a:rPr lang="en-US" b="1" smtClean="0">
                <a:solidFill>
                  <a:schemeClr val="bg1"/>
                </a:solidFill>
              </a:rPr>
              <a:t>79</a:t>
            </a:fld>
            <a:endParaRPr lang="en-US" b="1" dirty="0">
              <a:solidFill>
                <a:schemeClr val="bg1"/>
              </a:solidFill>
            </a:endParaRPr>
          </a:p>
        </p:txBody>
      </p:sp>
    </p:spTree>
    <p:extLst>
      <p:ext uri="{BB962C8B-B14F-4D97-AF65-F5344CB8AC3E}">
        <p14:creationId xmlns:p14="http://schemas.microsoft.com/office/powerpoint/2010/main" val="248626487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2000"/>
                                  </p:stCondLst>
                                  <p:childTnLst>
                                    <p:set>
                                      <p:cBhvr>
                                        <p:cTn id="6" dur="1" fill="hold">
                                          <p:stCondLst>
                                            <p:cond delay="0"/>
                                          </p:stCondLst>
                                        </p:cTn>
                                        <p:tgtEl>
                                          <p:spTgt spid="6"/>
                                        </p:tgtEl>
                                        <p:attrNameLst>
                                          <p:attrName>style.visibility</p:attrName>
                                        </p:attrNameLst>
                                      </p:cBhvr>
                                      <p:to>
                                        <p:strVal val="visible"/>
                                      </p:to>
                                    </p:set>
                                    <p:anim calcmode="lin" valueType="num">
                                      <p:cBhvr>
                                        <p:cTn id="7" dur="2500" fill="hold"/>
                                        <p:tgtEl>
                                          <p:spTgt spid="6"/>
                                        </p:tgtEl>
                                        <p:attrNameLst>
                                          <p:attrName>ppt_w</p:attrName>
                                        </p:attrNameLst>
                                      </p:cBhvr>
                                      <p:tavLst>
                                        <p:tav tm="0">
                                          <p:val>
                                            <p:fltVal val="0"/>
                                          </p:val>
                                        </p:tav>
                                        <p:tav tm="100000">
                                          <p:val>
                                            <p:strVal val="#ppt_w"/>
                                          </p:val>
                                        </p:tav>
                                      </p:tavLst>
                                    </p:anim>
                                    <p:anim calcmode="lin" valueType="num">
                                      <p:cBhvr>
                                        <p:cTn id="8" dur="2500" fill="hold"/>
                                        <p:tgtEl>
                                          <p:spTgt spid="6"/>
                                        </p:tgtEl>
                                        <p:attrNameLst>
                                          <p:attrName>ppt_h</p:attrName>
                                        </p:attrNameLst>
                                      </p:cBhvr>
                                      <p:tavLst>
                                        <p:tav tm="0">
                                          <p:val>
                                            <p:fltVal val="0"/>
                                          </p:val>
                                        </p:tav>
                                        <p:tav tm="100000">
                                          <p:val>
                                            <p:strVal val="#ppt_h"/>
                                          </p:val>
                                        </p:tav>
                                      </p:tavLst>
                                    </p:anim>
                                    <p:animEffect transition="in" filter="fade">
                                      <p:cBhvr>
                                        <p:cTn id="9" dur="2500"/>
                                        <p:tgtEl>
                                          <p:spTgt spid="6"/>
                                        </p:tgtEl>
                                      </p:cBhvr>
                                    </p:animEffect>
                                  </p:childTnLst>
                                </p:cTn>
                              </p:par>
                            </p:childTnLst>
                          </p:cTn>
                        </p:par>
                        <p:par>
                          <p:cTn id="10" fill="hold">
                            <p:stCondLst>
                              <p:cond delay="4500"/>
                            </p:stCondLst>
                            <p:childTnLst>
                              <p:par>
                                <p:cTn id="11" presetID="53" presetClass="entr" presetSubtype="16" fill="hold" grpId="0" nodeType="afterEffect">
                                  <p:stCondLst>
                                    <p:cond delay="1000"/>
                                  </p:stCondLst>
                                  <p:childTnLst>
                                    <p:set>
                                      <p:cBhvr>
                                        <p:cTn id="12" dur="1" fill="hold">
                                          <p:stCondLst>
                                            <p:cond delay="0"/>
                                          </p:stCondLst>
                                        </p:cTn>
                                        <p:tgtEl>
                                          <p:spTgt spid="9"/>
                                        </p:tgtEl>
                                        <p:attrNameLst>
                                          <p:attrName>style.visibility</p:attrName>
                                        </p:attrNameLst>
                                      </p:cBhvr>
                                      <p:to>
                                        <p:strVal val="visible"/>
                                      </p:to>
                                    </p:set>
                                    <p:anim calcmode="lin" valueType="num">
                                      <p:cBhvr>
                                        <p:cTn id="13" dur="2500" fill="hold"/>
                                        <p:tgtEl>
                                          <p:spTgt spid="9"/>
                                        </p:tgtEl>
                                        <p:attrNameLst>
                                          <p:attrName>ppt_w</p:attrName>
                                        </p:attrNameLst>
                                      </p:cBhvr>
                                      <p:tavLst>
                                        <p:tav tm="0">
                                          <p:val>
                                            <p:fltVal val="0"/>
                                          </p:val>
                                        </p:tav>
                                        <p:tav tm="100000">
                                          <p:val>
                                            <p:strVal val="#ppt_w"/>
                                          </p:val>
                                        </p:tav>
                                      </p:tavLst>
                                    </p:anim>
                                    <p:anim calcmode="lin" valueType="num">
                                      <p:cBhvr>
                                        <p:cTn id="14" dur="2500" fill="hold"/>
                                        <p:tgtEl>
                                          <p:spTgt spid="9"/>
                                        </p:tgtEl>
                                        <p:attrNameLst>
                                          <p:attrName>ppt_h</p:attrName>
                                        </p:attrNameLst>
                                      </p:cBhvr>
                                      <p:tavLst>
                                        <p:tav tm="0">
                                          <p:val>
                                            <p:fltVal val="0"/>
                                          </p:val>
                                        </p:tav>
                                        <p:tav tm="100000">
                                          <p:val>
                                            <p:strVal val="#ppt_h"/>
                                          </p:val>
                                        </p:tav>
                                      </p:tavLst>
                                    </p:anim>
                                    <p:animEffect transition="in" filter="fade">
                                      <p:cBhvr>
                                        <p:cTn id="15" dur="2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 calcmode="lin" valueType="num">
                                      <p:cBhvr>
                                        <p:cTn id="20" dur="2500" fill="hold"/>
                                        <p:tgtEl>
                                          <p:spTgt spid="11"/>
                                        </p:tgtEl>
                                        <p:attrNameLst>
                                          <p:attrName>ppt_w</p:attrName>
                                        </p:attrNameLst>
                                      </p:cBhvr>
                                      <p:tavLst>
                                        <p:tav tm="0">
                                          <p:val>
                                            <p:fltVal val="0"/>
                                          </p:val>
                                        </p:tav>
                                        <p:tav tm="100000">
                                          <p:val>
                                            <p:strVal val="#ppt_w"/>
                                          </p:val>
                                        </p:tav>
                                      </p:tavLst>
                                    </p:anim>
                                    <p:anim calcmode="lin" valueType="num">
                                      <p:cBhvr>
                                        <p:cTn id="21" dur="2500" fill="hold"/>
                                        <p:tgtEl>
                                          <p:spTgt spid="11"/>
                                        </p:tgtEl>
                                        <p:attrNameLst>
                                          <p:attrName>ppt_h</p:attrName>
                                        </p:attrNameLst>
                                      </p:cBhvr>
                                      <p:tavLst>
                                        <p:tav tm="0">
                                          <p:val>
                                            <p:fltVal val="0"/>
                                          </p:val>
                                        </p:tav>
                                        <p:tav tm="100000">
                                          <p:val>
                                            <p:strVal val="#ppt_h"/>
                                          </p:val>
                                        </p:tav>
                                      </p:tavLst>
                                    </p:anim>
                                    <p:animEffect transition="in" filter="fade">
                                      <p:cBhvr>
                                        <p:cTn id="22" dur="2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5"/>
          <p:cNvSpPr/>
          <p:nvPr/>
        </p:nvSpPr>
        <p:spPr>
          <a:xfrm>
            <a:off x="298315" y="2340713"/>
            <a:ext cx="8630410" cy="4154984"/>
          </a:xfrm>
          <a:prstGeom prst="rect">
            <a:avLst/>
          </a:prstGeom>
        </p:spPr>
        <p:txBody>
          <a:bodyPr wrap="square">
            <a:spAutoFit/>
            <a:scene3d>
              <a:camera prst="orthographicFront"/>
              <a:lightRig rig="threePt" dir="t"/>
            </a:scene3d>
            <a:sp3d extrusionH="57150">
              <a:bevelT w="38100" h="38100"/>
            </a:sp3d>
          </a:bodyPr>
          <a:lstStyle/>
          <a:p>
            <a:pPr algn="ctr"/>
            <a:r>
              <a:rPr lang="fr-CA" sz="4400" dirty="0">
                <a:solidFill>
                  <a:schemeClr val="accent6">
                    <a:lumMod val="20000"/>
                    <a:lumOff val="80000"/>
                  </a:schemeClr>
                </a:solidFill>
                <a:effectLst>
                  <a:glow rad="304800">
                    <a:schemeClr val="tx1"/>
                  </a:glow>
                </a:effectLst>
                <a:latin typeface="Arial Rounded MT Bold" pitchFamily="34" charset="0"/>
              </a:rPr>
              <a:t>Les Juifs et la plupart des observateurs de  Sabbat «observateurs des festivals» commencent leur sabbat vendredi soir au coucher </a:t>
            </a:r>
            <a:r>
              <a:rPr lang="fr-CA" sz="4400" dirty="0" smtClean="0">
                <a:solidFill>
                  <a:schemeClr val="accent6">
                    <a:lumMod val="20000"/>
                    <a:lumOff val="80000"/>
                  </a:schemeClr>
                </a:solidFill>
                <a:effectLst>
                  <a:glow rad="304800">
                    <a:schemeClr val="tx1"/>
                  </a:glow>
                </a:effectLst>
                <a:latin typeface="Arial Rounded MT Bold" pitchFamily="34" charset="0"/>
              </a:rPr>
              <a:t/>
            </a:r>
            <a:br>
              <a:rPr lang="fr-CA" sz="4400" dirty="0" smtClean="0">
                <a:solidFill>
                  <a:schemeClr val="accent6">
                    <a:lumMod val="20000"/>
                    <a:lumOff val="80000"/>
                  </a:schemeClr>
                </a:solidFill>
                <a:effectLst>
                  <a:glow rad="304800">
                    <a:schemeClr val="tx1"/>
                  </a:glow>
                </a:effectLst>
                <a:latin typeface="Arial Rounded MT Bold" pitchFamily="34" charset="0"/>
              </a:rPr>
            </a:br>
            <a:r>
              <a:rPr lang="fr-CA" sz="4400" dirty="0" smtClean="0">
                <a:solidFill>
                  <a:schemeClr val="accent6">
                    <a:lumMod val="20000"/>
                    <a:lumOff val="80000"/>
                  </a:schemeClr>
                </a:solidFill>
                <a:effectLst>
                  <a:glow rad="304800">
                    <a:schemeClr val="tx1"/>
                  </a:glow>
                </a:effectLst>
                <a:latin typeface="Arial Rounded MT Bold" pitchFamily="34" charset="0"/>
              </a:rPr>
              <a:t>du </a:t>
            </a:r>
            <a:r>
              <a:rPr lang="fr-CA" sz="4400" dirty="0">
                <a:solidFill>
                  <a:schemeClr val="accent6">
                    <a:lumMod val="20000"/>
                    <a:lumOff val="80000"/>
                  </a:schemeClr>
                </a:solidFill>
                <a:effectLst>
                  <a:glow rad="304800">
                    <a:schemeClr val="tx1"/>
                  </a:glow>
                </a:effectLst>
                <a:latin typeface="Arial Rounded MT Bold" pitchFamily="34" charset="0"/>
              </a:rPr>
              <a:t>soleil.</a:t>
            </a:r>
            <a:endParaRPr lang="en-US" sz="4400" dirty="0">
              <a:solidFill>
                <a:schemeClr val="accent6">
                  <a:lumMod val="20000"/>
                  <a:lumOff val="80000"/>
                </a:schemeClr>
              </a:solidFill>
              <a:effectLst>
                <a:glow rad="304800">
                  <a:schemeClr val="tx1"/>
                </a:glow>
              </a:effectLst>
              <a:latin typeface="Arial Rounded MT Bold" pitchFamily="34" charset="0"/>
            </a:endParaRPr>
          </a:p>
        </p:txBody>
      </p:sp>
      <p:pic>
        <p:nvPicPr>
          <p:cNvPr id="7" name="Picture 2" descr="C:\Users\Rae\Desktop\YCC Logo sm size.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077200" y="5791200"/>
            <a:ext cx="851525" cy="851525"/>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p:txBody>
          <a:bodyPr/>
          <a:lstStyle/>
          <a:p>
            <a:fld id="{F98DBE31-67BE-43CC-8D6C-2180D5FA01B3}" type="slidenum">
              <a:rPr lang="en-US" b="1" smtClean="0"/>
              <a:t>8</a:t>
            </a:fld>
            <a:endParaRPr lang="en-US" b="1" dirty="0"/>
          </a:p>
        </p:txBody>
      </p:sp>
    </p:spTree>
    <p:extLst>
      <p:ext uri="{BB962C8B-B14F-4D97-AF65-F5344CB8AC3E}">
        <p14:creationId xmlns:p14="http://schemas.microsoft.com/office/powerpoint/2010/main" val="38231337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2250" fill="hold"/>
                                        <p:tgtEl>
                                          <p:spTgt spid="6"/>
                                        </p:tgtEl>
                                        <p:attrNameLst>
                                          <p:attrName>ppt_w</p:attrName>
                                        </p:attrNameLst>
                                      </p:cBhvr>
                                      <p:tavLst>
                                        <p:tav tm="0">
                                          <p:val>
                                            <p:fltVal val="0"/>
                                          </p:val>
                                        </p:tav>
                                        <p:tav tm="100000">
                                          <p:val>
                                            <p:strVal val="#ppt_w"/>
                                          </p:val>
                                        </p:tav>
                                      </p:tavLst>
                                    </p:anim>
                                    <p:anim calcmode="lin" valueType="num">
                                      <p:cBhvr>
                                        <p:cTn id="8" dur="2250" fill="hold"/>
                                        <p:tgtEl>
                                          <p:spTgt spid="6"/>
                                        </p:tgtEl>
                                        <p:attrNameLst>
                                          <p:attrName>ppt_h</p:attrName>
                                        </p:attrNameLst>
                                      </p:cBhvr>
                                      <p:tavLst>
                                        <p:tav tm="0">
                                          <p:val>
                                            <p:fltVal val="0"/>
                                          </p:val>
                                        </p:tav>
                                        <p:tav tm="100000">
                                          <p:val>
                                            <p:strVal val="#ppt_h"/>
                                          </p:val>
                                        </p:tav>
                                      </p:tavLst>
                                    </p:anim>
                                    <p:animEffect transition="in" filter="fade">
                                      <p:cBhvr>
                                        <p:cTn id="9" dur="22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0.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2438400" y="458450"/>
            <a:ext cx="2346669" cy="144655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8800" b="1" cap="none" spc="0" dirty="0">
                <a:ln w="11430"/>
                <a:solidFill>
                  <a:schemeClr val="accent5">
                    <a:lumMod val="75000"/>
                  </a:schemeClr>
                </a:solidFill>
                <a:effectLst>
                  <a:outerShdw blurRad="50800" dist="39000" dir="5460000" algn="tl">
                    <a:srgbClr val="000000">
                      <a:alpha val="38000"/>
                    </a:srgbClr>
                  </a:outerShdw>
                </a:effectLst>
                <a:latin typeface="Matura MT Script Capitals" pitchFamily="66" charset="0"/>
              </a:rPr>
              <a:t>Yah</a:t>
            </a:r>
            <a:endParaRPr lang="en-US" sz="6000" b="1" cap="none" spc="0" dirty="0">
              <a:ln w="11430"/>
              <a:solidFill>
                <a:schemeClr val="accent5">
                  <a:lumMod val="75000"/>
                </a:schemeClr>
              </a:solidFill>
              <a:effectLst>
                <a:outerShdw blurRad="50800" dist="39000" dir="5460000" algn="tl">
                  <a:srgbClr val="000000">
                    <a:alpha val="38000"/>
                  </a:srgbClr>
                </a:outerShdw>
              </a:effectLst>
              <a:latin typeface="Matura MT Script Capitals" pitchFamily="66" charset="0"/>
            </a:endParaRPr>
          </a:p>
        </p:txBody>
      </p:sp>
      <p:pic>
        <p:nvPicPr>
          <p:cNvPr id="6" name="Picture 2" descr="C:\Users\Rae\Desktop\YCC Logo sm size.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166970" y="5715000"/>
            <a:ext cx="851525" cy="851525"/>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p:txBody>
          <a:bodyPr/>
          <a:lstStyle/>
          <a:p>
            <a:fld id="{F98DBE31-67BE-43CC-8D6C-2180D5FA01B3}" type="slidenum">
              <a:rPr lang="en-US" b="1" smtClean="0"/>
              <a:t>80</a:t>
            </a:fld>
            <a:endParaRPr lang="en-US" b="1" dirty="0"/>
          </a:p>
        </p:txBody>
      </p:sp>
      <p:pic>
        <p:nvPicPr>
          <p:cNvPr id="5" name="Image 4">
            <a:extLst>
              <a:ext uri="{FF2B5EF4-FFF2-40B4-BE49-F238E27FC236}">
                <a16:creationId xmlns:a16="http://schemas.microsoft.com/office/drawing/2014/main" xmlns="" id="{828FECCF-D5A1-4CE1-BC5E-454E12CF7D27}"/>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4552" y="39360"/>
            <a:ext cx="9119448" cy="6818640"/>
          </a:xfrm>
          <a:prstGeom prst="rect">
            <a:avLst/>
          </a:prstGeom>
          <a:scene3d>
            <a:camera prst="orthographicFront"/>
            <a:lightRig rig="threePt" dir="t"/>
          </a:scene3d>
          <a:sp3d>
            <a:bevelT w="152400" h="50800" prst="softRound"/>
          </a:sp3d>
        </p:spPr>
      </p:pic>
      <p:sp>
        <p:nvSpPr>
          <p:cNvPr id="7" name="Rectangle 6">
            <a:extLst>
              <a:ext uri="{FF2B5EF4-FFF2-40B4-BE49-F238E27FC236}">
                <a16:creationId xmlns:a16="http://schemas.microsoft.com/office/drawing/2014/main" xmlns="" id="{B28E94BC-DD5C-491B-9636-D956BB82AABF}"/>
              </a:ext>
            </a:extLst>
          </p:cNvPr>
          <p:cNvSpPr/>
          <p:nvPr/>
        </p:nvSpPr>
        <p:spPr>
          <a:xfrm>
            <a:off x="552239" y="631562"/>
            <a:ext cx="7537193" cy="550920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8800" b="1" dirty="0">
                <a:ln w="11430"/>
                <a:solidFill>
                  <a:schemeClr val="bg2">
                    <a:lumMod val="25000"/>
                  </a:schemeClr>
                </a:solidFill>
                <a:effectLst>
                  <a:outerShdw blurRad="50800" dist="39000" dir="5460000" algn="tl">
                    <a:srgbClr val="000000">
                      <a:alpha val="38000"/>
                    </a:srgbClr>
                  </a:outerShdw>
                </a:effectLst>
                <a:latin typeface="Eras Bold ITC" panose="020B0907030504020204" pitchFamily="34" charset="0"/>
              </a:rPr>
              <a:t>Ce que </a:t>
            </a:r>
            <a:r>
              <a:rPr lang="en-US" sz="8800" b="1" cap="none" spc="0" dirty="0">
                <a:ln w="11430"/>
                <a:solidFill>
                  <a:schemeClr val="accent5">
                    <a:lumMod val="75000"/>
                  </a:schemeClr>
                </a:solidFill>
                <a:effectLst>
                  <a:outerShdw blurRad="50800" dist="39000" dir="5460000" algn="tl">
                    <a:srgbClr val="000000">
                      <a:alpha val="38000"/>
                    </a:srgbClr>
                  </a:outerShdw>
                </a:effectLst>
                <a:latin typeface="Matura MT Script Capitals" pitchFamily="66" charset="0"/>
              </a:rPr>
              <a:t>Yah </a:t>
            </a:r>
            <a:r>
              <a:rPr lang="en-US" sz="8800" b="1" cap="none" spc="0" dirty="0">
                <a:ln w="11430"/>
                <a:solidFill>
                  <a:schemeClr val="bg2">
                    <a:lumMod val="25000"/>
                  </a:schemeClr>
                </a:solidFill>
                <a:effectLst>
                  <a:outerShdw blurRad="50800" dist="39000" dir="5460000" algn="tl">
                    <a:srgbClr val="000000">
                      <a:alpha val="38000"/>
                    </a:srgbClr>
                  </a:outerShdw>
                </a:effectLst>
                <a:latin typeface="Eras Bold ITC" panose="020B0907030504020204" pitchFamily="34" charset="0"/>
              </a:rPr>
              <a:t>a</a:t>
            </a:r>
          </a:p>
          <a:p>
            <a:pPr algn="ctr"/>
            <a:endParaRPr lang="en-US" sz="8800" b="1" dirty="0">
              <a:ln w="11430"/>
              <a:solidFill>
                <a:schemeClr val="accent5">
                  <a:lumMod val="75000"/>
                </a:schemeClr>
              </a:solidFill>
              <a:effectLst>
                <a:outerShdw blurRad="50800" dist="39000" dir="5460000" algn="tl">
                  <a:srgbClr val="000000">
                    <a:alpha val="38000"/>
                  </a:srgbClr>
                </a:outerShdw>
              </a:effectLst>
              <a:latin typeface="Matura MT Script Capitals" pitchFamily="66" charset="0"/>
            </a:endParaRPr>
          </a:p>
          <a:p>
            <a:pPr algn="ctr"/>
            <a:endParaRPr lang="en-US" sz="8800" b="1" cap="none" spc="0" dirty="0">
              <a:ln w="11430"/>
              <a:solidFill>
                <a:schemeClr val="accent5">
                  <a:lumMod val="75000"/>
                </a:schemeClr>
              </a:solidFill>
              <a:effectLst>
                <a:outerShdw blurRad="50800" dist="39000" dir="5460000" algn="tl">
                  <a:srgbClr val="000000">
                    <a:alpha val="38000"/>
                  </a:srgbClr>
                </a:outerShdw>
              </a:effectLst>
              <a:latin typeface="Matura MT Script Capitals" pitchFamily="66" charset="0"/>
            </a:endParaRPr>
          </a:p>
          <a:p>
            <a:pPr algn="ctr"/>
            <a:r>
              <a:rPr lang="en-US" sz="8800" b="1" cap="none" spc="0" dirty="0">
                <a:ln w="11430"/>
                <a:solidFill>
                  <a:schemeClr val="bg2">
                    <a:lumMod val="25000"/>
                  </a:schemeClr>
                </a:solidFill>
                <a:effectLst>
                  <a:outerShdw blurRad="50800" dist="39000" dir="5460000" algn="tl">
                    <a:srgbClr val="000000">
                      <a:alpha val="38000"/>
                    </a:srgbClr>
                  </a:outerShdw>
                </a:effectLst>
                <a:latin typeface="Eras Bold ITC" panose="020B0907030504020204" pitchFamily="34" charset="0"/>
              </a:rPr>
              <a:t>Joint</a:t>
            </a:r>
            <a:endParaRPr lang="en-US" sz="6000" b="1" cap="none" spc="0" dirty="0">
              <a:ln w="11430"/>
              <a:solidFill>
                <a:schemeClr val="bg2">
                  <a:lumMod val="25000"/>
                </a:schemeClr>
              </a:solidFill>
              <a:effectLst>
                <a:outerShdw blurRad="50800" dist="39000" dir="5460000" algn="tl">
                  <a:srgbClr val="000000">
                    <a:alpha val="38000"/>
                  </a:srgbClr>
                </a:outerShdw>
              </a:effectLst>
              <a:latin typeface="Eras Bold ITC" panose="020B0907030504020204" pitchFamily="34" charset="0"/>
            </a:endParaRPr>
          </a:p>
        </p:txBody>
      </p:sp>
      <p:pic>
        <p:nvPicPr>
          <p:cNvPr id="8" name="Picture 2" descr="C:\Users\Rae\Desktop\YCC Logo sm size.png">
            <a:extLst>
              <a:ext uri="{FF2B5EF4-FFF2-40B4-BE49-F238E27FC236}">
                <a16:creationId xmlns:a16="http://schemas.microsoft.com/office/drawing/2014/main" xmlns="" id="{C3C1AF58-ADEB-4A97-9436-1D21C0BDFBE4}"/>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987675" y="5777875"/>
            <a:ext cx="851525" cy="851525"/>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Lst>
        </p:spPr>
      </p:pic>
      <p:sp>
        <p:nvSpPr>
          <p:cNvPr id="9" name="Slide Number Placeholder 1">
            <a:extLst>
              <a:ext uri="{FF2B5EF4-FFF2-40B4-BE49-F238E27FC236}">
                <a16:creationId xmlns:a16="http://schemas.microsoft.com/office/drawing/2014/main" xmlns="" id="{AECBC2FE-646C-49CC-99A9-A3D08CF1DAD7}"/>
              </a:ext>
            </a:extLst>
          </p:cNvPr>
          <p:cNvSpPr txBox="1">
            <a:spLocks/>
          </p:cNvSpPr>
          <p:nvPr/>
        </p:nvSpPr>
        <p:spPr>
          <a:xfrm>
            <a:off x="8610600" y="6492875"/>
            <a:ext cx="533400" cy="365125"/>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00206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98DBE31-67BE-43CC-8D6C-2180D5FA01B3}" type="slidenum">
              <a:rPr lang="en-US" b="1" smtClean="0"/>
              <a:pPr/>
              <a:t>80</a:t>
            </a:fld>
            <a:endParaRPr lang="en-US" b="1" dirty="0"/>
          </a:p>
        </p:txBody>
      </p:sp>
    </p:spTree>
    <p:extLst>
      <p:ext uri="{BB962C8B-B14F-4D97-AF65-F5344CB8AC3E}">
        <p14:creationId xmlns:p14="http://schemas.microsoft.com/office/powerpoint/2010/main" val="15024429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348896" y="25417"/>
            <a:ext cx="8579829" cy="1938992"/>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6000" b="1" cap="none" spc="0" dirty="0">
                <a:ln w="11430"/>
                <a:solidFill>
                  <a:schemeClr val="accent5">
                    <a:lumMod val="75000"/>
                  </a:schemeClr>
                </a:solidFill>
                <a:effectLst>
                  <a:outerShdw blurRad="50800" dist="39000" dir="5460000" algn="tl">
                    <a:srgbClr val="000000">
                      <a:alpha val="38000"/>
                    </a:srgbClr>
                  </a:outerShdw>
                </a:effectLst>
                <a:latin typeface="Matura MT Script Capitals" pitchFamily="66" charset="0"/>
              </a:rPr>
              <a:t>“… </a:t>
            </a:r>
            <a:r>
              <a:rPr lang="en-US" sz="6000" b="1" dirty="0">
                <a:ln w="11430"/>
                <a:solidFill>
                  <a:schemeClr val="accent5">
                    <a:lumMod val="75000"/>
                  </a:schemeClr>
                </a:solidFill>
                <a:effectLst>
                  <a:outerShdw blurRad="50800" dist="39000" dir="5460000" algn="tl">
                    <a:srgbClr val="000000">
                      <a:alpha val="38000"/>
                    </a:srgbClr>
                  </a:outerShdw>
                </a:effectLst>
                <a:latin typeface="Matura MT Script Capitals" pitchFamily="66" charset="0"/>
              </a:rPr>
              <a:t>qu’aucun</a:t>
            </a:r>
            <a:r>
              <a:rPr lang="en-US" sz="6000" b="1" cap="none" spc="0" dirty="0">
                <a:ln w="11430"/>
                <a:solidFill>
                  <a:schemeClr val="accent5">
                    <a:lumMod val="75000"/>
                  </a:schemeClr>
                </a:solidFill>
                <a:effectLst>
                  <a:outerShdw blurRad="50800" dist="39000" dir="5460000" algn="tl">
                    <a:srgbClr val="000000">
                      <a:alpha val="38000"/>
                    </a:srgbClr>
                  </a:outerShdw>
                </a:effectLst>
                <a:latin typeface="Matura MT Script Capitals" pitchFamily="66" charset="0"/>
              </a:rPr>
              <a:t> homme ne sépare.”</a:t>
            </a:r>
            <a:r>
              <a:rPr lang="en-US" sz="6000" b="1" dirty="0">
                <a:ln w="11430"/>
                <a:solidFill>
                  <a:schemeClr val="accent5">
                    <a:lumMod val="75000"/>
                  </a:schemeClr>
                </a:solidFill>
                <a:effectLst>
                  <a:outerShdw blurRad="50800" dist="39000" dir="5460000" algn="tl">
                    <a:srgbClr val="000000">
                      <a:alpha val="38000"/>
                    </a:srgbClr>
                  </a:outerShdw>
                </a:effectLst>
                <a:latin typeface="Matura MT Script Capitals" pitchFamily="66" charset="0"/>
              </a:rPr>
              <a:t> Marc</a:t>
            </a:r>
            <a:r>
              <a:rPr lang="en-US" sz="4800" b="1" dirty="0">
                <a:ln w="11430"/>
                <a:solidFill>
                  <a:schemeClr val="accent5">
                    <a:lumMod val="75000"/>
                  </a:schemeClr>
                </a:solidFill>
                <a:effectLst>
                  <a:outerShdw blurRad="50800" dist="39000" dir="5460000" algn="tl">
                    <a:srgbClr val="000000">
                      <a:alpha val="38000"/>
                    </a:srgbClr>
                  </a:outerShdw>
                </a:effectLst>
                <a:latin typeface="Matura MT Script Capitals" pitchFamily="66" charset="0"/>
              </a:rPr>
              <a:t> 10:9</a:t>
            </a:r>
            <a:endParaRPr lang="en-US" sz="3200" b="1" cap="none" spc="0" dirty="0">
              <a:ln w="11430"/>
              <a:solidFill>
                <a:schemeClr val="accent5">
                  <a:lumMod val="75000"/>
                </a:schemeClr>
              </a:solidFill>
              <a:effectLst>
                <a:outerShdw blurRad="50800" dist="39000" dir="5460000" algn="tl">
                  <a:srgbClr val="000000">
                    <a:alpha val="38000"/>
                  </a:srgbClr>
                </a:outerShdw>
              </a:effectLst>
              <a:latin typeface="Matura MT Script Capitals" pitchFamily="66" charset="0"/>
            </a:endParaRPr>
          </a:p>
        </p:txBody>
      </p:sp>
      <p:pic>
        <p:nvPicPr>
          <p:cNvPr id="1026" name="Picture 2" descr="C:\Users\Rae\Desktop\hands joined together.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590800" y="1448152"/>
            <a:ext cx="3962400" cy="3953270"/>
          </a:xfrm>
          <a:prstGeom prst="rect">
            <a:avLst/>
          </a:prstGeom>
          <a:noFill/>
          <a:effectLst>
            <a:softEdge rad="444500"/>
          </a:effectLst>
          <a:extLst>
            <a:ext uri="{909E8E84-426E-40DD-AFC4-6F175D3DCCD1}">
              <a14:hiddenFill xmlns:a14="http://schemas.microsoft.com/office/drawing/2010/main">
                <a:solidFill>
                  <a:srgbClr val="FFFFFF"/>
                </a:solidFill>
              </a14:hiddenFill>
            </a:ext>
          </a:extLst>
        </p:spPr>
      </p:pic>
      <p:sp>
        <p:nvSpPr>
          <p:cNvPr id="7" name="Rectangle 6"/>
          <p:cNvSpPr/>
          <p:nvPr/>
        </p:nvSpPr>
        <p:spPr>
          <a:xfrm>
            <a:off x="457294" y="5178671"/>
            <a:ext cx="7619906" cy="144655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8800" b="1" dirty="0">
                <a:ln w="11430"/>
                <a:solidFill>
                  <a:schemeClr val="accent5">
                    <a:lumMod val="75000"/>
                  </a:schemeClr>
                </a:solidFill>
                <a:effectLst>
                  <a:outerShdw blurRad="50800" dist="39000" dir="5460000" algn="tl">
                    <a:srgbClr val="000000">
                      <a:alpha val="38000"/>
                    </a:srgbClr>
                  </a:outerShdw>
                </a:effectLst>
                <a:latin typeface="Matura MT Script Capitals" pitchFamily="66" charset="0"/>
              </a:rPr>
              <a:t>Pareillement …</a:t>
            </a:r>
            <a:endParaRPr lang="en-US" sz="6000" b="1" cap="none" spc="0" dirty="0">
              <a:ln w="11430"/>
              <a:solidFill>
                <a:schemeClr val="accent5">
                  <a:lumMod val="75000"/>
                </a:schemeClr>
              </a:solidFill>
              <a:effectLst>
                <a:outerShdw blurRad="50800" dist="39000" dir="5460000" algn="tl">
                  <a:srgbClr val="000000">
                    <a:alpha val="38000"/>
                  </a:srgbClr>
                </a:outerShdw>
              </a:effectLst>
              <a:latin typeface="Matura MT Script Capitals" pitchFamily="66" charset="0"/>
            </a:endParaRPr>
          </a:p>
        </p:txBody>
      </p:sp>
      <p:pic>
        <p:nvPicPr>
          <p:cNvPr id="6" name="Picture 2" descr="C:\Users\Rae\Desktop\YCC Logo sm size.pn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8077200" y="5715000"/>
            <a:ext cx="851525" cy="851525"/>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p:txBody>
          <a:bodyPr/>
          <a:lstStyle/>
          <a:p>
            <a:fld id="{F98DBE31-67BE-43CC-8D6C-2180D5FA01B3}" type="slidenum">
              <a:rPr lang="en-US" b="1" smtClean="0"/>
              <a:t>81</a:t>
            </a:fld>
            <a:endParaRPr lang="en-US" b="1" dirty="0"/>
          </a:p>
        </p:txBody>
      </p:sp>
    </p:spTree>
    <p:extLst>
      <p:ext uri="{BB962C8B-B14F-4D97-AF65-F5344CB8AC3E}">
        <p14:creationId xmlns:p14="http://schemas.microsoft.com/office/powerpoint/2010/main" val="277276546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0" y="1874520"/>
            <a:ext cx="9144000" cy="2769989"/>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800" b="1" dirty="0">
                <a:ln w="11430"/>
                <a:solidFill>
                  <a:schemeClr val="accent5">
                    <a:lumMod val="75000"/>
                  </a:schemeClr>
                </a:solidFill>
                <a:effectLst>
                  <a:outerShdw blurRad="50800" dist="39000" dir="5460000" algn="tl">
                    <a:srgbClr val="000000">
                      <a:alpha val="38000"/>
                    </a:srgbClr>
                  </a:outerShdw>
                </a:effectLst>
                <a:latin typeface="Matura MT Script Capitals" pitchFamily="66" charset="0"/>
              </a:rPr>
              <a:t>Ce que Yahuah a      </a:t>
            </a:r>
            <a:r>
              <a:rPr lang="en-US" sz="5800" b="1" dirty="0">
                <a:ln w="11430"/>
                <a:solidFill>
                  <a:schemeClr val="accent2">
                    <a:lumMod val="75000"/>
                  </a:schemeClr>
                </a:solidFill>
                <a:effectLst>
                  <a:outerShdw blurRad="50800" dist="39000" dir="5460000" algn="tl">
                    <a:srgbClr val="000000">
                      <a:alpha val="38000"/>
                    </a:srgbClr>
                  </a:outerShdw>
                </a:effectLst>
                <a:latin typeface="Matura MT Script Capitals" pitchFamily="66" charset="0"/>
              </a:rPr>
              <a:t>séparé,</a:t>
            </a:r>
            <a:r>
              <a:rPr lang="en-US" sz="5800" b="1" dirty="0">
                <a:ln w="11430"/>
                <a:solidFill>
                  <a:schemeClr val="accent5">
                    <a:lumMod val="75000"/>
                  </a:schemeClr>
                </a:solidFill>
                <a:effectLst>
                  <a:outerShdw blurRad="50800" dist="39000" dir="5460000" algn="tl">
                    <a:srgbClr val="000000">
                      <a:alpha val="38000"/>
                    </a:srgbClr>
                  </a:outerShdw>
                </a:effectLst>
                <a:latin typeface="Matura MT Script Capitals" pitchFamily="66" charset="0"/>
              </a:rPr>
              <a:t> </a:t>
            </a:r>
            <a:r>
              <a:rPr lang="en-US" sz="5800" b="1" dirty="0">
                <a:ln w="11430"/>
                <a:solidFill>
                  <a:schemeClr val="accent3">
                    <a:lumMod val="50000"/>
                  </a:schemeClr>
                </a:solidFill>
                <a:effectLst>
                  <a:outerShdw blurRad="50800" dist="39000" dir="5460000" algn="tl">
                    <a:srgbClr val="000000">
                      <a:alpha val="38000"/>
                    </a:srgbClr>
                  </a:outerShdw>
                </a:effectLst>
                <a:latin typeface="Matura MT Script Capitals" pitchFamily="66" charset="0"/>
              </a:rPr>
              <a:t>aucun homme </a:t>
            </a:r>
            <a:br>
              <a:rPr lang="en-US" sz="5800" b="1" dirty="0">
                <a:ln w="11430"/>
                <a:solidFill>
                  <a:schemeClr val="accent3">
                    <a:lumMod val="50000"/>
                  </a:schemeClr>
                </a:solidFill>
                <a:effectLst>
                  <a:outerShdw blurRad="50800" dist="39000" dir="5460000" algn="tl">
                    <a:srgbClr val="000000">
                      <a:alpha val="38000"/>
                    </a:srgbClr>
                  </a:outerShdw>
                </a:effectLst>
                <a:latin typeface="Matura MT Script Capitals" pitchFamily="66" charset="0"/>
              </a:rPr>
            </a:br>
            <a:r>
              <a:rPr lang="en-US" sz="5800" b="1" dirty="0">
                <a:ln w="11430"/>
                <a:solidFill>
                  <a:schemeClr val="accent3">
                    <a:lumMod val="50000"/>
                  </a:schemeClr>
                </a:solidFill>
                <a:effectLst>
                  <a:outerShdw blurRad="50800" dist="39000" dir="5460000" algn="tl">
                    <a:srgbClr val="000000">
                      <a:alpha val="38000"/>
                    </a:srgbClr>
                  </a:outerShdw>
                </a:effectLst>
                <a:latin typeface="Matura MT Script Capitals" pitchFamily="66" charset="0"/>
              </a:rPr>
              <a:t>ne </a:t>
            </a:r>
            <a:r>
              <a:rPr lang="en-US" sz="5800" b="1" dirty="0" err="1" smtClean="0">
                <a:ln w="11430"/>
                <a:solidFill>
                  <a:schemeClr val="accent3">
                    <a:lumMod val="50000"/>
                  </a:schemeClr>
                </a:solidFill>
                <a:effectLst>
                  <a:outerShdw blurRad="50800" dist="39000" dir="5460000" algn="tl">
                    <a:srgbClr val="000000">
                      <a:alpha val="38000"/>
                    </a:srgbClr>
                  </a:outerShdw>
                </a:effectLst>
                <a:latin typeface="Matura MT Script Capitals" pitchFamily="66" charset="0"/>
              </a:rPr>
              <a:t>l’assemble</a:t>
            </a:r>
            <a:r>
              <a:rPr lang="en-US" sz="5800" b="1" dirty="0" smtClean="0">
                <a:ln w="11430"/>
                <a:solidFill>
                  <a:schemeClr val="accent3">
                    <a:lumMod val="50000"/>
                  </a:schemeClr>
                </a:solidFill>
                <a:effectLst>
                  <a:outerShdw blurRad="50800" dist="39000" dir="5460000" algn="tl">
                    <a:srgbClr val="000000">
                      <a:alpha val="38000"/>
                    </a:srgbClr>
                  </a:outerShdw>
                </a:effectLst>
                <a:latin typeface="Matura MT Script Capitals" pitchFamily="66" charset="0"/>
              </a:rPr>
              <a:t>!</a:t>
            </a:r>
            <a:endParaRPr lang="en-US" sz="5800" b="1" cap="none" spc="0" dirty="0">
              <a:ln w="11430"/>
              <a:solidFill>
                <a:schemeClr val="accent3">
                  <a:lumMod val="50000"/>
                </a:schemeClr>
              </a:solidFill>
              <a:effectLst>
                <a:outerShdw blurRad="50800" dist="39000" dir="5460000" algn="tl">
                  <a:srgbClr val="000000">
                    <a:alpha val="38000"/>
                  </a:srgbClr>
                </a:outerShdw>
              </a:effectLst>
              <a:latin typeface="Matura MT Script Capitals" pitchFamily="66" charset="0"/>
            </a:endParaRPr>
          </a:p>
        </p:txBody>
      </p:sp>
      <p:pic>
        <p:nvPicPr>
          <p:cNvPr id="6" name="Picture 2" descr="C:\Users\Rae\Desktop\YCC Logo sm size.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077200" y="5791200"/>
            <a:ext cx="851525" cy="851525"/>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p:txBody>
          <a:bodyPr/>
          <a:lstStyle/>
          <a:p>
            <a:fld id="{F98DBE31-67BE-43CC-8D6C-2180D5FA01B3}" type="slidenum">
              <a:rPr lang="en-US" b="1" smtClean="0"/>
              <a:t>82</a:t>
            </a:fld>
            <a:endParaRPr lang="en-US" b="1" dirty="0"/>
          </a:p>
        </p:txBody>
      </p:sp>
    </p:spTree>
    <p:extLst>
      <p:ext uri="{BB962C8B-B14F-4D97-AF65-F5344CB8AC3E}">
        <p14:creationId xmlns:p14="http://schemas.microsoft.com/office/powerpoint/2010/main" val="45633175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2000" fill="hold"/>
                                        <p:tgtEl>
                                          <p:spTgt spid="4"/>
                                        </p:tgtEl>
                                        <p:attrNameLst>
                                          <p:attrName>ppt_w</p:attrName>
                                        </p:attrNameLst>
                                      </p:cBhvr>
                                      <p:tavLst>
                                        <p:tav tm="0">
                                          <p:val>
                                            <p:fltVal val="0"/>
                                          </p:val>
                                        </p:tav>
                                        <p:tav tm="100000">
                                          <p:val>
                                            <p:strVal val="#ppt_w"/>
                                          </p:val>
                                        </p:tav>
                                      </p:tavLst>
                                    </p:anim>
                                    <p:anim calcmode="lin" valueType="num">
                                      <p:cBhvr>
                                        <p:cTn id="8" dur="2000" fill="hold"/>
                                        <p:tgtEl>
                                          <p:spTgt spid="4"/>
                                        </p:tgtEl>
                                        <p:attrNameLst>
                                          <p:attrName>ppt_h</p:attrName>
                                        </p:attrNameLst>
                                      </p:cBhvr>
                                      <p:tavLst>
                                        <p:tav tm="0">
                                          <p:val>
                                            <p:fltVal val="0"/>
                                          </p:val>
                                        </p:tav>
                                        <p:tav tm="100000">
                                          <p:val>
                                            <p:strVal val="#ppt_h"/>
                                          </p:val>
                                        </p:tav>
                                      </p:tavLst>
                                    </p:anim>
                                    <p:animEffect transition="in" filter="fade">
                                      <p:cBhvr>
                                        <p:cTn id="9"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3.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5" name="Picture 2" descr="C:\Users\Rae\Desktop\YCC Logo sm size.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077200" y="5791200"/>
            <a:ext cx="851525" cy="851525"/>
          </a:xfrm>
          <a:prstGeom prst="rect">
            <a:avLst/>
          </a:prstGeom>
          <a:noFill/>
          <a:extLst>
            <a:ext uri="{909E8E84-426E-40DD-AFC4-6F175D3DCCD1}">
              <a14:hiddenFill xmlns:a14="http://schemas.microsoft.com/office/drawing/2010/main">
                <a:solidFill>
                  <a:srgbClr val="FFFFFF"/>
                </a:solidFill>
              </a14:hiddenFill>
            </a:ext>
          </a:extLst>
        </p:spPr>
      </p:pic>
      <p:sp>
        <p:nvSpPr>
          <p:cNvPr id="7" name="Right Triangle 6"/>
          <p:cNvSpPr/>
          <p:nvPr/>
        </p:nvSpPr>
        <p:spPr>
          <a:xfrm rot="5400000">
            <a:off x="1144604" y="-1119226"/>
            <a:ext cx="6858001" cy="9144000"/>
          </a:xfrm>
          <a:prstGeom prst="rtTriangle">
            <a:avLst/>
          </a:prstGeom>
          <a:blipFill dpi="0" rotWithShape="1">
            <a:blip r:embed="rId4">
              <a:extLst>
                <a:ext uri="{28A0092B-C50C-407E-A947-70E740481C1C}">
                  <a14:useLocalDpi xmlns:a14="http://schemas.microsoft.com/office/drawing/2010/main"/>
                </a:ext>
              </a:extLst>
            </a:blip>
            <a:srcRect/>
            <a:stretch>
              <a:fillRect/>
            </a:stretch>
          </a:blip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4"/>
          <p:cNvPicPr>
            <a:picLocks noChangeAspect="1" noChangeArrowheads="1"/>
          </p:cNvPicPr>
          <p:nvPr/>
        </p:nvPicPr>
        <p:blipFill>
          <a:blip r:embed="rId5" cstate="email">
            <a:extLst>
              <a:ext uri="{28A0092B-C50C-407E-A947-70E740481C1C}">
                <a14:useLocalDpi xmlns:a14="http://schemas.microsoft.com/office/drawing/2010/main"/>
              </a:ext>
            </a:extLst>
          </a:blip>
          <a:stretch>
            <a:fillRect/>
          </a:stretch>
        </p:blipFill>
        <p:spPr bwMode="auto">
          <a:xfrm>
            <a:off x="4422158" y="30639"/>
            <a:ext cx="2860321" cy="2865438"/>
          </a:xfrm>
          <a:prstGeom prst="rect">
            <a:avLst/>
          </a:prstGeom>
          <a:noFill/>
          <a:effectLst>
            <a:glow rad="546100">
              <a:schemeClr val="bg2">
                <a:lumMod val="50000"/>
                <a:alpha val="48000"/>
              </a:schemeClr>
            </a:glow>
            <a:softEdge rad="0"/>
          </a:effectLst>
          <a:extLst>
            <a:ext uri="{909E8E84-426E-40DD-AFC4-6F175D3DCCD1}">
              <a14:hiddenFill xmlns:a14="http://schemas.microsoft.com/office/drawing/2010/main">
                <a:solidFill>
                  <a:srgbClr val="FFFFFF"/>
                </a:solidFill>
              </a14:hiddenFill>
            </a:ext>
          </a:extLst>
        </p:spPr>
      </p:pic>
      <p:sp>
        <p:nvSpPr>
          <p:cNvPr id="6" name="Rectangle 5"/>
          <p:cNvSpPr/>
          <p:nvPr/>
        </p:nvSpPr>
        <p:spPr>
          <a:xfrm>
            <a:off x="30480" y="267701"/>
            <a:ext cx="4846320" cy="2800767"/>
          </a:xfrm>
          <a:prstGeom prst="rect">
            <a:avLst/>
          </a:prstGeom>
        </p:spPr>
        <p:txBody>
          <a:bodyPr wrap="square">
            <a:spAutoFit/>
            <a:scene3d>
              <a:camera prst="orthographicFront"/>
              <a:lightRig rig="threePt" dir="t"/>
            </a:scene3d>
            <a:sp3d extrusionH="57150">
              <a:bevelT w="38100" h="38100"/>
            </a:sp3d>
          </a:bodyPr>
          <a:lstStyle/>
          <a:p>
            <a:pPr algn="ctr"/>
            <a:r>
              <a:rPr lang="en-US" sz="4400" dirty="0">
                <a:solidFill>
                  <a:schemeClr val="accent6">
                    <a:lumMod val="20000"/>
                    <a:lumOff val="80000"/>
                  </a:schemeClr>
                </a:solidFill>
                <a:effectLst>
                  <a:glow rad="304800">
                    <a:schemeClr val="tx1"/>
                  </a:glow>
                </a:effectLst>
                <a:latin typeface="Arial Rounded MT Bold" pitchFamily="34" charset="0"/>
              </a:rPr>
              <a:t>Dire que la journée commence </a:t>
            </a:r>
            <a:r>
              <a:rPr lang="en-US" sz="4400" dirty="0" smtClean="0">
                <a:solidFill>
                  <a:schemeClr val="accent6">
                    <a:lumMod val="20000"/>
                    <a:lumOff val="80000"/>
                  </a:schemeClr>
                </a:solidFill>
                <a:effectLst>
                  <a:glow rad="304800">
                    <a:schemeClr val="tx1"/>
                  </a:glow>
                </a:effectLst>
                <a:latin typeface="Arial Rounded MT Bold" pitchFamily="34" charset="0"/>
              </a:rPr>
              <a:t/>
            </a:r>
            <a:br>
              <a:rPr lang="en-US" sz="4400" dirty="0" smtClean="0">
                <a:solidFill>
                  <a:schemeClr val="accent6">
                    <a:lumMod val="20000"/>
                    <a:lumOff val="80000"/>
                  </a:schemeClr>
                </a:solidFill>
                <a:effectLst>
                  <a:glow rad="304800">
                    <a:schemeClr val="tx1"/>
                  </a:glow>
                </a:effectLst>
                <a:latin typeface="Arial Rounded MT Bold" pitchFamily="34" charset="0"/>
              </a:rPr>
            </a:br>
            <a:r>
              <a:rPr lang="en-US" sz="4400" dirty="0" smtClean="0">
                <a:solidFill>
                  <a:schemeClr val="accent6">
                    <a:lumMod val="20000"/>
                    <a:lumOff val="80000"/>
                  </a:schemeClr>
                </a:solidFill>
                <a:effectLst>
                  <a:glow rad="304800">
                    <a:schemeClr val="tx1"/>
                  </a:glow>
                </a:effectLst>
                <a:latin typeface="Arial Rounded MT Bold" pitchFamily="34" charset="0"/>
              </a:rPr>
              <a:t>à </a:t>
            </a:r>
            <a:r>
              <a:rPr lang="en-US" sz="4400" dirty="0">
                <a:solidFill>
                  <a:schemeClr val="accent6">
                    <a:lumMod val="20000"/>
                    <a:lumOff val="80000"/>
                  </a:schemeClr>
                </a:solidFill>
                <a:effectLst>
                  <a:glow rad="304800">
                    <a:schemeClr val="tx1"/>
                  </a:glow>
                </a:effectLst>
                <a:latin typeface="Arial Rounded MT Bold" pitchFamily="34" charset="0"/>
              </a:rPr>
              <a:t>minuit ...</a:t>
            </a:r>
          </a:p>
        </p:txBody>
      </p:sp>
      <p:sp>
        <p:nvSpPr>
          <p:cNvPr id="10" name="Rectangle 9"/>
          <p:cNvSpPr/>
          <p:nvPr/>
        </p:nvSpPr>
        <p:spPr>
          <a:xfrm>
            <a:off x="1981200" y="3200400"/>
            <a:ext cx="6947525" cy="769441"/>
          </a:xfrm>
          <a:prstGeom prst="rect">
            <a:avLst/>
          </a:prstGeom>
        </p:spPr>
        <p:txBody>
          <a:bodyPr wrap="square">
            <a:spAutoFit/>
            <a:scene3d>
              <a:camera prst="orthographicFront"/>
              <a:lightRig rig="threePt" dir="t"/>
            </a:scene3d>
            <a:sp3d extrusionH="57150">
              <a:bevelT w="38100" h="38100"/>
            </a:sp3d>
          </a:bodyPr>
          <a:lstStyle/>
          <a:p>
            <a:pPr algn="ctr"/>
            <a:r>
              <a:rPr lang="fr-CA" sz="4400" dirty="0">
                <a:solidFill>
                  <a:schemeClr val="accent6">
                    <a:lumMod val="20000"/>
                    <a:lumOff val="80000"/>
                  </a:schemeClr>
                </a:solidFill>
                <a:effectLst>
                  <a:glow rad="304800">
                    <a:schemeClr val="tx1"/>
                  </a:glow>
                </a:effectLst>
                <a:latin typeface="Arial Rounded MT Bold" pitchFamily="34" charset="0"/>
              </a:rPr>
              <a:t>ou au coucher du soleil</a:t>
            </a:r>
            <a:r>
              <a:rPr lang="en-US" sz="4400" dirty="0">
                <a:solidFill>
                  <a:schemeClr val="accent6">
                    <a:lumMod val="20000"/>
                    <a:lumOff val="80000"/>
                  </a:schemeClr>
                </a:solidFill>
                <a:effectLst>
                  <a:glow rad="304800">
                    <a:schemeClr val="tx1"/>
                  </a:glow>
                </a:effectLst>
                <a:latin typeface="Arial Rounded MT Bold" pitchFamily="34" charset="0"/>
              </a:rPr>
              <a:t> ~</a:t>
            </a:r>
          </a:p>
        </p:txBody>
      </p:sp>
      <p:sp>
        <p:nvSpPr>
          <p:cNvPr id="11" name="Rectangle 10"/>
          <p:cNvSpPr/>
          <p:nvPr/>
        </p:nvSpPr>
        <p:spPr>
          <a:xfrm>
            <a:off x="609599" y="4572000"/>
            <a:ext cx="8001001" cy="1446550"/>
          </a:xfrm>
          <a:prstGeom prst="rect">
            <a:avLst/>
          </a:prstGeom>
        </p:spPr>
        <p:txBody>
          <a:bodyPr wrap="square">
            <a:spAutoFit/>
            <a:scene3d>
              <a:camera prst="orthographicFront"/>
              <a:lightRig rig="threePt" dir="t"/>
            </a:scene3d>
            <a:sp3d extrusionH="57150">
              <a:bevelT w="38100" h="38100"/>
            </a:sp3d>
          </a:bodyPr>
          <a:lstStyle/>
          <a:p>
            <a:pPr algn="ctr"/>
            <a:r>
              <a:rPr lang="fr-CA" sz="4400" dirty="0">
                <a:solidFill>
                  <a:schemeClr val="accent6">
                    <a:lumMod val="20000"/>
                    <a:lumOff val="80000"/>
                  </a:schemeClr>
                </a:solidFill>
                <a:effectLst>
                  <a:glow rad="304800">
                    <a:schemeClr val="tx1"/>
                  </a:glow>
                </a:effectLst>
                <a:latin typeface="Arial Rounded MT Bold" pitchFamily="34" charset="0"/>
              </a:rPr>
              <a:t>réunit ce que notre Créateur a séparé</a:t>
            </a:r>
            <a:r>
              <a:rPr lang="en-US" sz="4400" dirty="0">
                <a:solidFill>
                  <a:schemeClr val="accent6">
                    <a:lumMod val="20000"/>
                    <a:lumOff val="80000"/>
                  </a:schemeClr>
                </a:solidFill>
                <a:effectLst>
                  <a:glow rad="304800">
                    <a:schemeClr val="tx1"/>
                  </a:glow>
                </a:effectLst>
                <a:latin typeface="Arial Rounded MT Bold" pitchFamily="34" charset="0"/>
              </a:rPr>
              <a:t>!</a:t>
            </a:r>
          </a:p>
        </p:txBody>
      </p:sp>
      <p:sp>
        <p:nvSpPr>
          <p:cNvPr id="2" name="Slide Number Placeholder 1"/>
          <p:cNvSpPr>
            <a:spLocks noGrp="1"/>
          </p:cNvSpPr>
          <p:nvPr>
            <p:ph type="sldNum" sz="quarter" idx="12"/>
          </p:nvPr>
        </p:nvSpPr>
        <p:spPr/>
        <p:txBody>
          <a:bodyPr/>
          <a:lstStyle/>
          <a:p>
            <a:fld id="{F98DBE31-67BE-43CC-8D6C-2180D5FA01B3}" type="slidenum">
              <a:rPr lang="en-US" b="1" smtClean="0">
                <a:solidFill>
                  <a:schemeClr val="bg1"/>
                </a:solidFill>
              </a:rPr>
              <a:t>83</a:t>
            </a:fld>
            <a:endParaRPr lang="en-US" b="1" dirty="0">
              <a:solidFill>
                <a:schemeClr val="bg1"/>
              </a:solidFill>
            </a:endParaRPr>
          </a:p>
        </p:txBody>
      </p:sp>
    </p:spTree>
    <p:extLst>
      <p:ext uri="{BB962C8B-B14F-4D97-AF65-F5344CB8AC3E}">
        <p14:creationId xmlns:p14="http://schemas.microsoft.com/office/powerpoint/2010/main" val="211689094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1000"/>
                                  </p:stCondLst>
                                  <p:childTnLst>
                                    <p:set>
                                      <p:cBhvr>
                                        <p:cTn id="6" dur="1" fill="hold">
                                          <p:stCondLst>
                                            <p:cond delay="0"/>
                                          </p:stCondLst>
                                        </p:cTn>
                                        <p:tgtEl>
                                          <p:spTgt spid="10"/>
                                        </p:tgtEl>
                                        <p:attrNameLst>
                                          <p:attrName>style.visibility</p:attrName>
                                        </p:attrNameLst>
                                      </p:cBhvr>
                                      <p:to>
                                        <p:strVal val="visible"/>
                                      </p:to>
                                    </p:set>
                                    <p:anim calcmode="lin" valueType="num">
                                      <p:cBhvr>
                                        <p:cTn id="7" dur="2500" fill="hold"/>
                                        <p:tgtEl>
                                          <p:spTgt spid="10"/>
                                        </p:tgtEl>
                                        <p:attrNameLst>
                                          <p:attrName>ppt_w</p:attrName>
                                        </p:attrNameLst>
                                      </p:cBhvr>
                                      <p:tavLst>
                                        <p:tav tm="0">
                                          <p:val>
                                            <p:fltVal val="0"/>
                                          </p:val>
                                        </p:tav>
                                        <p:tav tm="100000">
                                          <p:val>
                                            <p:strVal val="#ppt_w"/>
                                          </p:val>
                                        </p:tav>
                                      </p:tavLst>
                                    </p:anim>
                                    <p:anim calcmode="lin" valueType="num">
                                      <p:cBhvr>
                                        <p:cTn id="8" dur="2500" fill="hold"/>
                                        <p:tgtEl>
                                          <p:spTgt spid="10"/>
                                        </p:tgtEl>
                                        <p:attrNameLst>
                                          <p:attrName>ppt_h</p:attrName>
                                        </p:attrNameLst>
                                      </p:cBhvr>
                                      <p:tavLst>
                                        <p:tav tm="0">
                                          <p:val>
                                            <p:fltVal val="0"/>
                                          </p:val>
                                        </p:tav>
                                        <p:tav tm="100000">
                                          <p:val>
                                            <p:strVal val="#ppt_h"/>
                                          </p:val>
                                        </p:tav>
                                      </p:tavLst>
                                    </p:anim>
                                    <p:animEffect transition="in" filter="fade">
                                      <p:cBhvr>
                                        <p:cTn id="9" dur="2500"/>
                                        <p:tgtEl>
                                          <p:spTgt spid="10"/>
                                        </p:tgtEl>
                                      </p:cBhvr>
                                    </p:animEffect>
                                  </p:childTnLst>
                                </p:cTn>
                              </p:par>
                            </p:childTnLst>
                          </p:cTn>
                        </p:par>
                        <p:par>
                          <p:cTn id="10" fill="hold">
                            <p:stCondLst>
                              <p:cond delay="3500"/>
                            </p:stCondLst>
                            <p:childTnLst>
                              <p:par>
                                <p:cTn id="11" presetID="53" presetClass="entr" presetSubtype="16" fill="hold" grpId="0" nodeType="afterEffect">
                                  <p:stCondLst>
                                    <p:cond delay="1000"/>
                                  </p:stCondLst>
                                  <p:childTnLst>
                                    <p:set>
                                      <p:cBhvr>
                                        <p:cTn id="12" dur="1" fill="hold">
                                          <p:stCondLst>
                                            <p:cond delay="0"/>
                                          </p:stCondLst>
                                        </p:cTn>
                                        <p:tgtEl>
                                          <p:spTgt spid="11"/>
                                        </p:tgtEl>
                                        <p:attrNameLst>
                                          <p:attrName>style.visibility</p:attrName>
                                        </p:attrNameLst>
                                      </p:cBhvr>
                                      <p:to>
                                        <p:strVal val="visible"/>
                                      </p:to>
                                    </p:set>
                                    <p:anim calcmode="lin" valueType="num">
                                      <p:cBhvr>
                                        <p:cTn id="13" dur="2500" fill="hold"/>
                                        <p:tgtEl>
                                          <p:spTgt spid="11"/>
                                        </p:tgtEl>
                                        <p:attrNameLst>
                                          <p:attrName>ppt_w</p:attrName>
                                        </p:attrNameLst>
                                      </p:cBhvr>
                                      <p:tavLst>
                                        <p:tav tm="0">
                                          <p:val>
                                            <p:fltVal val="0"/>
                                          </p:val>
                                        </p:tav>
                                        <p:tav tm="100000">
                                          <p:val>
                                            <p:strVal val="#ppt_w"/>
                                          </p:val>
                                        </p:tav>
                                      </p:tavLst>
                                    </p:anim>
                                    <p:anim calcmode="lin" valueType="num">
                                      <p:cBhvr>
                                        <p:cTn id="14" dur="2500" fill="hold"/>
                                        <p:tgtEl>
                                          <p:spTgt spid="11"/>
                                        </p:tgtEl>
                                        <p:attrNameLst>
                                          <p:attrName>ppt_h</p:attrName>
                                        </p:attrNameLst>
                                      </p:cBhvr>
                                      <p:tavLst>
                                        <p:tav tm="0">
                                          <p:val>
                                            <p:fltVal val="0"/>
                                          </p:val>
                                        </p:tav>
                                        <p:tav tm="100000">
                                          <p:val>
                                            <p:strVal val="#ppt_h"/>
                                          </p:val>
                                        </p:tav>
                                      </p:tavLst>
                                    </p:anim>
                                    <p:animEffect transition="in" filter="fade">
                                      <p:cBhvr>
                                        <p:cTn id="15" dur="2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84.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609598" y="228600"/>
            <a:ext cx="8001001" cy="6524863"/>
          </a:xfrm>
          <a:prstGeom prst="rect">
            <a:avLst/>
          </a:prstGeom>
        </p:spPr>
        <p:txBody>
          <a:bodyPr wrap="square">
            <a:spAutoFit/>
            <a:scene3d>
              <a:camera prst="orthographicFront"/>
              <a:lightRig rig="threePt" dir="t"/>
            </a:scene3d>
            <a:sp3d extrusionH="57150">
              <a:bevelT w="38100" h="38100"/>
            </a:sp3d>
          </a:bodyPr>
          <a:lstStyle/>
          <a:p>
            <a:pPr algn="ctr"/>
            <a:r>
              <a:rPr lang="fr-CA" sz="4400" dirty="0">
                <a:solidFill>
                  <a:schemeClr val="accent6">
                    <a:lumMod val="20000"/>
                    <a:lumOff val="80000"/>
                  </a:schemeClr>
                </a:solidFill>
                <a:effectLst>
                  <a:glow rad="304800">
                    <a:schemeClr val="tx1"/>
                  </a:glow>
                </a:effectLst>
                <a:latin typeface="Arial Rounded MT Bold" pitchFamily="34" charset="0"/>
              </a:rPr>
              <a:t>Quand Satan a été chassé du ciel</a:t>
            </a:r>
            <a:r>
              <a:rPr lang="en-US" sz="4400" dirty="0">
                <a:solidFill>
                  <a:schemeClr val="accent6">
                    <a:lumMod val="20000"/>
                    <a:lumOff val="80000"/>
                  </a:schemeClr>
                </a:solidFill>
                <a:effectLst>
                  <a:glow rad="304800">
                    <a:schemeClr val="tx1"/>
                  </a:glow>
                </a:effectLst>
                <a:latin typeface="Arial Rounded MT Bold" pitchFamily="34" charset="0"/>
              </a:rPr>
              <a:t>, </a:t>
            </a:r>
            <a:br>
              <a:rPr lang="en-US" sz="4400" dirty="0">
                <a:solidFill>
                  <a:schemeClr val="accent6">
                    <a:lumMod val="20000"/>
                    <a:lumOff val="80000"/>
                  </a:schemeClr>
                </a:solidFill>
                <a:effectLst>
                  <a:glow rad="304800">
                    <a:schemeClr val="tx1"/>
                  </a:glow>
                </a:effectLst>
                <a:latin typeface="Arial Rounded MT Bold" pitchFamily="34" charset="0"/>
              </a:rPr>
            </a:br>
            <a:r>
              <a:rPr lang="en-US" sz="4400" dirty="0">
                <a:solidFill>
                  <a:schemeClr val="accent6">
                    <a:lumMod val="20000"/>
                    <a:lumOff val="80000"/>
                  </a:schemeClr>
                </a:solidFill>
                <a:effectLst>
                  <a:glow rad="304800">
                    <a:schemeClr val="tx1"/>
                  </a:glow>
                </a:effectLst>
                <a:latin typeface="Arial Rounded MT Bold" pitchFamily="34" charset="0"/>
              </a:rPr>
              <a:t/>
            </a:r>
            <a:br>
              <a:rPr lang="en-US" sz="4400" dirty="0">
                <a:solidFill>
                  <a:schemeClr val="accent6">
                    <a:lumMod val="20000"/>
                    <a:lumOff val="80000"/>
                  </a:schemeClr>
                </a:solidFill>
                <a:effectLst>
                  <a:glow rad="304800">
                    <a:schemeClr val="tx1"/>
                  </a:glow>
                </a:effectLst>
                <a:latin typeface="Arial Rounded MT Bold" pitchFamily="34" charset="0"/>
              </a:rPr>
            </a:br>
            <a:r>
              <a:rPr lang="en-US" sz="6600" dirty="0">
                <a:solidFill>
                  <a:schemeClr val="accent6">
                    <a:lumMod val="20000"/>
                    <a:lumOff val="80000"/>
                  </a:schemeClr>
                </a:solidFill>
                <a:effectLst>
                  <a:glow rad="304800">
                    <a:schemeClr val="tx1"/>
                  </a:glow>
                </a:effectLst>
                <a:latin typeface="Arial Rounded MT Bold" pitchFamily="34" charset="0"/>
              </a:rPr>
              <a:t/>
            </a:r>
            <a:br>
              <a:rPr lang="en-US" sz="6600" dirty="0">
                <a:solidFill>
                  <a:schemeClr val="accent6">
                    <a:lumMod val="20000"/>
                    <a:lumOff val="80000"/>
                  </a:schemeClr>
                </a:solidFill>
                <a:effectLst>
                  <a:glow rad="304800">
                    <a:schemeClr val="tx1"/>
                  </a:glow>
                </a:effectLst>
                <a:latin typeface="Arial Rounded MT Bold" pitchFamily="34" charset="0"/>
              </a:rPr>
            </a:br>
            <a:r>
              <a:rPr lang="en-US" sz="4400" dirty="0">
                <a:solidFill>
                  <a:schemeClr val="accent6">
                    <a:lumMod val="20000"/>
                    <a:lumOff val="80000"/>
                  </a:schemeClr>
                </a:solidFill>
                <a:effectLst>
                  <a:glow rad="304800">
                    <a:schemeClr val="tx1"/>
                  </a:glow>
                </a:effectLst>
                <a:latin typeface="Arial Rounded MT Bold" pitchFamily="34" charset="0"/>
              </a:rPr>
              <a:t/>
            </a:r>
            <a:br>
              <a:rPr lang="en-US" sz="4400" dirty="0">
                <a:solidFill>
                  <a:schemeClr val="accent6">
                    <a:lumMod val="20000"/>
                    <a:lumOff val="80000"/>
                  </a:schemeClr>
                </a:solidFill>
                <a:effectLst>
                  <a:glow rad="304800">
                    <a:schemeClr val="tx1"/>
                  </a:glow>
                </a:effectLst>
                <a:latin typeface="Arial Rounded MT Bold" pitchFamily="34" charset="0"/>
              </a:rPr>
            </a:br>
            <a:r>
              <a:rPr lang="en-US" sz="4400" dirty="0">
                <a:solidFill>
                  <a:schemeClr val="accent6">
                    <a:lumMod val="20000"/>
                    <a:lumOff val="80000"/>
                  </a:schemeClr>
                </a:solidFill>
                <a:effectLst>
                  <a:glow rad="304800">
                    <a:schemeClr val="tx1"/>
                  </a:glow>
                </a:effectLst>
                <a:latin typeface="Arial Rounded MT Bold" pitchFamily="34" charset="0"/>
              </a:rPr>
              <a:t/>
            </a:r>
            <a:br>
              <a:rPr lang="en-US" sz="4400" dirty="0">
                <a:solidFill>
                  <a:schemeClr val="accent6">
                    <a:lumMod val="20000"/>
                    <a:lumOff val="80000"/>
                  </a:schemeClr>
                </a:solidFill>
                <a:effectLst>
                  <a:glow rad="304800">
                    <a:schemeClr val="tx1"/>
                  </a:glow>
                </a:effectLst>
                <a:latin typeface="Arial Rounded MT Bold" pitchFamily="34" charset="0"/>
              </a:rPr>
            </a:br>
            <a:r>
              <a:rPr lang="fr-CA" sz="4400" dirty="0">
                <a:solidFill>
                  <a:schemeClr val="accent6">
                    <a:lumMod val="20000"/>
                    <a:lumOff val="80000"/>
                  </a:schemeClr>
                </a:solidFill>
                <a:effectLst>
                  <a:glow rad="304800">
                    <a:schemeClr val="tx1"/>
                  </a:glow>
                </a:effectLst>
                <a:latin typeface="Arial Rounded MT Bold" pitchFamily="34" charset="0"/>
              </a:rPr>
              <a:t>il avait un plan différent, pour usurper l'adoration </a:t>
            </a:r>
            <a:r>
              <a:rPr lang="fr-CA" sz="4400" dirty="0" smtClean="0">
                <a:solidFill>
                  <a:schemeClr val="accent6">
                    <a:lumMod val="20000"/>
                    <a:lumOff val="80000"/>
                  </a:schemeClr>
                </a:solidFill>
                <a:effectLst>
                  <a:glow rad="304800">
                    <a:schemeClr val="tx1"/>
                  </a:glow>
                </a:effectLst>
                <a:latin typeface="Arial Rounded MT Bold" pitchFamily="34" charset="0"/>
              </a:rPr>
              <a:t/>
            </a:r>
            <a:br>
              <a:rPr lang="fr-CA" sz="4400" dirty="0" smtClean="0">
                <a:solidFill>
                  <a:schemeClr val="accent6">
                    <a:lumMod val="20000"/>
                    <a:lumOff val="80000"/>
                  </a:schemeClr>
                </a:solidFill>
                <a:effectLst>
                  <a:glow rad="304800">
                    <a:schemeClr val="tx1"/>
                  </a:glow>
                </a:effectLst>
                <a:latin typeface="Arial Rounded MT Bold" pitchFamily="34" charset="0"/>
              </a:rPr>
            </a:br>
            <a:r>
              <a:rPr lang="fr-CA" sz="4400" dirty="0" smtClean="0">
                <a:solidFill>
                  <a:schemeClr val="accent6">
                    <a:lumMod val="20000"/>
                    <a:lumOff val="80000"/>
                  </a:schemeClr>
                </a:solidFill>
                <a:effectLst>
                  <a:glow rad="304800">
                    <a:schemeClr val="tx1"/>
                  </a:glow>
                </a:effectLst>
                <a:latin typeface="Arial Rounded MT Bold" pitchFamily="34" charset="0"/>
              </a:rPr>
              <a:t>de </a:t>
            </a:r>
            <a:r>
              <a:rPr lang="fr-CA" sz="4400" dirty="0">
                <a:solidFill>
                  <a:schemeClr val="accent6">
                    <a:lumMod val="20000"/>
                    <a:lumOff val="80000"/>
                  </a:schemeClr>
                </a:solidFill>
                <a:effectLst>
                  <a:glow rad="304800">
                    <a:schemeClr val="tx1"/>
                  </a:glow>
                </a:effectLst>
                <a:latin typeface="Arial Rounded MT Bold" pitchFamily="34" charset="0"/>
              </a:rPr>
              <a:t>Yahuah</a:t>
            </a:r>
            <a:r>
              <a:rPr lang="en-US" sz="4400" dirty="0">
                <a:solidFill>
                  <a:schemeClr val="accent6">
                    <a:lumMod val="20000"/>
                    <a:lumOff val="80000"/>
                  </a:schemeClr>
                </a:solidFill>
                <a:effectLst>
                  <a:glow rad="304800">
                    <a:schemeClr val="tx1"/>
                  </a:glow>
                </a:effectLst>
                <a:latin typeface="Arial Rounded MT Bold" pitchFamily="34" charset="0"/>
              </a:rPr>
              <a:t>.</a:t>
            </a:r>
          </a:p>
        </p:txBody>
      </p:sp>
      <p:pic>
        <p:nvPicPr>
          <p:cNvPr id="3" name="Picture 2" descr="C:\Users\Rae\Desktop\YCC Logo sm size.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077200" y="5791200"/>
            <a:ext cx="851525" cy="851525"/>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p:cNvSpPr>
            <a:spLocks noGrp="1"/>
          </p:cNvSpPr>
          <p:nvPr>
            <p:ph type="sldNum" sz="quarter" idx="12"/>
          </p:nvPr>
        </p:nvSpPr>
        <p:spPr/>
        <p:txBody>
          <a:bodyPr/>
          <a:lstStyle/>
          <a:p>
            <a:fld id="{F98DBE31-67BE-43CC-8D6C-2180D5FA01B3}" type="slidenum">
              <a:rPr lang="en-US" b="1" smtClean="0">
                <a:solidFill>
                  <a:schemeClr val="bg1"/>
                </a:solidFill>
              </a:rPr>
              <a:t>84</a:t>
            </a:fld>
            <a:endParaRPr lang="en-US" b="1" dirty="0">
              <a:solidFill>
                <a:schemeClr val="bg1"/>
              </a:solidFill>
            </a:endParaRPr>
          </a:p>
        </p:txBody>
      </p:sp>
    </p:spTree>
    <p:extLst>
      <p:ext uri="{BB962C8B-B14F-4D97-AF65-F5344CB8AC3E}">
        <p14:creationId xmlns:p14="http://schemas.microsoft.com/office/powerpoint/2010/main" val="222146471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25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p:cTn id="7" dur="2500" fill="hold"/>
                                        <p:tgtEl>
                                          <p:spTgt spid="2">
                                            <p:txEl>
                                              <p:pRg st="0" end="0"/>
                                            </p:txEl>
                                          </p:spTgt>
                                        </p:tgtEl>
                                        <p:attrNameLst>
                                          <p:attrName>ppt_w</p:attrName>
                                        </p:attrNameLst>
                                      </p:cBhvr>
                                      <p:tavLst>
                                        <p:tav tm="0">
                                          <p:val>
                                            <p:fltVal val="0"/>
                                          </p:val>
                                        </p:tav>
                                        <p:tav tm="100000">
                                          <p:val>
                                            <p:strVal val="#ppt_w"/>
                                          </p:val>
                                        </p:tav>
                                      </p:tavLst>
                                    </p:anim>
                                    <p:anim calcmode="lin" valueType="num">
                                      <p:cBhvr>
                                        <p:cTn id="8" dur="2500" fill="hold"/>
                                        <p:tgtEl>
                                          <p:spTgt spid="2">
                                            <p:txEl>
                                              <p:pRg st="0" end="0"/>
                                            </p:txEl>
                                          </p:spTgt>
                                        </p:tgtEl>
                                        <p:attrNameLst>
                                          <p:attrName>ppt_h</p:attrName>
                                        </p:attrNameLst>
                                      </p:cBhvr>
                                      <p:tavLst>
                                        <p:tav tm="0">
                                          <p:val>
                                            <p:fltVal val="0"/>
                                          </p:val>
                                        </p:tav>
                                        <p:tav tm="100000">
                                          <p:val>
                                            <p:strVal val="#ppt_h"/>
                                          </p:val>
                                        </p:tav>
                                      </p:tavLst>
                                    </p:anim>
                                    <p:animEffect transition="in" filter="fade">
                                      <p:cBhvr>
                                        <p:cTn id="9" dur="2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6" name="Picture 2" descr="C:\Users\Rae\Desktop\YCC Logo sm size.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077200" y="5791200"/>
            <a:ext cx="851525" cy="851525"/>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381000" y="3297376"/>
            <a:ext cx="8001001" cy="3170099"/>
          </a:xfrm>
          <a:prstGeom prst="rect">
            <a:avLst/>
          </a:prstGeom>
        </p:spPr>
        <p:txBody>
          <a:bodyPr wrap="square">
            <a:spAutoFit/>
            <a:scene3d>
              <a:camera prst="orthographicFront"/>
              <a:lightRig rig="threePt" dir="t"/>
            </a:scene3d>
            <a:sp3d extrusionH="57150">
              <a:bevelT w="38100" h="38100"/>
            </a:sp3d>
          </a:bodyPr>
          <a:lstStyle/>
          <a:p>
            <a:r>
              <a:rPr lang="fr-CA" sz="4000" dirty="0">
                <a:solidFill>
                  <a:schemeClr val="accent6">
                    <a:lumMod val="20000"/>
                    <a:lumOff val="80000"/>
                  </a:schemeClr>
                </a:solidFill>
                <a:effectLst>
                  <a:glow rad="304800">
                    <a:schemeClr val="tx1"/>
                  </a:glow>
                </a:effectLst>
                <a:latin typeface="Arial Rounded MT Bold" pitchFamily="34" charset="0"/>
              </a:rPr>
              <a:t>Il changerait le </a:t>
            </a:r>
            <a:r>
              <a:rPr lang="fr-CA" sz="4000" dirty="0">
                <a:solidFill>
                  <a:srgbClr val="31859C"/>
                </a:solidFill>
                <a:effectLst>
                  <a:glow rad="304800">
                    <a:schemeClr val="tx1"/>
                  </a:glow>
                </a:effectLst>
                <a:latin typeface="Arial Rounded MT Bold" pitchFamily="34" charset="0"/>
              </a:rPr>
              <a:t>jour</a:t>
            </a:r>
            <a:r>
              <a:rPr lang="fr-CA" sz="4000" dirty="0">
                <a:solidFill>
                  <a:schemeClr val="accent6">
                    <a:lumMod val="20000"/>
                    <a:lumOff val="80000"/>
                  </a:schemeClr>
                </a:solidFill>
                <a:effectLst>
                  <a:glow rad="304800">
                    <a:schemeClr val="tx1"/>
                  </a:glow>
                </a:effectLst>
                <a:latin typeface="Arial Rounded MT Bold" pitchFamily="34" charset="0"/>
              </a:rPr>
              <a:t> de l'adoration, ou changerait </a:t>
            </a:r>
            <a:r>
              <a:rPr lang="fr-CA" sz="4000" dirty="0" smtClean="0">
                <a:solidFill>
                  <a:schemeClr val="accent6">
                    <a:lumMod val="20000"/>
                    <a:lumOff val="80000"/>
                  </a:schemeClr>
                </a:solidFill>
                <a:effectLst>
                  <a:glow rad="304800">
                    <a:schemeClr val="tx1"/>
                  </a:glow>
                </a:effectLst>
                <a:latin typeface="Arial Rounded MT Bold" pitchFamily="34" charset="0"/>
              </a:rPr>
              <a:t/>
            </a:r>
            <a:br>
              <a:rPr lang="fr-CA" sz="4000" dirty="0" smtClean="0">
                <a:solidFill>
                  <a:schemeClr val="accent6">
                    <a:lumMod val="20000"/>
                    <a:lumOff val="80000"/>
                  </a:schemeClr>
                </a:solidFill>
                <a:effectLst>
                  <a:glow rad="304800">
                    <a:schemeClr val="tx1"/>
                  </a:glow>
                </a:effectLst>
                <a:latin typeface="Arial Rounded MT Bold" pitchFamily="34" charset="0"/>
              </a:rPr>
            </a:br>
            <a:r>
              <a:rPr lang="fr-CA" sz="4000" dirty="0" smtClean="0">
                <a:solidFill>
                  <a:schemeClr val="accent6">
                    <a:lumMod val="20000"/>
                    <a:lumOff val="80000"/>
                  </a:schemeClr>
                </a:solidFill>
                <a:effectLst>
                  <a:glow rad="304800">
                    <a:schemeClr val="tx1"/>
                  </a:glow>
                </a:effectLst>
                <a:latin typeface="Arial Rounded MT Bold" pitchFamily="34" charset="0"/>
              </a:rPr>
              <a:t>le </a:t>
            </a:r>
            <a:r>
              <a:rPr lang="fr-CA" sz="4000" dirty="0">
                <a:solidFill>
                  <a:schemeClr val="accent6"/>
                </a:solidFill>
                <a:effectLst>
                  <a:glow rad="304800">
                    <a:schemeClr val="tx1"/>
                  </a:glow>
                </a:effectLst>
                <a:latin typeface="Arial Rounded MT Bold" pitchFamily="34" charset="0"/>
              </a:rPr>
              <a:t>temps</a:t>
            </a:r>
            <a:r>
              <a:rPr lang="fr-CA" sz="4000" dirty="0">
                <a:solidFill>
                  <a:schemeClr val="accent6">
                    <a:lumMod val="20000"/>
                    <a:lumOff val="80000"/>
                  </a:schemeClr>
                </a:solidFill>
                <a:effectLst>
                  <a:glow rad="304800">
                    <a:schemeClr val="tx1"/>
                  </a:glow>
                </a:effectLst>
                <a:latin typeface="Arial Rounded MT Bold" pitchFamily="34" charset="0"/>
              </a:rPr>
              <a:t> de l'adoration. </a:t>
            </a:r>
            <a:r>
              <a:rPr lang="fr-CA" sz="4000" dirty="0" smtClean="0">
                <a:solidFill>
                  <a:schemeClr val="accent6">
                    <a:lumMod val="20000"/>
                    <a:lumOff val="80000"/>
                  </a:schemeClr>
                </a:solidFill>
                <a:effectLst>
                  <a:glow rad="304800">
                    <a:schemeClr val="tx1"/>
                  </a:glow>
                </a:effectLst>
                <a:latin typeface="Arial Rounded MT Bold" pitchFamily="34" charset="0"/>
              </a:rPr>
              <a:t/>
            </a:r>
            <a:br>
              <a:rPr lang="fr-CA" sz="4000" dirty="0" smtClean="0">
                <a:solidFill>
                  <a:schemeClr val="accent6">
                    <a:lumMod val="20000"/>
                    <a:lumOff val="80000"/>
                  </a:schemeClr>
                </a:solidFill>
                <a:effectLst>
                  <a:glow rad="304800">
                    <a:schemeClr val="tx1"/>
                  </a:glow>
                </a:effectLst>
                <a:latin typeface="Arial Rounded MT Bold" pitchFamily="34" charset="0"/>
              </a:rPr>
            </a:br>
            <a:r>
              <a:rPr lang="fr-CA" sz="4000" dirty="0" smtClean="0">
                <a:solidFill>
                  <a:schemeClr val="accent6">
                    <a:lumMod val="20000"/>
                    <a:lumOff val="80000"/>
                  </a:schemeClr>
                </a:solidFill>
                <a:effectLst>
                  <a:glow rad="304800">
                    <a:schemeClr val="tx1"/>
                  </a:glow>
                </a:effectLst>
                <a:latin typeface="Arial Rounded MT Bold" pitchFamily="34" charset="0"/>
              </a:rPr>
              <a:t>L'un </a:t>
            </a:r>
            <a:r>
              <a:rPr lang="fr-CA" sz="4000" u="sng" dirty="0">
                <a:solidFill>
                  <a:schemeClr val="accent6">
                    <a:lumMod val="20000"/>
                    <a:lumOff val="80000"/>
                  </a:schemeClr>
                </a:solidFill>
                <a:effectLst>
                  <a:glow rad="304800">
                    <a:schemeClr val="tx1"/>
                  </a:glow>
                </a:effectLst>
                <a:latin typeface="Arial Rounded MT Bold" pitchFamily="34" charset="0"/>
              </a:rPr>
              <a:t>ou</a:t>
            </a:r>
            <a:r>
              <a:rPr lang="fr-CA" sz="4000" dirty="0">
                <a:solidFill>
                  <a:schemeClr val="accent6">
                    <a:lumMod val="20000"/>
                    <a:lumOff val="80000"/>
                  </a:schemeClr>
                </a:solidFill>
                <a:effectLst>
                  <a:glow rad="304800">
                    <a:schemeClr val="tx1"/>
                  </a:glow>
                </a:effectLst>
                <a:latin typeface="Arial Rounded MT Bold" pitchFamily="34" charset="0"/>
              </a:rPr>
              <a:t> l'autre fera </a:t>
            </a:r>
            <a:r>
              <a:rPr lang="fr-CA" sz="4000" dirty="0" smtClean="0">
                <a:solidFill>
                  <a:schemeClr val="accent6">
                    <a:lumMod val="20000"/>
                    <a:lumOff val="80000"/>
                  </a:schemeClr>
                </a:solidFill>
                <a:effectLst>
                  <a:glow rad="304800">
                    <a:schemeClr val="tx1"/>
                  </a:glow>
                </a:effectLst>
                <a:latin typeface="Arial Rounded MT Bold" pitchFamily="34" charset="0"/>
              </a:rPr>
              <a:t/>
            </a:r>
            <a:br>
              <a:rPr lang="fr-CA" sz="4000" dirty="0" smtClean="0">
                <a:solidFill>
                  <a:schemeClr val="accent6">
                    <a:lumMod val="20000"/>
                    <a:lumOff val="80000"/>
                  </a:schemeClr>
                </a:solidFill>
                <a:effectLst>
                  <a:glow rad="304800">
                    <a:schemeClr val="tx1"/>
                  </a:glow>
                </a:effectLst>
                <a:latin typeface="Arial Rounded MT Bold" pitchFamily="34" charset="0"/>
              </a:rPr>
            </a:br>
            <a:r>
              <a:rPr lang="fr-CA" sz="4000" dirty="0" smtClean="0">
                <a:solidFill>
                  <a:schemeClr val="accent6">
                    <a:lumMod val="20000"/>
                    <a:lumOff val="80000"/>
                  </a:schemeClr>
                </a:solidFill>
                <a:effectLst>
                  <a:glow rad="304800">
                    <a:schemeClr val="tx1"/>
                  </a:glow>
                </a:effectLst>
                <a:latin typeface="Arial Rounded MT Bold" pitchFamily="34" charset="0"/>
              </a:rPr>
              <a:t>l'affaire</a:t>
            </a:r>
            <a:r>
              <a:rPr lang="fr-CA" sz="4000" dirty="0">
                <a:solidFill>
                  <a:schemeClr val="accent6">
                    <a:lumMod val="20000"/>
                    <a:lumOff val="80000"/>
                  </a:schemeClr>
                </a:solidFill>
                <a:effectLst>
                  <a:glow rad="304800">
                    <a:schemeClr val="tx1"/>
                  </a:glow>
                </a:effectLst>
                <a:latin typeface="Arial Rounded MT Bold" pitchFamily="34" charset="0"/>
              </a:rPr>
              <a:t>, sinon les deux</a:t>
            </a:r>
            <a:r>
              <a:rPr lang="en-US" sz="4000" dirty="0">
                <a:solidFill>
                  <a:schemeClr val="accent4">
                    <a:lumMod val="60000"/>
                    <a:lumOff val="40000"/>
                  </a:schemeClr>
                </a:solidFill>
                <a:effectLst>
                  <a:glow rad="304800">
                    <a:schemeClr val="tx1"/>
                  </a:glow>
                </a:effectLst>
                <a:latin typeface="Arial Rounded MT Bold" pitchFamily="34" charset="0"/>
              </a:rPr>
              <a:t>!</a:t>
            </a:r>
          </a:p>
        </p:txBody>
      </p:sp>
      <p:sp>
        <p:nvSpPr>
          <p:cNvPr id="2" name="Slide Number Placeholder 1"/>
          <p:cNvSpPr>
            <a:spLocks noGrp="1"/>
          </p:cNvSpPr>
          <p:nvPr>
            <p:ph type="sldNum" sz="quarter" idx="12"/>
          </p:nvPr>
        </p:nvSpPr>
        <p:spPr/>
        <p:txBody>
          <a:bodyPr/>
          <a:lstStyle/>
          <a:p>
            <a:fld id="{F98DBE31-67BE-43CC-8D6C-2180D5FA01B3}" type="slidenum">
              <a:rPr lang="en-US" b="1" smtClean="0">
                <a:solidFill>
                  <a:schemeClr val="bg1"/>
                </a:solidFill>
              </a:rPr>
              <a:t>85</a:t>
            </a:fld>
            <a:endParaRPr lang="en-US" b="1" dirty="0">
              <a:solidFill>
                <a:schemeClr val="bg1"/>
              </a:solidFill>
            </a:endParaRPr>
          </a:p>
        </p:txBody>
      </p:sp>
    </p:spTree>
    <p:extLst>
      <p:ext uri="{BB962C8B-B14F-4D97-AF65-F5344CB8AC3E}">
        <p14:creationId xmlns:p14="http://schemas.microsoft.com/office/powerpoint/2010/main" val="280372211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6" name="Picture 2" descr="C:\Users\Rae\Desktop\YCC Logo sm size.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077200" y="5791200"/>
            <a:ext cx="851525" cy="851525"/>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304800" y="119864"/>
            <a:ext cx="6248400" cy="4462760"/>
          </a:xfrm>
          <a:prstGeom prst="rect">
            <a:avLst/>
          </a:prstGeom>
          <a:noFill/>
        </p:spPr>
        <p:txBody>
          <a:bodyPr wrap="square">
            <a:spAutoFit/>
            <a:scene3d>
              <a:camera prst="orthographicFront"/>
              <a:lightRig rig="threePt" dir="t"/>
            </a:scene3d>
            <a:sp3d extrusionH="57150">
              <a:bevelT w="38100" h="38100"/>
            </a:sp3d>
          </a:bodyPr>
          <a:lstStyle/>
          <a:p>
            <a:r>
              <a:rPr lang="fr-CA" sz="3600" dirty="0">
                <a:solidFill>
                  <a:schemeClr val="accent2">
                    <a:lumMod val="20000"/>
                    <a:lumOff val="80000"/>
                  </a:schemeClr>
                </a:solidFill>
                <a:effectLst>
                  <a:glow rad="228600">
                    <a:srgbClr val="002060">
                      <a:alpha val="58000"/>
                    </a:srgbClr>
                  </a:glow>
                </a:effectLst>
                <a:latin typeface="Arial Rounded MT Bold" pitchFamily="34" charset="0"/>
              </a:rPr>
              <a:t>Lucifer s'est vanté qu’il </a:t>
            </a:r>
            <a:r>
              <a:rPr lang="en-US" sz="3600" dirty="0" smtClean="0">
                <a:solidFill>
                  <a:schemeClr val="accent6">
                    <a:lumMod val="20000"/>
                    <a:lumOff val="80000"/>
                  </a:schemeClr>
                </a:solidFill>
                <a:effectLst>
                  <a:glow rad="228600">
                    <a:srgbClr val="002060">
                      <a:alpha val="68000"/>
                    </a:srgbClr>
                  </a:glow>
                </a:effectLst>
                <a:latin typeface="Arial Rounded MT Bold" pitchFamily="34" charset="0"/>
              </a:rPr>
              <a:t>“</a:t>
            </a:r>
            <a:r>
              <a:rPr lang="fr-CA" sz="3600" dirty="0" smtClean="0">
                <a:solidFill>
                  <a:schemeClr val="accent2">
                    <a:lumMod val="20000"/>
                    <a:lumOff val="80000"/>
                  </a:schemeClr>
                </a:solidFill>
                <a:effectLst>
                  <a:glow rad="228600">
                    <a:srgbClr val="002060">
                      <a:alpha val="58000"/>
                    </a:srgbClr>
                  </a:glow>
                </a:effectLst>
                <a:latin typeface="Arial Rounded MT Bold" pitchFamily="34" charset="0"/>
              </a:rPr>
              <a:t>changerait </a:t>
            </a:r>
            <a:r>
              <a:rPr lang="fr-CA" sz="3600" dirty="0">
                <a:solidFill>
                  <a:schemeClr val="accent2">
                    <a:lumMod val="20000"/>
                    <a:lumOff val="80000"/>
                  </a:schemeClr>
                </a:solidFill>
                <a:effectLst>
                  <a:glow rad="228600">
                    <a:srgbClr val="002060">
                      <a:alpha val="58000"/>
                    </a:srgbClr>
                  </a:glow>
                </a:effectLst>
                <a:latin typeface="Arial Rounded MT Bold" pitchFamily="34" charset="0"/>
              </a:rPr>
              <a:t>les temps et les </a:t>
            </a:r>
            <a:r>
              <a:rPr lang="fr-CA" sz="3600" dirty="0" smtClean="0">
                <a:solidFill>
                  <a:schemeClr val="accent2">
                    <a:lumMod val="20000"/>
                    <a:lumOff val="80000"/>
                  </a:schemeClr>
                </a:solidFill>
                <a:effectLst>
                  <a:glow rad="228600">
                    <a:srgbClr val="002060">
                      <a:alpha val="58000"/>
                    </a:srgbClr>
                  </a:glow>
                </a:effectLst>
                <a:latin typeface="Arial Rounded MT Bold" pitchFamily="34" charset="0"/>
              </a:rPr>
              <a:t>lois.</a:t>
            </a:r>
            <a:r>
              <a:rPr lang="en-US" sz="3600" dirty="0" smtClean="0">
                <a:solidFill>
                  <a:schemeClr val="accent6">
                    <a:lumMod val="20000"/>
                    <a:lumOff val="80000"/>
                  </a:schemeClr>
                </a:solidFill>
                <a:effectLst>
                  <a:glow rad="228600">
                    <a:srgbClr val="002060">
                      <a:alpha val="68000"/>
                    </a:srgbClr>
                  </a:glow>
                </a:effectLst>
                <a:latin typeface="Arial Rounded MT Bold" pitchFamily="34" charset="0"/>
              </a:rPr>
              <a:t>”</a:t>
            </a:r>
            <a:r>
              <a:rPr lang="fr-CA" sz="3600" dirty="0" smtClean="0">
                <a:solidFill>
                  <a:schemeClr val="accent2">
                    <a:lumMod val="20000"/>
                    <a:lumOff val="80000"/>
                  </a:schemeClr>
                </a:solidFill>
                <a:effectLst>
                  <a:glow rad="228600">
                    <a:srgbClr val="002060">
                      <a:alpha val="58000"/>
                    </a:srgbClr>
                  </a:glow>
                </a:effectLst>
                <a:latin typeface="Arial Rounded MT Bold" pitchFamily="34" charset="0"/>
              </a:rPr>
              <a:t> </a:t>
            </a:r>
            <a:r>
              <a:rPr lang="fr-CA" sz="3600" dirty="0">
                <a:solidFill>
                  <a:schemeClr val="accent2">
                    <a:lumMod val="20000"/>
                    <a:lumOff val="80000"/>
                  </a:schemeClr>
                </a:solidFill>
                <a:effectLst>
                  <a:glow rad="228600">
                    <a:srgbClr val="002060">
                      <a:alpha val="58000"/>
                    </a:srgbClr>
                  </a:glow>
                </a:effectLst>
                <a:latin typeface="Arial Rounded MT Bold" pitchFamily="34" charset="0"/>
              </a:rPr>
              <a:t>(Dan 7:25) </a:t>
            </a:r>
            <a:r>
              <a:rPr lang="fr-CA" sz="3600" dirty="0" smtClean="0">
                <a:solidFill>
                  <a:schemeClr val="accent2">
                    <a:lumMod val="20000"/>
                    <a:lumOff val="80000"/>
                  </a:schemeClr>
                </a:solidFill>
                <a:effectLst>
                  <a:glow rad="228600">
                    <a:srgbClr val="002060">
                      <a:alpha val="58000"/>
                    </a:srgbClr>
                  </a:glow>
                </a:effectLst>
                <a:latin typeface="Arial Rounded MT Bold" pitchFamily="34" charset="0"/>
              </a:rPr>
              <a:t/>
            </a:r>
            <a:br>
              <a:rPr lang="fr-CA" sz="3600" dirty="0" smtClean="0">
                <a:solidFill>
                  <a:schemeClr val="accent2">
                    <a:lumMod val="20000"/>
                    <a:lumOff val="80000"/>
                  </a:schemeClr>
                </a:solidFill>
                <a:effectLst>
                  <a:glow rad="228600">
                    <a:srgbClr val="002060">
                      <a:alpha val="58000"/>
                    </a:srgbClr>
                  </a:glow>
                </a:effectLst>
                <a:latin typeface="Arial Rounded MT Bold" pitchFamily="34" charset="0"/>
              </a:rPr>
            </a:br>
            <a:r>
              <a:rPr lang="fr-CA" sz="3600" dirty="0" smtClean="0">
                <a:solidFill>
                  <a:schemeClr val="accent2">
                    <a:lumMod val="20000"/>
                    <a:lumOff val="80000"/>
                  </a:schemeClr>
                </a:solidFill>
                <a:effectLst>
                  <a:glow rad="228600">
                    <a:srgbClr val="002060">
                      <a:alpha val="58000"/>
                    </a:srgbClr>
                  </a:glow>
                </a:effectLst>
                <a:latin typeface="Arial Rounded MT Bold" pitchFamily="34" charset="0"/>
              </a:rPr>
              <a:t>En </a:t>
            </a:r>
            <a:r>
              <a:rPr lang="fr-CA" sz="3600" dirty="0">
                <a:solidFill>
                  <a:schemeClr val="accent2">
                    <a:lumMod val="20000"/>
                    <a:lumOff val="80000"/>
                  </a:schemeClr>
                </a:solidFill>
                <a:effectLst>
                  <a:glow rad="228600">
                    <a:srgbClr val="002060">
                      <a:alpha val="58000"/>
                    </a:srgbClr>
                  </a:glow>
                </a:effectLst>
                <a:latin typeface="Arial Rounded MT Bold" pitchFamily="34" charset="0"/>
              </a:rPr>
              <a:t>changeant le jour d'adoration du sabbat </a:t>
            </a:r>
          </a:p>
          <a:p>
            <a:r>
              <a:rPr lang="fr-CA" sz="3600" dirty="0">
                <a:solidFill>
                  <a:schemeClr val="accent2">
                    <a:lumMod val="20000"/>
                    <a:lumOff val="80000"/>
                  </a:schemeClr>
                </a:solidFill>
                <a:effectLst>
                  <a:glow rad="228600">
                    <a:srgbClr val="002060">
                      <a:alpha val="58000"/>
                    </a:srgbClr>
                  </a:glow>
                </a:effectLst>
                <a:latin typeface="Arial Rounded MT Bold" pitchFamily="34" charset="0"/>
              </a:rPr>
              <a:t>au dimanche ~ et en changeant</a:t>
            </a:r>
            <a:r>
              <a:rPr lang="en-US" sz="3600" dirty="0">
                <a:solidFill>
                  <a:schemeClr val="accent2">
                    <a:lumMod val="20000"/>
                    <a:lumOff val="80000"/>
                  </a:schemeClr>
                </a:solidFill>
                <a:effectLst>
                  <a:glow rad="228600">
                    <a:srgbClr val="002060">
                      <a:alpha val="58000"/>
                    </a:srgbClr>
                  </a:glow>
                </a:effectLst>
                <a:latin typeface="Arial Rounded MT Bold" pitchFamily="34" charset="0"/>
              </a:rPr>
              <a:t/>
            </a:r>
            <a:br>
              <a:rPr lang="en-US" sz="3600" dirty="0">
                <a:solidFill>
                  <a:schemeClr val="accent2">
                    <a:lumMod val="20000"/>
                    <a:lumOff val="80000"/>
                  </a:schemeClr>
                </a:solidFill>
                <a:effectLst>
                  <a:glow rad="228600">
                    <a:srgbClr val="002060">
                      <a:alpha val="58000"/>
                    </a:srgbClr>
                  </a:glow>
                </a:effectLst>
                <a:latin typeface="Arial Rounded MT Bold" pitchFamily="34" charset="0"/>
              </a:rPr>
            </a:br>
            <a:endParaRPr lang="en-US" sz="3200" dirty="0">
              <a:solidFill>
                <a:schemeClr val="accent2">
                  <a:lumMod val="20000"/>
                  <a:lumOff val="80000"/>
                </a:schemeClr>
              </a:solidFill>
              <a:effectLst>
                <a:glow rad="228600">
                  <a:srgbClr val="002060">
                    <a:alpha val="58000"/>
                  </a:srgbClr>
                </a:glow>
              </a:effectLst>
              <a:latin typeface="Arial Rounded MT Bold" pitchFamily="34" charset="0"/>
            </a:endParaRPr>
          </a:p>
        </p:txBody>
      </p:sp>
      <p:sp>
        <p:nvSpPr>
          <p:cNvPr id="8" name="Rectangle 7"/>
          <p:cNvSpPr/>
          <p:nvPr/>
        </p:nvSpPr>
        <p:spPr>
          <a:xfrm>
            <a:off x="4850775" y="2362200"/>
            <a:ext cx="4051925" cy="3416320"/>
          </a:xfrm>
          <a:prstGeom prst="rect">
            <a:avLst/>
          </a:prstGeom>
          <a:noFill/>
        </p:spPr>
        <p:txBody>
          <a:bodyPr wrap="square">
            <a:spAutoFit/>
            <a:scene3d>
              <a:camera prst="orthographicFront"/>
              <a:lightRig rig="threePt" dir="t"/>
            </a:scene3d>
            <a:sp3d extrusionH="57150">
              <a:bevelT w="38100" h="38100"/>
            </a:sp3d>
          </a:bodyPr>
          <a:lstStyle/>
          <a:p>
            <a:pPr algn="r"/>
            <a:r>
              <a:rPr lang="en-US" sz="3600" dirty="0">
                <a:solidFill>
                  <a:schemeClr val="accent2">
                    <a:lumMod val="20000"/>
                    <a:lumOff val="80000"/>
                  </a:schemeClr>
                </a:solidFill>
                <a:effectLst>
                  <a:glow rad="228600">
                    <a:srgbClr val="002060">
                      <a:alpha val="58000"/>
                    </a:srgbClr>
                  </a:glow>
                </a:effectLst>
                <a:latin typeface="Arial Rounded MT Bold" pitchFamily="34" charset="0"/>
              </a:rPr>
              <a:t> </a:t>
            </a:r>
            <a:r>
              <a:rPr lang="fr-CA" sz="3600" dirty="0">
                <a:solidFill>
                  <a:schemeClr val="accent2">
                    <a:lumMod val="20000"/>
                    <a:lumOff val="80000"/>
                  </a:schemeClr>
                </a:solidFill>
                <a:effectLst>
                  <a:glow rad="228600">
                    <a:srgbClr val="002060">
                      <a:alpha val="58000"/>
                    </a:srgbClr>
                  </a:glow>
                </a:effectLst>
                <a:latin typeface="Arial Rounded MT Bold" pitchFamily="34" charset="0"/>
              </a:rPr>
              <a:t>quand le jour commence, il a volé le culte qui appartient légitimement à notre Créateur</a:t>
            </a:r>
            <a:r>
              <a:rPr lang="en-US" sz="3600" dirty="0">
                <a:solidFill>
                  <a:schemeClr val="accent2">
                    <a:lumMod val="20000"/>
                    <a:lumOff val="80000"/>
                  </a:schemeClr>
                </a:solidFill>
                <a:effectLst>
                  <a:glow rad="228600">
                    <a:srgbClr val="002060">
                      <a:alpha val="58000"/>
                    </a:srgbClr>
                  </a:glow>
                </a:effectLst>
                <a:latin typeface="Arial Rounded MT Bold" pitchFamily="34" charset="0"/>
              </a:rPr>
              <a:t>.</a:t>
            </a:r>
            <a:endParaRPr lang="en-US" sz="3200" dirty="0">
              <a:solidFill>
                <a:schemeClr val="accent2">
                  <a:lumMod val="20000"/>
                  <a:lumOff val="80000"/>
                </a:schemeClr>
              </a:solidFill>
              <a:effectLst>
                <a:glow rad="228600">
                  <a:srgbClr val="002060">
                    <a:alpha val="58000"/>
                  </a:srgbClr>
                </a:glow>
              </a:effectLst>
              <a:latin typeface="Arial Rounded MT Bold" pitchFamily="34" charset="0"/>
            </a:endParaRPr>
          </a:p>
        </p:txBody>
      </p:sp>
      <p:sp>
        <p:nvSpPr>
          <p:cNvPr id="2" name="Slide Number Placeholder 1"/>
          <p:cNvSpPr>
            <a:spLocks noGrp="1"/>
          </p:cNvSpPr>
          <p:nvPr>
            <p:ph type="sldNum" sz="quarter" idx="12"/>
          </p:nvPr>
        </p:nvSpPr>
        <p:spPr/>
        <p:txBody>
          <a:bodyPr/>
          <a:lstStyle/>
          <a:p>
            <a:fld id="{F98DBE31-67BE-43CC-8D6C-2180D5FA01B3}" type="slidenum">
              <a:rPr lang="en-US" b="1" smtClean="0">
                <a:solidFill>
                  <a:schemeClr val="bg1"/>
                </a:solidFill>
              </a:rPr>
              <a:t>86</a:t>
            </a:fld>
            <a:endParaRPr lang="en-US" b="1" dirty="0">
              <a:solidFill>
                <a:schemeClr val="bg1"/>
              </a:solidFill>
            </a:endParaRPr>
          </a:p>
        </p:txBody>
      </p:sp>
      <p:sp>
        <p:nvSpPr>
          <p:cNvPr id="9" name="Rectangle 8"/>
          <p:cNvSpPr/>
          <p:nvPr/>
        </p:nvSpPr>
        <p:spPr>
          <a:xfrm>
            <a:off x="-1295401" y="2057400"/>
            <a:ext cx="1282815" cy="861774"/>
          </a:xfrm>
          <a:prstGeom prst="rect">
            <a:avLst/>
          </a:prstGeom>
        </p:spPr>
        <p:txBody>
          <a:bodyPr wrap="square">
            <a:spAutoFit/>
            <a:scene3d>
              <a:camera prst="orthographicFront"/>
              <a:lightRig rig="threePt" dir="t"/>
            </a:scene3d>
            <a:sp3d extrusionH="57150">
              <a:bevelT w="38100" h="38100"/>
            </a:sp3d>
          </a:bodyPr>
          <a:lstStyle/>
          <a:p>
            <a:pPr algn="ctr"/>
            <a:r>
              <a:rPr lang="en-US" sz="3200" dirty="0" smtClean="0">
                <a:solidFill>
                  <a:schemeClr val="accent6">
                    <a:lumMod val="20000"/>
                    <a:lumOff val="80000"/>
                  </a:schemeClr>
                </a:solidFill>
                <a:effectLst>
                  <a:glow rad="228600">
                    <a:srgbClr val="002060">
                      <a:alpha val="68000"/>
                    </a:srgbClr>
                  </a:glow>
                </a:effectLst>
                <a:latin typeface="Arial Rounded MT Bold" pitchFamily="34" charset="0"/>
              </a:rPr>
              <a:t>“ </a:t>
            </a:r>
            <a:r>
              <a:rPr lang="en-US" sz="3200" dirty="0" smtClean="0">
                <a:solidFill>
                  <a:schemeClr val="accent6">
                    <a:lumMod val="20000"/>
                    <a:lumOff val="80000"/>
                  </a:schemeClr>
                </a:solidFill>
                <a:effectLst>
                  <a:glow rad="228600">
                    <a:srgbClr val="002060">
                      <a:alpha val="68000"/>
                    </a:srgbClr>
                  </a:glow>
                </a:effectLst>
                <a:latin typeface="Arial Rounded MT Bold" pitchFamily="34" charset="0"/>
              </a:rPr>
              <a:t>”  </a:t>
            </a:r>
            <a:r>
              <a:rPr lang="en-US" sz="3200" dirty="0">
                <a:solidFill>
                  <a:schemeClr val="accent6">
                    <a:lumMod val="20000"/>
                    <a:lumOff val="80000"/>
                  </a:schemeClr>
                </a:solidFill>
                <a:effectLst>
                  <a:glow rad="228600">
                    <a:srgbClr val="002060">
                      <a:alpha val="68000"/>
                    </a:srgbClr>
                  </a:glow>
                </a:effectLst>
                <a:latin typeface="Arial Rounded MT Bold" pitchFamily="34" charset="0"/>
              </a:rPr>
              <a:t/>
            </a:r>
            <a:br>
              <a:rPr lang="en-US" sz="3200" dirty="0">
                <a:solidFill>
                  <a:schemeClr val="accent6">
                    <a:lumMod val="20000"/>
                    <a:lumOff val="80000"/>
                  </a:schemeClr>
                </a:solidFill>
                <a:effectLst>
                  <a:glow rad="228600">
                    <a:srgbClr val="002060">
                      <a:alpha val="68000"/>
                    </a:srgbClr>
                  </a:glow>
                </a:effectLst>
                <a:latin typeface="Arial Rounded MT Bold" pitchFamily="34" charset="0"/>
              </a:rPr>
            </a:br>
            <a:endParaRPr lang="en-US" dirty="0">
              <a:solidFill>
                <a:schemeClr val="accent6">
                  <a:lumMod val="20000"/>
                  <a:lumOff val="80000"/>
                </a:schemeClr>
              </a:solidFill>
              <a:effectLst>
                <a:glow rad="228600">
                  <a:srgbClr val="002060">
                    <a:alpha val="68000"/>
                  </a:srgbClr>
                </a:glow>
              </a:effectLst>
              <a:latin typeface="Arial Rounded MT Bold" pitchFamily="34" charset="0"/>
            </a:endParaRPr>
          </a:p>
        </p:txBody>
      </p:sp>
    </p:spTree>
    <p:extLst>
      <p:ext uri="{BB962C8B-B14F-4D97-AF65-F5344CB8AC3E}">
        <p14:creationId xmlns:p14="http://schemas.microsoft.com/office/powerpoint/2010/main" val="214091215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6000"/>
                                  </p:stCondLst>
                                  <p:childTnLst>
                                    <p:set>
                                      <p:cBhvr>
                                        <p:cTn id="6" dur="1" fill="hold">
                                          <p:stCondLst>
                                            <p:cond delay="0"/>
                                          </p:stCondLst>
                                        </p:cTn>
                                        <p:tgtEl>
                                          <p:spTgt spid="8"/>
                                        </p:tgtEl>
                                        <p:attrNameLst>
                                          <p:attrName>style.visibility</p:attrName>
                                        </p:attrNameLst>
                                      </p:cBhvr>
                                      <p:to>
                                        <p:strVal val="visible"/>
                                      </p:to>
                                    </p:set>
                                    <p:anim calcmode="lin" valueType="num">
                                      <p:cBhvr>
                                        <p:cTn id="7" dur="2250" fill="hold"/>
                                        <p:tgtEl>
                                          <p:spTgt spid="8"/>
                                        </p:tgtEl>
                                        <p:attrNameLst>
                                          <p:attrName>ppt_w</p:attrName>
                                        </p:attrNameLst>
                                      </p:cBhvr>
                                      <p:tavLst>
                                        <p:tav tm="0">
                                          <p:val>
                                            <p:fltVal val="0"/>
                                          </p:val>
                                        </p:tav>
                                        <p:tav tm="100000">
                                          <p:val>
                                            <p:strVal val="#ppt_w"/>
                                          </p:val>
                                        </p:tav>
                                      </p:tavLst>
                                    </p:anim>
                                    <p:anim calcmode="lin" valueType="num">
                                      <p:cBhvr>
                                        <p:cTn id="8" dur="2250" fill="hold"/>
                                        <p:tgtEl>
                                          <p:spTgt spid="8"/>
                                        </p:tgtEl>
                                        <p:attrNameLst>
                                          <p:attrName>ppt_h</p:attrName>
                                        </p:attrNameLst>
                                      </p:cBhvr>
                                      <p:tavLst>
                                        <p:tav tm="0">
                                          <p:val>
                                            <p:fltVal val="0"/>
                                          </p:val>
                                        </p:tav>
                                        <p:tav tm="100000">
                                          <p:val>
                                            <p:strVal val="#ppt_h"/>
                                          </p:val>
                                        </p:tav>
                                      </p:tavLst>
                                    </p:anim>
                                    <p:animEffect transition="in" filter="fade">
                                      <p:cBhvr>
                                        <p:cTn id="9" dur="225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87.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Rectangle 5"/>
          <p:cNvSpPr/>
          <p:nvPr/>
        </p:nvSpPr>
        <p:spPr>
          <a:xfrm>
            <a:off x="3276600" y="95308"/>
            <a:ext cx="5652125" cy="3785652"/>
          </a:xfrm>
          <a:prstGeom prst="rect">
            <a:avLst/>
          </a:prstGeom>
        </p:spPr>
        <p:txBody>
          <a:bodyPr wrap="square">
            <a:spAutoFit/>
            <a:scene3d>
              <a:camera prst="orthographicFront"/>
              <a:lightRig rig="threePt" dir="t"/>
            </a:scene3d>
            <a:sp3d extrusionH="57150">
              <a:bevelT w="38100" h="38100"/>
            </a:sp3d>
          </a:bodyPr>
          <a:lstStyle/>
          <a:p>
            <a:pPr algn="ctr"/>
            <a:r>
              <a:rPr lang="fr-CA" sz="4000" dirty="0">
                <a:solidFill>
                  <a:srgbClr val="054961"/>
                </a:solidFill>
                <a:effectLst>
                  <a:glow rad="228600">
                    <a:srgbClr val="769E7E">
                      <a:alpha val="57647"/>
                    </a:srgbClr>
                  </a:glow>
                </a:effectLst>
                <a:latin typeface="Arial Rounded MT Bold" pitchFamily="34" charset="0"/>
              </a:rPr>
              <a:t>Mes amis, avant que le temps de la fin ne soit réalisé, chaque institution divine de la Torah de Yahuah doit être restaurée</a:t>
            </a:r>
            <a:r>
              <a:rPr lang="en-US" sz="4000" dirty="0">
                <a:solidFill>
                  <a:srgbClr val="054961"/>
                </a:solidFill>
                <a:effectLst>
                  <a:glow rad="228600">
                    <a:srgbClr val="769E7E">
                      <a:alpha val="57647"/>
                    </a:srgbClr>
                  </a:glow>
                </a:effectLst>
                <a:latin typeface="Arial Rounded MT Bold" pitchFamily="34" charset="0"/>
              </a:rPr>
              <a:t>!</a:t>
            </a:r>
            <a:endParaRPr lang="en-US" sz="3200" dirty="0">
              <a:solidFill>
                <a:srgbClr val="054961"/>
              </a:solidFill>
              <a:effectLst>
                <a:glow rad="228600">
                  <a:srgbClr val="769E7E">
                    <a:alpha val="57647"/>
                  </a:srgbClr>
                </a:glow>
              </a:effectLst>
              <a:latin typeface="Arial Rounded MT Bold" pitchFamily="34" charset="0"/>
            </a:endParaRPr>
          </a:p>
        </p:txBody>
      </p:sp>
      <p:sp>
        <p:nvSpPr>
          <p:cNvPr id="10" name="Rectangle 9"/>
          <p:cNvSpPr/>
          <p:nvPr/>
        </p:nvSpPr>
        <p:spPr>
          <a:xfrm>
            <a:off x="152399" y="4074855"/>
            <a:ext cx="8776325" cy="2554545"/>
          </a:xfrm>
          <a:prstGeom prst="rect">
            <a:avLst/>
          </a:prstGeom>
        </p:spPr>
        <p:txBody>
          <a:bodyPr wrap="square">
            <a:spAutoFit/>
            <a:scene3d>
              <a:camera prst="orthographicFront"/>
              <a:lightRig rig="threePt" dir="t"/>
            </a:scene3d>
            <a:sp3d extrusionH="57150">
              <a:bevelT w="38100" h="38100"/>
            </a:sp3d>
          </a:bodyPr>
          <a:lstStyle/>
          <a:p>
            <a:pPr algn="ctr"/>
            <a:r>
              <a:rPr lang="fr-CA" sz="4000" dirty="0">
                <a:solidFill>
                  <a:srgbClr val="054961"/>
                </a:solidFill>
                <a:effectLst>
                  <a:glow rad="228600">
                    <a:srgbClr val="769E7E">
                      <a:alpha val="57647"/>
                    </a:srgbClr>
                  </a:glow>
                </a:effectLst>
                <a:latin typeface="Arial Rounded MT Bold" pitchFamily="34" charset="0"/>
              </a:rPr>
              <a:t>Cela inclut le jour correct du sabbat hebdomadaire et le bon moment pour commencer les sabbats de Yahuah - tous</a:t>
            </a:r>
            <a:r>
              <a:rPr lang="en-US" sz="4000" dirty="0">
                <a:solidFill>
                  <a:srgbClr val="054961"/>
                </a:solidFill>
                <a:effectLst>
                  <a:glow rad="228600">
                    <a:srgbClr val="769E7E">
                      <a:alpha val="57647"/>
                    </a:srgbClr>
                  </a:glow>
                </a:effectLst>
                <a:latin typeface="Arial Rounded MT Bold" pitchFamily="34" charset="0"/>
              </a:rPr>
              <a:t>!</a:t>
            </a:r>
            <a:endParaRPr lang="en-US" sz="3200" dirty="0">
              <a:solidFill>
                <a:srgbClr val="054961"/>
              </a:solidFill>
              <a:effectLst>
                <a:glow rad="228600">
                  <a:srgbClr val="769E7E">
                    <a:alpha val="57647"/>
                  </a:srgbClr>
                </a:glow>
              </a:effectLst>
              <a:latin typeface="Arial Rounded MT Bold" pitchFamily="34" charset="0"/>
            </a:endParaRPr>
          </a:p>
        </p:txBody>
      </p:sp>
      <p:pic>
        <p:nvPicPr>
          <p:cNvPr id="7" name="Picture 2" descr="C:\Users\Rae\Desktop\YCC Logo sm size.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924800" y="5930275"/>
            <a:ext cx="851525" cy="851525"/>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p:txBody>
          <a:bodyPr/>
          <a:lstStyle/>
          <a:p>
            <a:fld id="{F98DBE31-67BE-43CC-8D6C-2180D5FA01B3}" type="slidenum">
              <a:rPr lang="en-US" b="1" smtClean="0"/>
              <a:t>87</a:t>
            </a:fld>
            <a:endParaRPr lang="en-US" b="1" dirty="0"/>
          </a:p>
        </p:txBody>
      </p:sp>
    </p:spTree>
    <p:extLst>
      <p:ext uri="{BB962C8B-B14F-4D97-AF65-F5344CB8AC3E}">
        <p14:creationId xmlns:p14="http://schemas.microsoft.com/office/powerpoint/2010/main" val="416972638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6250"/>
                                  </p:stCondLst>
                                  <p:childTnLst>
                                    <p:set>
                                      <p:cBhvr>
                                        <p:cTn id="6" dur="1" fill="hold">
                                          <p:stCondLst>
                                            <p:cond delay="0"/>
                                          </p:stCondLst>
                                        </p:cTn>
                                        <p:tgtEl>
                                          <p:spTgt spid="10"/>
                                        </p:tgtEl>
                                        <p:attrNameLst>
                                          <p:attrName>style.visibility</p:attrName>
                                        </p:attrNameLst>
                                      </p:cBhvr>
                                      <p:to>
                                        <p:strVal val="visible"/>
                                      </p:to>
                                    </p:set>
                                    <p:anim calcmode="lin" valueType="num">
                                      <p:cBhvr>
                                        <p:cTn id="7" dur="3000" fill="hold"/>
                                        <p:tgtEl>
                                          <p:spTgt spid="10"/>
                                        </p:tgtEl>
                                        <p:attrNameLst>
                                          <p:attrName>ppt_w</p:attrName>
                                        </p:attrNameLst>
                                      </p:cBhvr>
                                      <p:tavLst>
                                        <p:tav tm="0">
                                          <p:val>
                                            <p:fltVal val="0"/>
                                          </p:val>
                                        </p:tav>
                                        <p:tav tm="100000">
                                          <p:val>
                                            <p:strVal val="#ppt_w"/>
                                          </p:val>
                                        </p:tav>
                                      </p:tavLst>
                                    </p:anim>
                                    <p:anim calcmode="lin" valueType="num">
                                      <p:cBhvr>
                                        <p:cTn id="8" dur="3000" fill="hold"/>
                                        <p:tgtEl>
                                          <p:spTgt spid="10"/>
                                        </p:tgtEl>
                                        <p:attrNameLst>
                                          <p:attrName>ppt_h</p:attrName>
                                        </p:attrNameLst>
                                      </p:cBhvr>
                                      <p:tavLst>
                                        <p:tav tm="0">
                                          <p:val>
                                            <p:fltVal val="0"/>
                                          </p:val>
                                        </p:tav>
                                        <p:tav tm="100000">
                                          <p:val>
                                            <p:strVal val="#ppt_h"/>
                                          </p:val>
                                        </p:tav>
                                      </p:tavLst>
                                    </p:anim>
                                    <p:animEffect transition="in" filter="fade">
                                      <p:cBhvr>
                                        <p:cTn id="9" dur="3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88.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8" name="Rectangle 7"/>
          <p:cNvSpPr/>
          <p:nvPr/>
        </p:nvSpPr>
        <p:spPr>
          <a:xfrm>
            <a:off x="215275" y="152400"/>
            <a:ext cx="4343400" cy="7109639"/>
          </a:xfrm>
          <a:prstGeom prst="rect">
            <a:avLst/>
          </a:prstGeom>
          <a:noFill/>
        </p:spPr>
        <p:txBody>
          <a:bodyPr wrap="square">
            <a:spAutoFit/>
            <a:scene3d>
              <a:camera prst="orthographicFront"/>
              <a:lightRig rig="threePt" dir="t"/>
            </a:scene3d>
            <a:sp3d extrusionH="57150">
              <a:bevelT w="38100" h="38100"/>
            </a:sp3d>
          </a:bodyPr>
          <a:lstStyle/>
          <a:p>
            <a:pPr algn="ctr"/>
            <a:r>
              <a:rPr lang="fr-CA" sz="3200" dirty="0">
                <a:solidFill>
                  <a:schemeClr val="accent2">
                    <a:lumMod val="20000"/>
                    <a:lumOff val="80000"/>
                  </a:schemeClr>
                </a:solidFill>
                <a:effectLst>
                  <a:glow rad="228600">
                    <a:srgbClr val="002060">
                      <a:alpha val="58000"/>
                    </a:srgbClr>
                  </a:glow>
                </a:effectLst>
                <a:latin typeface="Arial Rounded MT Bold" pitchFamily="34" charset="0"/>
              </a:rPr>
              <a:t>Un restes du peuple de Yahuah se tiendront devant le monde en tant que réformateurs pour </a:t>
            </a:r>
            <a:r>
              <a:rPr lang="fr-CA" sz="3600" dirty="0">
                <a:solidFill>
                  <a:schemeClr val="accent2">
                    <a:lumMod val="20000"/>
                    <a:lumOff val="80000"/>
                  </a:schemeClr>
                </a:solidFill>
                <a:effectLst>
                  <a:glow rad="228600">
                    <a:srgbClr val="002060">
                      <a:alpha val="58000"/>
                    </a:srgbClr>
                  </a:glow>
                </a:effectLst>
                <a:latin typeface="Arial Rounded MT Bold" pitchFamily="34" charset="0"/>
              </a:rPr>
              <a:t>RESTAURER </a:t>
            </a:r>
            <a:r>
              <a:rPr lang="fr-CA" sz="3200" dirty="0">
                <a:solidFill>
                  <a:schemeClr val="accent2">
                    <a:lumMod val="20000"/>
                    <a:lumOff val="80000"/>
                  </a:schemeClr>
                </a:solidFill>
                <a:effectLst>
                  <a:glow rad="228600">
                    <a:srgbClr val="002060">
                      <a:alpha val="58000"/>
                    </a:srgbClr>
                  </a:glow>
                </a:effectLst>
                <a:latin typeface="Arial Rounded MT Bold" pitchFamily="34" charset="0"/>
              </a:rPr>
              <a:t>chaque vérité des temps de la fin autour des statuts d'adoration de Yahuah. Cela comprendra les sabbats annuels</a:t>
            </a:r>
            <a:r>
              <a:rPr lang="en-US" sz="3600" dirty="0">
                <a:solidFill>
                  <a:schemeClr val="accent2">
                    <a:lumMod val="20000"/>
                    <a:lumOff val="80000"/>
                  </a:schemeClr>
                </a:solidFill>
                <a:effectLst>
                  <a:glow rad="228600">
                    <a:srgbClr val="002060">
                      <a:alpha val="58000"/>
                    </a:srgbClr>
                  </a:glow>
                </a:effectLst>
                <a:latin typeface="Arial Rounded MT Bold" pitchFamily="34" charset="0"/>
              </a:rPr>
              <a:t>!</a:t>
            </a:r>
          </a:p>
          <a:p>
            <a:pPr algn="ctr"/>
            <a:endParaRPr lang="en-US" sz="3200" dirty="0">
              <a:solidFill>
                <a:schemeClr val="accent2">
                  <a:lumMod val="20000"/>
                  <a:lumOff val="80000"/>
                </a:schemeClr>
              </a:solidFill>
              <a:effectLst>
                <a:glow rad="228600">
                  <a:srgbClr val="002060">
                    <a:alpha val="58000"/>
                  </a:srgbClr>
                </a:glow>
              </a:effectLst>
              <a:latin typeface="Arial Rounded MT Bold" pitchFamily="34" charset="0"/>
            </a:endParaRPr>
          </a:p>
        </p:txBody>
      </p:sp>
      <p:pic>
        <p:nvPicPr>
          <p:cNvPr id="4" name="Picture 2" descr="C:\Users\Rae\Desktop\YCC Logo sm size.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077200" y="5791200"/>
            <a:ext cx="851525" cy="851525"/>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p:txBody>
          <a:bodyPr/>
          <a:lstStyle/>
          <a:p>
            <a:fld id="{F98DBE31-67BE-43CC-8D6C-2180D5FA01B3}" type="slidenum">
              <a:rPr lang="en-US" b="1" smtClean="0">
                <a:solidFill>
                  <a:schemeClr val="bg1"/>
                </a:solidFill>
              </a:rPr>
              <a:t>88</a:t>
            </a:fld>
            <a:endParaRPr lang="en-US" b="1" dirty="0">
              <a:solidFill>
                <a:schemeClr val="bg1"/>
              </a:solidFill>
            </a:endParaRPr>
          </a:p>
        </p:txBody>
      </p:sp>
    </p:spTree>
    <p:extLst>
      <p:ext uri="{BB962C8B-B14F-4D97-AF65-F5344CB8AC3E}">
        <p14:creationId xmlns:p14="http://schemas.microsoft.com/office/powerpoint/2010/main" val="297537391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5"/>
          <p:cNvSpPr/>
          <p:nvPr/>
        </p:nvSpPr>
        <p:spPr>
          <a:xfrm>
            <a:off x="91440" y="338078"/>
            <a:ext cx="8837284" cy="2862322"/>
          </a:xfrm>
          <a:prstGeom prst="rect">
            <a:avLst/>
          </a:prstGeom>
        </p:spPr>
        <p:txBody>
          <a:bodyPr wrap="square">
            <a:spAutoFit/>
            <a:scene3d>
              <a:camera prst="orthographicFront"/>
              <a:lightRig rig="threePt" dir="t"/>
            </a:scene3d>
            <a:sp3d extrusionH="57150">
              <a:bevelT w="38100" h="38100"/>
            </a:sp3d>
          </a:bodyPr>
          <a:lstStyle/>
          <a:p>
            <a:pPr algn="ctr"/>
            <a:r>
              <a:rPr lang="fr-CA" sz="3600" dirty="0">
                <a:solidFill>
                  <a:schemeClr val="accent5">
                    <a:lumMod val="60000"/>
                    <a:lumOff val="40000"/>
                  </a:schemeClr>
                </a:solidFill>
                <a:effectLst>
                  <a:glow rad="228600">
                    <a:srgbClr val="002060">
                      <a:alpha val="58000"/>
                    </a:srgbClr>
                  </a:glow>
                </a:effectLst>
                <a:latin typeface="Arial Rounded MT Bold" pitchFamily="34" charset="0"/>
              </a:rPr>
              <a:t>Le reste de Yahuah </a:t>
            </a:r>
          </a:p>
          <a:p>
            <a:pPr algn="ctr"/>
            <a:endParaRPr lang="fr-CA" sz="3600" dirty="0">
              <a:solidFill>
                <a:schemeClr val="accent5">
                  <a:lumMod val="60000"/>
                  <a:lumOff val="40000"/>
                </a:schemeClr>
              </a:solidFill>
              <a:effectLst>
                <a:glow rad="228600">
                  <a:srgbClr val="002060">
                    <a:alpha val="58000"/>
                  </a:srgbClr>
                </a:glow>
              </a:effectLst>
              <a:latin typeface="Arial Rounded MT Bold" pitchFamily="34" charset="0"/>
            </a:endParaRPr>
          </a:p>
          <a:p>
            <a:pPr algn="ctr"/>
            <a:r>
              <a:rPr lang="fr-CA" sz="3600" dirty="0">
                <a:solidFill>
                  <a:schemeClr val="accent5">
                    <a:lumMod val="60000"/>
                    <a:lumOff val="40000"/>
                  </a:schemeClr>
                </a:solidFill>
                <a:effectLst>
                  <a:glow rad="228600">
                    <a:srgbClr val="002060">
                      <a:alpha val="58000"/>
                    </a:srgbClr>
                  </a:glow>
                </a:effectLst>
                <a:latin typeface="Arial Rounded MT Bold" pitchFamily="34" charset="0"/>
              </a:rPr>
              <a:t>enseignera clairement  ces préceptes </a:t>
            </a:r>
          </a:p>
          <a:p>
            <a:pPr algn="ctr"/>
            <a:endParaRPr lang="fr-CA" sz="3600" dirty="0">
              <a:solidFill>
                <a:schemeClr val="accent5">
                  <a:lumMod val="60000"/>
                  <a:lumOff val="40000"/>
                </a:schemeClr>
              </a:solidFill>
              <a:effectLst>
                <a:glow rad="228600">
                  <a:srgbClr val="002060">
                    <a:alpha val="58000"/>
                  </a:srgbClr>
                </a:glow>
              </a:effectLst>
              <a:latin typeface="Arial Rounded MT Bold" pitchFamily="34" charset="0"/>
            </a:endParaRPr>
          </a:p>
          <a:p>
            <a:pPr algn="ctr"/>
            <a:r>
              <a:rPr lang="fr-CA" sz="3600" dirty="0">
                <a:solidFill>
                  <a:schemeClr val="accent5">
                    <a:lumMod val="60000"/>
                    <a:lumOff val="40000"/>
                  </a:schemeClr>
                </a:solidFill>
                <a:effectLst>
                  <a:glow rad="228600">
                    <a:srgbClr val="002060">
                      <a:alpha val="58000"/>
                    </a:srgbClr>
                  </a:glow>
                </a:effectLst>
                <a:latin typeface="Arial Rounded MT Bold" pitchFamily="34" charset="0"/>
              </a:rPr>
              <a:t>restaurés de l'alliance éternelle</a:t>
            </a:r>
            <a:r>
              <a:rPr lang="en-US" sz="3600" dirty="0">
                <a:solidFill>
                  <a:schemeClr val="accent5">
                    <a:lumMod val="60000"/>
                    <a:lumOff val="40000"/>
                  </a:schemeClr>
                </a:solidFill>
                <a:effectLst>
                  <a:glow rad="228600">
                    <a:srgbClr val="002060">
                      <a:alpha val="58000"/>
                    </a:srgbClr>
                  </a:glow>
                </a:effectLst>
                <a:latin typeface="Arial Rounded MT Bold" pitchFamily="34" charset="0"/>
              </a:rPr>
              <a:t>.</a:t>
            </a:r>
            <a:endParaRPr lang="en-US" sz="2800" dirty="0">
              <a:solidFill>
                <a:schemeClr val="accent5">
                  <a:lumMod val="60000"/>
                  <a:lumOff val="40000"/>
                </a:schemeClr>
              </a:solidFill>
              <a:effectLst>
                <a:glow rad="228600">
                  <a:srgbClr val="002060">
                    <a:alpha val="58000"/>
                  </a:srgbClr>
                </a:glow>
              </a:effectLst>
              <a:latin typeface="Arial Rounded MT Bold" pitchFamily="34" charset="0"/>
            </a:endParaRPr>
          </a:p>
        </p:txBody>
      </p:sp>
      <p:sp>
        <p:nvSpPr>
          <p:cNvPr id="7" name="Rectangle 6"/>
          <p:cNvSpPr/>
          <p:nvPr/>
        </p:nvSpPr>
        <p:spPr>
          <a:xfrm>
            <a:off x="169555" y="4028182"/>
            <a:ext cx="8822045" cy="1077218"/>
          </a:xfrm>
          <a:prstGeom prst="rect">
            <a:avLst/>
          </a:prstGeom>
          <a:noFill/>
        </p:spPr>
        <p:txBody>
          <a:bodyPr wrap="square">
            <a:spAutoFit/>
            <a:scene3d>
              <a:camera prst="orthographicFront"/>
              <a:lightRig rig="threePt" dir="t"/>
            </a:scene3d>
            <a:sp3d extrusionH="57150">
              <a:bevelT w="38100" h="38100"/>
            </a:sp3d>
          </a:bodyPr>
          <a:lstStyle/>
          <a:p>
            <a:pPr algn="ctr"/>
            <a:r>
              <a:rPr lang="fr-CA" sz="3200" dirty="0">
                <a:solidFill>
                  <a:srgbClr val="FFC000"/>
                </a:solidFill>
                <a:effectLst>
                  <a:glow rad="152400">
                    <a:srgbClr val="002060">
                      <a:alpha val="94000"/>
                    </a:srgbClr>
                  </a:glow>
                </a:effectLst>
                <a:latin typeface="Arial Rounded MT Bold" pitchFamily="34" charset="0"/>
              </a:rPr>
              <a:t>Les ruines seront construites et les brèches seront RESTAURÉES</a:t>
            </a:r>
            <a:r>
              <a:rPr lang="en-US" sz="2800" dirty="0">
                <a:solidFill>
                  <a:srgbClr val="FFC000"/>
                </a:solidFill>
                <a:effectLst>
                  <a:glow rad="152400">
                    <a:srgbClr val="002060">
                      <a:alpha val="94000"/>
                    </a:srgbClr>
                  </a:glow>
                </a:effectLst>
                <a:latin typeface="Arial Rounded MT Bold" pitchFamily="34" charset="0"/>
              </a:rPr>
              <a:t>!</a:t>
            </a:r>
          </a:p>
        </p:txBody>
      </p:sp>
      <p:sp>
        <p:nvSpPr>
          <p:cNvPr id="8" name="Rectangle 7"/>
          <p:cNvSpPr/>
          <p:nvPr/>
        </p:nvSpPr>
        <p:spPr>
          <a:xfrm>
            <a:off x="134330" y="6090664"/>
            <a:ext cx="2407921" cy="584775"/>
          </a:xfrm>
          <a:prstGeom prst="rect">
            <a:avLst/>
          </a:prstGeom>
          <a:noFill/>
        </p:spPr>
        <p:txBody>
          <a:bodyPr wrap="square">
            <a:spAutoFit/>
            <a:scene3d>
              <a:camera prst="orthographicFront"/>
              <a:lightRig rig="threePt" dir="t"/>
            </a:scene3d>
            <a:sp3d extrusionH="57150">
              <a:bevelT w="38100" h="38100"/>
            </a:sp3d>
          </a:bodyPr>
          <a:lstStyle/>
          <a:p>
            <a:pPr algn="ctr"/>
            <a:r>
              <a:rPr lang="en-US" sz="3200" dirty="0">
                <a:ln>
                  <a:solidFill>
                    <a:srgbClr val="FFC000"/>
                  </a:solidFill>
                </a:ln>
                <a:solidFill>
                  <a:srgbClr val="FFC000"/>
                </a:solidFill>
                <a:effectLst>
                  <a:glow rad="152400">
                    <a:srgbClr val="002060">
                      <a:alpha val="94000"/>
                    </a:srgbClr>
                  </a:glow>
                </a:effectLst>
                <a:latin typeface="Arial Rounded MT Bold" pitchFamily="34" charset="0"/>
              </a:rPr>
              <a:t>Isa 58:12</a:t>
            </a:r>
            <a:endParaRPr lang="en-US" sz="2800" dirty="0">
              <a:ln>
                <a:solidFill>
                  <a:srgbClr val="FFC000"/>
                </a:solidFill>
              </a:ln>
              <a:solidFill>
                <a:srgbClr val="FFC000"/>
              </a:solidFill>
              <a:effectLst>
                <a:glow rad="152400">
                  <a:srgbClr val="002060">
                    <a:alpha val="94000"/>
                  </a:srgbClr>
                </a:glow>
              </a:effectLst>
              <a:latin typeface="Arial Rounded MT Bold" pitchFamily="34" charset="0"/>
            </a:endParaRPr>
          </a:p>
        </p:txBody>
      </p:sp>
      <p:pic>
        <p:nvPicPr>
          <p:cNvPr id="9" name="Picture 2" descr="C:\Users\Rae\Desktop\YCC Logo sm size.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077200" y="5791200"/>
            <a:ext cx="851525" cy="851525"/>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p:txBody>
          <a:bodyPr/>
          <a:lstStyle/>
          <a:p>
            <a:fld id="{F98DBE31-67BE-43CC-8D6C-2180D5FA01B3}" type="slidenum">
              <a:rPr lang="en-US" b="1" smtClean="0">
                <a:solidFill>
                  <a:schemeClr val="bg1"/>
                </a:solidFill>
              </a:rPr>
              <a:t>89</a:t>
            </a:fld>
            <a:endParaRPr lang="en-US" b="1" dirty="0">
              <a:solidFill>
                <a:schemeClr val="bg1"/>
              </a:solidFill>
            </a:endParaRPr>
          </a:p>
        </p:txBody>
      </p:sp>
    </p:spTree>
    <p:extLst>
      <p:ext uri="{BB962C8B-B14F-4D97-AF65-F5344CB8AC3E}">
        <p14:creationId xmlns:p14="http://schemas.microsoft.com/office/powerpoint/2010/main" val="127431043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4500"/>
                                  </p:stCondLst>
                                  <p:childTnLst>
                                    <p:set>
                                      <p:cBhvr>
                                        <p:cTn id="6" dur="1" fill="hold">
                                          <p:stCondLst>
                                            <p:cond delay="0"/>
                                          </p:stCondLst>
                                        </p:cTn>
                                        <p:tgtEl>
                                          <p:spTgt spid="7"/>
                                        </p:tgtEl>
                                        <p:attrNameLst>
                                          <p:attrName>style.visibility</p:attrName>
                                        </p:attrNameLst>
                                      </p:cBhvr>
                                      <p:to>
                                        <p:strVal val="visible"/>
                                      </p:to>
                                    </p:set>
                                    <p:anim calcmode="lin" valueType="num">
                                      <p:cBhvr>
                                        <p:cTn id="7" dur="2500" fill="hold"/>
                                        <p:tgtEl>
                                          <p:spTgt spid="7"/>
                                        </p:tgtEl>
                                        <p:attrNameLst>
                                          <p:attrName>ppt_w</p:attrName>
                                        </p:attrNameLst>
                                      </p:cBhvr>
                                      <p:tavLst>
                                        <p:tav tm="0">
                                          <p:val>
                                            <p:fltVal val="0"/>
                                          </p:val>
                                        </p:tav>
                                        <p:tav tm="100000">
                                          <p:val>
                                            <p:strVal val="#ppt_w"/>
                                          </p:val>
                                        </p:tav>
                                      </p:tavLst>
                                    </p:anim>
                                    <p:anim calcmode="lin" valueType="num">
                                      <p:cBhvr>
                                        <p:cTn id="8" dur="2500" fill="hold"/>
                                        <p:tgtEl>
                                          <p:spTgt spid="7"/>
                                        </p:tgtEl>
                                        <p:attrNameLst>
                                          <p:attrName>ppt_h</p:attrName>
                                        </p:attrNameLst>
                                      </p:cBhvr>
                                      <p:tavLst>
                                        <p:tav tm="0">
                                          <p:val>
                                            <p:fltVal val="0"/>
                                          </p:val>
                                        </p:tav>
                                        <p:tav tm="100000">
                                          <p:val>
                                            <p:strVal val="#ppt_h"/>
                                          </p:val>
                                        </p:tav>
                                      </p:tavLst>
                                    </p:anim>
                                    <p:animEffect transition="in" filter="fade">
                                      <p:cBhvr>
                                        <p:cTn id="9" dur="2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Rectangle 6"/>
          <p:cNvSpPr/>
          <p:nvPr/>
        </p:nvSpPr>
        <p:spPr>
          <a:xfrm>
            <a:off x="304800" y="2743200"/>
            <a:ext cx="8630410" cy="2800767"/>
          </a:xfrm>
          <a:prstGeom prst="rect">
            <a:avLst/>
          </a:prstGeom>
        </p:spPr>
        <p:txBody>
          <a:bodyPr wrap="square">
            <a:spAutoFit/>
            <a:scene3d>
              <a:camera prst="orthographicFront"/>
              <a:lightRig rig="threePt" dir="t"/>
            </a:scene3d>
            <a:sp3d extrusionH="57150">
              <a:bevelT w="38100" h="38100"/>
            </a:sp3d>
          </a:bodyPr>
          <a:lstStyle/>
          <a:p>
            <a:pPr algn="ctr"/>
            <a:r>
              <a:rPr lang="fr-CA" sz="4400" dirty="0">
                <a:solidFill>
                  <a:schemeClr val="accent6">
                    <a:lumMod val="20000"/>
                    <a:lumOff val="80000"/>
                  </a:schemeClr>
                </a:solidFill>
                <a:effectLst>
                  <a:glow rad="304800">
                    <a:schemeClr val="tx1"/>
                  </a:glow>
                </a:effectLst>
                <a:latin typeface="Arial Rounded MT Bold" pitchFamily="34" charset="0"/>
              </a:rPr>
              <a:t>Cependant, l'Écriture révèle quand le jour commence et ce n'est ni minuit, ni le coucher du soleil, ni le lever du soleil!</a:t>
            </a:r>
            <a:endParaRPr lang="en-US" sz="4400" dirty="0">
              <a:solidFill>
                <a:schemeClr val="accent6">
                  <a:lumMod val="20000"/>
                  <a:lumOff val="80000"/>
                </a:schemeClr>
              </a:solidFill>
              <a:effectLst>
                <a:glow rad="304800">
                  <a:schemeClr val="tx1"/>
                </a:glow>
              </a:effectLst>
              <a:latin typeface="Arial Rounded MT Bold" pitchFamily="34" charset="0"/>
            </a:endParaRPr>
          </a:p>
        </p:txBody>
      </p:sp>
      <p:pic>
        <p:nvPicPr>
          <p:cNvPr id="6" name="Picture 2" descr="C:\Users\Rae\Desktop\YCC Logo sm size.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077200" y="5791200"/>
            <a:ext cx="851525" cy="851525"/>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Lst>
        </p:spPr>
      </p:pic>
      <p:sp>
        <p:nvSpPr>
          <p:cNvPr id="5" name="Slide Number Placeholder 1"/>
          <p:cNvSpPr txBox="1">
            <a:spLocks/>
          </p:cNvSpPr>
          <p:nvPr/>
        </p:nvSpPr>
        <p:spPr>
          <a:xfrm>
            <a:off x="8534400" y="6492875"/>
            <a:ext cx="533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98DBE31-67BE-43CC-8D6C-2180D5FA01B3}" type="slidenum">
              <a:rPr lang="en-US" sz="1400" b="1" smtClean="0">
                <a:solidFill>
                  <a:schemeClr val="bg1"/>
                </a:solidFill>
              </a:rPr>
              <a:pPr/>
              <a:t>9</a:t>
            </a:fld>
            <a:endParaRPr lang="en-US" sz="1400" b="1" dirty="0">
              <a:solidFill>
                <a:schemeClr val="bg1"/>
              </a:solidFill>
            </a:endParaRPr>
          </a:p>
        </p:txBody>
      </p:sp>
    </p:spTree>
    <p:extLst>
      <p:ext uri="{BB962C8B-B14F-4D97-AF65-F5344CB8AC3E}">
        <p14:creationId xmlns:p14="http://schemas.microsoft.com/office/powerpoint/2010/main" val="2179066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2250" fill="hold"/>
                                        <p:tgtEl>
                                          <p:spTgt spid="7"/>
                                        </p:tgtEl>
                                        <p:attrNameLst>
                                          <p:attrName>ppt_w</p:attrName>
                                        </p:attrNameLst>
                                      </p:cBhvr>
                                      <p:tavLst>
                                        <p:tav tm="0">
                                          <p:val>
                                            <p:fltVal val="0"/>
                                          </p:val>
                                        </p:tav>
                                        <p:tav tm="100000">
                                          <p:val>
                                            <p:strVal val="#ppt_w"/>
                                          </p:val>
                                        </p:tav>
                                      </p:tavLst>
                                    </p:anim>
                                    <p:anim calcmode="lin" valueType="num">
                                      <p:cBhvr>
                                        <p:cTn id="8" dur="2250" fill="hold"/>
                                        <p:tgtEl>
                                          <p:spTgt spid="7"/>
                                        </p:tgtEl>
                                        <p:attrNameLst>
                                          <p:attrName>ppt_h</p:attrName>
                                        </p:attrNameLst>
                                      </p:cBhvr>
                                      <p:tavLst>
                                        <p:tav tm="0">
                                          <p:val>
                                            <p:fltVal val="0"/>
                                          </p:val>
                                        </p:tav>
                                        <p:tav tm="100000">
                                          <p:val>
                                            <p:strVal val="#ppt_h"/>
                                          </p:val>
                                        </p:tav>
                                      </p:tavLst>
                                    </p:anim>
                                    <p:animEffect transition="in" filter="fade">
                                      <p:cBhvr>
                                        <p:cTn id="9" dur="22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0.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472919" y="931737"/>
            <a:ext cx="8198162" cy="5632311"/>
          </a:xfrm>
          <a:prstGeom prst="rect">
            <a:avLst/>
          </a:prstGeom>
          <a:noFill/>
        </p:spPr>
        <p:txBody>
          <a:bodyPr wrap="square">
            <a:spAutoFit/>
            <a:scene3d>
              <a:camera prst="orthographicFront"/>
              <a:lightRig rig="threePt" dir="t"/>
            </a:scene3d>
            <a:sp3d extrusionH="57150">
              <a:bevelT w="38100" h="38100"/>
            </a:sp3d>
          </a:bodyPr>
          <a:lstStyle/>
          <a:p>
            <a:pPr algn="ctr">
              <a:lnSpc>
                <a:spcPct val="150000"/>
              </a:lnSpc>
            </a:pPr>
            <a:r>
              <a:rPr lang="en-US" sz="3600" dirty="0">
                <a:solidFill>
                  <a:schemeClr val="accent2">
                    <a:lumMod val="20000"/>
                    <a:lumOff val="80000"/>
                  </a:schemeClr>
                </a:solidFill>
                <a:effectLst>
                  <a:glow rad="228600">
                    <a:srgbClr val="002060">
                      <a:alpha val="58000"/>
                    </a:srgbClr>
                  </a:glow>
                </a:effectLst>
                <a:latin typeface="Arial Rounded MT Bold" pitchFamily="34" charset="0"/>
              </a:rPr>
              <a:t>Acts 3:21 </a:t>
            </a:r>
            <a:r>
              <a:rPr lang="en-US" sz="3600" dirty="0" smtClean="0">
                <a:solidFill>
                  <a:schemeClr val="accent2">
                    <a:lumMod val="20000"/>
                    <a:lumOff val="80000"/>
                  </a:schemeClr>
                </a:solidFill>
                <a:effectLst>
                  <a:glow rad="228600">
                    <a:srgbClr val="002060">
                      <a:alpha val="58000"/>
                    </a:srgbClr>
                  </a:glow>
                </a:effectLst>
                <a:latin typeface="Arial Rounded MT Bold" pitchFamily="34" charset="0"/>
              </a:rPr>
              <a:t> </a:t>
            </a:r>
            <a:r>
              <a:rPr lang="en-US" sz="3600" dirty="0" err="1" smtClean="0">
                <a:solidFill>
                  <a:schemeClr val="accent5">
                    <a:lumMod val="60000"/>
                    <a:lumOff val="40000"/>
                  </a:schemeClr>
                </a:solidFill>
                <a:effectLst>
                  <a:glow rad="228600">
                    <a:srgbClr val="002060">
                      <a:alpha val="58000"/>
                    </a:srgbClr>
                  </a:glow>
                </a:effectLst>
                <a:latin typeface="Arial Rounded MT Bold" pitchFamily="34" charset="0"/>
              </a:rPr>
              <a:t>parle</a:t>
            </a:r>
            <a:r>
              <a:rPr lang="en-US" sz="3600" dirty="0" smtClean="0">
                <a:solidFill>
                  <a:schemeClr val="accent5">
                    <a:lumMod val="60000"/>
                    <a:lumOff val="40000"/>
                  </a:schemeClr>
                </a:solidFill>
                <a:effectLst>
                  <a:glow rad="228600">
                    <a:srgbClr val="002060">
                      <a:alpha val="58000"/>
                    </a:srgbClr>
                  </a:glow>
                </a:effectLst>
                <a:latin typeface="Arial Rounded MT Bold" pitchFamily="34" charset="0"/>
              </a:rPr>
              <a:t> </a:t>
            </a:r>
            <a:r>
              <a:rPr lang="en-US" sz="3600" dirty="0">
                <a:solidFill>
                  <a:schemeClr val="accent5">
                    <a:lumMod val="60000"/>
                    <a:lumOff val="40000"/>
                  </a:schemeClr>
                </a:solidFill>
                <a:effectLst>
                  <a:glow rad="228600">
                    <a:srgbClr val="002060">
                      <a:alpha val="58000"/>
                    </a:srgbClr>
                  </a:glow>
                </a:effectLst>
                <a:latin typeface="Arial Rounded MT Bold" pitchFamily="34" charset="0"/>
              </a:rPr>
              <a:t>de restauration.</a:t>
            </a:r>
            <a:r>
              <a:rPr lang="en-US" sz="3600" dirty="0">
                <a:solidFill>
                  <a:schemeClr val="accent2">
                    <a:lumMod val="20000"/>
                    <a:lumOff val="80000"/>
                  </a:schemeClr>
                </a:solidFill>
                <a:effectLst>
                  <a:glow rad="228600">
                    <a:srgbClr val="002060">
                      <a:alpha val="58000"/>
                    </a:srgbClr>
                  </a:glow>
                </a:effectLst>
                <a:latin typeface="Arial Rounded MT Bold" pitchFamily="34" charset="0"/>
              </a:rPr>
              <a:t> </a:t>
            </a:r>
            <a:br>
              <a:rPr lang="en-US" sz="3600" dirty="0">
                <a:solidFill>
                  <a:schemeClr val="accent2">
                    <a:lumMod val="20000"/>
                    <a:lumOff val="80000"/>
                  </a:schemeClr>
                </a:solidFill>
                <a:effectLst>
                  <a:glow rad="228600">
                    <a:srgbClr val="002060">
                      <a:alpha val="58000"/>
                    </a:srgbClr>
                  </a:glow>
                </a:effectLst>
                <a:latin typeface="Arial Rounded MT Bold" pitchFamily="34" charset="0"/>
              </a:rPr>
            </a:br>
            <a:r>
              <a:rPr lang="en-US" sz="3600" dirty="0">
                <a:solidFill>
                  <a:schemeClr val="accent2">
                    <a:lumMod val="20000"/>
                    <a:lumOff val="80000"/>
                  </a:schemeClr>
                </a:solidFill>
                <a:effectLst>
                  <a:glow rad="228600">
                    <a:srgbClr val="002060">
                      <a:alpha val="58000"/>
                    </a:srgbClr>
                  </a:glow>
                </a:effectLst>
                <a:latin typeface="Arial Rounded MT Bold" pitchFamily="34" charset="0"/>
              </a:rPr>
              <a:t>“</a:t>
            </a:r>
            <a:r>
              <a:rPr lang="fr-CA" sz="3600" dirty="0">
                <a:solidFill>
                  <a:schemeClr val="accent2">
                    <a:lumMod val="20000"/>
                    <a:lumOff val="80000"/>
                  </a:schemeClr>
                </a:solidFill>
                <a:effectLst>
                  <a:glow rad="228600">
                    <a:srgbClr val="002060">
                      <a:alpha val="58000"/>
                    </a:srgbClr>
                  </a:glow>
                </a:effectLst>
                <a:latin typeface="Arial Rounded MT Bold" pitchFamily="34" charset="0"/>
              </a:rPr>
              <a:t>Il doit rester au ciel jusqu'à ce que le moment vienne pour Yahuah de tout restaurer, comme il l'a promis il y a longtemps à travers ses saints prophètes.</a:t>
            </a:r>
            <a:r>
              <a:rPr lang="en-US" sz="3600" dirty="0">
                <a:solidFill>
                  <a:schemeClr val="accent2">
                    <a:lumMod val="20000"/>
                    <a:lumOff val="80000"/>
                  </a:schemeClr>
                </a:solidFill>
                <a:effectLst>
                  <a:glow rad="228600">
                    <a:srgbClr val="002060">
                      <a:alpha val="58000"/>
                    </a:srgbClr>
                  </a:glow>
                </a:effectLst>
                <a:latin typeface="Arial Rounded MT Bold" pitchFamily="34" charset="0"/>
              </a:rPr>
              <a:t>.”</a:t>
            </a:r>
            <a:br>
              <a:rPr lang="en-US" sz="3600" dirty="0">
                <a:solidFill>
                  <a:schemeClr val="accent2">
                    <a:lumMod val="20000"/>
                    <a:lumOff val="80000"/>
                  </a:schemeClr>
                </a:solidFill>
                <a:effectLst>
                  <a:glow rad="228600">
                    <a:srgbClr val="002060">
                      <a:alpha val="58000"/>
                    </a:srgbClr>
                  </a:glow>
                </a:effectLst>
                <a:latin typeface="Arial Rounded MT Bold" pitchFamily="34" charset="0"/>
              </a:rPr>
            </a:br>
            <a:r>
              <a:rPr lang="en-US" sz="2400" i="1" dirty="0">
                <a:solidFill>
                  <a:schemeClr val="accent2">
                    <a:lumMod val="20000"/>
                    <a:lumOff val="80000"/>
                  </a:schemeClr>
                </a:solidFill>
                <a:effectLst>
                  <a:glow rad="228600">
                    <a:srgbClr val="002060">
                      <a:alpha val="58000"/>
                    </a:srgbClr>
                  </a:glow>
                </a:effectLst>
                <a:latin typeface="Arial Rounded MT Bold" pitchFamily="34" charset="0"/>
              </a:rPr>
              <a:t>(NIV)</a:t>
            </a:r>
            <a:endParaRPr lang="en-US" sz="2000" i="1" dirty="0">
              <a:solidFill>
                <a:schemeClr val="accent2">
                  <a:lumMod val="20000"/>
                  <a:lumOff val="80000"/>
                </a:schemeClr>
              </a:solidFill>
              <a:effectLst>
                <a:glow rad="228600">
                  <a:srgbClr val="002060">
                    <a:alpha val="58000"/>
                  </a:srgbClr>
                </a:glow>
              </a:effectLst>
              <a:latin typeface="Arial Rounded MT Bold" pitchFamily="34" charset="0"/>
            </a:endParaRPr>
          </a:p>
        </p:txBody>
      </p:sp>
      <p:pic>
        <p:nvPicPr>
          <p:cNvPr id="5" name="Picture 2" descr="C:\Users\Rae\Desktop\YCC Logo sm size.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077200" y="5791200"/>
            <a:ext cx="851525" cy="851525"/>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Lst>
        </p:spPr>
      </p:pic>
      <p:sp>
        <p:nvSpPr>
          <p:cNvPr id="6" name="Slide Number Placeholder 1"/>
          <p:cNvSpPr>
            <a:spLocks noGrp="1"/>
          </p:cNvSpPr>
          <p:nvPr>
            <p:ph type="sldNum" sz="quarter" idx="12"/>
          </p:nvPr>
        </p:nvSpPr>
        <p:spPr>
          <a:xfrm>
            <a:off x="8610600" y="6492875"/>
            <a:ext cx="533400" cy="365125"/>
          </a:xfrm>
        </p:spPr>
        <p:txBody>
          <a:bodyPr/>
          <a:lstStyle/>
          <a:p>
            <a:fld id="{F98DBE31-67BE-43CC-8D6C-2180D5FA01B3}" type="slidenum">
              <a:rPr lang="en-US" b="1" smtClean="0">
                <a:solidFill>
                  <a:schemeClr val="bg1"/>
                </a:solidFill>
              </a:rPr>
              <a:t>90</a:t>
            </a:fld>
            <a:endParaRPr lang="en-US" b="1" dirty="0">
              <a:solidFill>
                <a:schemeClr val="bg1"/>
              </a:solidFill>
            </a:endParaRPr>
          </a:p>
        </p:txBody>
      </p:sp>
    </p:spTree>
    <p:extLst>
      <p:ext uri="{BB962C8B-B14F-4D97-AF65-F5344CB8AC3E}">
        <p14:creationId xmlns:p14="http://schemas.microsoft.com/office/powerpoint/2010/main" val="44232102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5" name="Picture 2" descr="C:\Users\Rae\Desktop\YCC Logo sm size.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077200" y="5791200"/>
            <a:ext cx="851525" cy="851525"/>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228600" y="76200"/>
            <a:ext cx="8534400" cy="4524315"/>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fr-CA" sz="7200" b="1" dirty="0">
                <a:ln w="11430"/>
                <a:solidFill>
                  <a:schemeClr val="accent5">
                    <a:lumMod val="75000"/>
                  </a:schemeClr>
                </a:solidFill>
                <a:effectLst>
                  <a:glow rad="457200">
                    <a:schemeClr val="accent6">
                      <a:lumMod val="60000"/>
                      <a:lumOff val="40000"/>
                    </a:schemeClr>
                  </a:glow>
                  <a:outerShdw blurRad="50800" dist="39000" dir="5460000" algn="tl">
                    <a:srgbClr val="000000">
                      <a:alpha val="38000"/>
                    </a:srgbClr>
                  </a:outerShdw>
                </a:effectLst>
                <a:latin typeface="Matura MT Script Capitals" pitchFamily="66" charset="0"/>
              </a:rPr>
              <a:t>Libérez-vous de l'erreur et de la… </a:t>
            </a:r>
          </a:p>
          <a:p>
            <a:pPr algn="ctr"/>
            <a:endParaRPr lang="fr-CA" sz="7200" b="1" dirty="0">
              <a:ln w="11430"/>
              <a:solidFill>
                <a:schemeClr val="accent5">
                  <a:lumMod val="75000"/>
                </a:schemeClr>
              </a:solidFill>
              <a:effectLst>
                <a:glow rad="457200">
                  <a:schemeClr val="accent6">
                    <a:lumMod val="60000"/>
                    <a:lumOff val="40000"/>
                  </a:schemeClr>
                </a:glow>
                <a:outerShdw blurRad="50800" dist="39000" dir="5460000" algn="tl">
                  <a:srgbClr val="000000">
                    <a:alpha val="38000"/>
                  </a:srgbClr>
                </a:outerShdw>
              </a:effectLst>
              <a:latin typeface="Matura MT Script Capitals" pitchFamily="66" charset="0"/>
            </a:endParaRPr>
          </a:p>
          <a:p>
            <a:pPr algn="ctr"/>
            <a:r>
              <a:rPr lang="fr-CA" sz="7200" b="1" dirty="0">
                <a:ln w="11430"/>
                <a:solidFill>
                  <a:schemeClr val="accent5">
                    <a:lumMod val="75000"/>
                  </a:schemeClr>
                </a:solidFill>
                <a:effectLst>
                  <a:glow rad="457200">
                    <a:schemeClr val="accent6">
                      <a:lumMod val="60000"/>
                      <a:lumOff val="40000"/>
                    </a:schemeClr>
                  </a:glow>
                  <a:outerShdw blurRad="50800" dist="39000" dir="5460000" algn="tl">
                    <a:srgbClr val="000000">
                      <a:alpha val="38000"/>
                    </a:srgbClr>
                  </a:outerShdw>
                </a:effectLst>
                <a:latin typeface="Matura MT Script Capitals" pitchFamily="66" charset="0"/>
              </a:rPr>
              <a:t>Tradition</a:t>
            </a:r>
            <a:r>
              <a:rPr lang="en-US" sz="7200" b="1" dirty="0">
                <a:ln w="11430"/>
                <a:solidFill>
                  <a:schemeClr val="accent5">
                    <a:lumMod val="75000"/>
                  </a:schemeClr>
                </a:solidFill>
                <a:effectLst>
                  <a:glow rad="457200">
                    <a:schemeClr val="accent6">
                      <a:lumMod val="60000"/>
                      <a:lumOff val="40000"/>
                    </a:schemeClr>
                  </a:glow>
                  <a:outerShdw blurRad="50800" dist="39000" dir="5460000" algn="tl">
                    <a:srgbClr val="000000">
                      <a:alpha val="38000"/>
                    </a:srgbClr>
                  </a:outerShdw>
                </a:effectLst>
                <a:latin typeface="Matura MT Script Capitals" pitchFamily="66" charset="0"/>
              </a:rPr>
              <a:t>!</a:t>
            </a:r>
            <a:endParaRPr lang="en-US" sz="4800" b="1" cap="none" spc="0" dirty="0">
              <a:ln w="11430"/>
              <a:solidFill>
                <a:schemeClr val="accent5">
                  <a:lumMod val="75000"/>
                </a:schemeClr>
              </a:solidFill>
              <a:effectLst>
                <a:glow rad="457200">
                  <a:schemeClr val="accent6">
                    <a:lumMod val="60000"/>
                    <a:lumOff val="40000"/>
                  </a:schemeClr>
                </a:glow>
                <a:outerShdw blurRad="50800" dist="39000" dir="5460000" algn="tl">
                  <a:srgbClr val="000000">
                    <a:alpha val="38000"/>
                  </a:srgbClr>
                </a:outerShdw>
              </a:effectLst>
              <a:latin typeface="Matura MT Script Capitals" pitchFamily="66" charset="0"/>
            </a:endParaRPr>
          </a:p>
        </p:txBody>
      </p:sp>
      <p:sp>
        <p:nvSpPr>
          <p:cNvPr id="2" name="Slide Number Placeholder 1"/>
          <p:cNvSpPr>
            <a:spLocks noGrp="1"/>
          </p:cNvSpPr>
          <p:nvPr>
            <p:ph type="sldNum" sz="quarter" idx="12"/>
          </p:nvPr>
        </p:nvSpPr>
        <p:spPr/>
        <p:txBody>
          <a:bodyPr/>
          <a:lstStyle/>
          <a:p>
            <a:fld id="{F98DBE31-67BE-43CC-8D6C-2180D5FA01B3}" type="slidenum">
              <a:rPr lang="en-US" b="1" smtClean="0">
                <a:solidFill>
                  <a:schemeClr val="bg1"/>
                </a:solidFill>
              </a:rPr>
              <a:t>91</a:t>
            </a:fld>
            <a:endParaRPr lang="en-US" b="1" dirty="0">
              <a:solidFill>
                <a:schemeClr val="bg1"/>
              </a:solidFill>
            </a:endParaRPr>
          </a:p>
        </p:txBody>
      </p:sp>
    </p:spTree>
    <p:extLst>
      <p:ext uri="{BB962C8B-B14F-4D97-AF65-F5344CB8AC3E}">
        <p14:creationId xmlns:p14="http://schemas.microsoft.com/office/powerpoint/2010/main" val="310455872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2500" fill="hold"/>
                                        <p:tgtEl>
                                          <p:spTgt spid="6"/>
                                        </p:tgtEl>
                                        <p:attrNameLst>
                                          <p:attrName>ppt_w</p:attrName>
                                        </p:attrNameLst>
                                      </p:cBhvr>
                                      <p:tavLst>
                                        <p:tav tm="0">
                                          <p:val>
                                            <p:fltVal val="0"/>
                                          </p:val>
                                        </p:tav>
                                        <p:tav tm="100000">
                                          <p:val>
                                            <p:strVal val="#ppt_w"/>
                                          </p:val>
                                        </p:tav>
                                      </p:tavLst>
                                    </p:anim>
                                    <p:anim calcmode="lin" valueType="num">
                                      <p:cBhvr>
                                        <p:cTn id="8" dur="2500" fill="hold"/>
                                        <p:tgtEl>
                                          <p:spTgt spid="6"/>
                                        </p:tgtEl>
                                        <p:attrNameLst>
                                          <p:attrName>ppt_h</p:attrName>
                                        </p:attrNameLst>
                                      </p:cBhvr>
                                      <p:tavLst>
                                        <p:tav tm="0">
                                          <p:val>
                                            <p:fltVal val="0"/>
                                          </p:val>
                                        </p:tav>
                                        <p:tav tm="100000">
                                          <p:val>
                                            <p:strVal val="#ppt_h"/>
                                          </p:val>
                                        </p:tav>
                                      </p:tavLst>
                                    </p:anim>
                                    <p:animEffect transition="in" filter="fade">
                                      <p:cBhvr>
                                        <p:cTn id="9" dur="2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92.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sp>
        <p:nvSpPr>
          <p:cNvPr id="7" name="Rectangle 6"/>
          <p:cNvSpPr/>
          <p:nvPr/>
        </p:nvSpPr>
        <p:spPr>
          <a:xfrm>
            <a:off x="94270" y="533400"/>
            <a:ext cx="9049730" cy="5078313"/>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fr-CA" sz="5400" b="1" dirty="0">
                <a:ln w="11430"/>
                <a:solidFill>
                  <a:schemeClr val="accent5">
                    <a:lumMod val="75000"/>
                  </a:schemeClr>
                </a:solidFill>
                <a:effectLst>
                  <a:glow rad="127000">
                    <a:schemeClr val="accent6">
                      <a:lumMod val="20000"/>
                      <a:lumOff val="80000"/>
                    </a:schemeClr>
                  </a:glow>
                  <a:outerShdw blurRad="50800" dist="39000" dir="5460000" algn="tl">
                    <a:srgbClr val="000000">
                      <a:alpha val="38000"/>
                    </a:srgbClr>
                  </a:outerShdw>
                </a:effectLst>
                <a:latin typeface="Matura MT Script Capitals" pitchFamily="66" charset="0"/>
              </a:rPr>
              <a:t>Rejoignez le nombre croissant de chercheurs de vérité à travers le monde qui rétablissent le véritable ‘’</a:t>
            </a:r>
            <a:r>
              <a:rPr lang="fr-CA" sz="5400" b="1" dirty="0">
                <a:ln w="11430"/>
                <a:solidFill>
                  <a:srgbClr val="7030A0"/>
                </a:solidFill>
                <a:effectLst>
                  <a:glow rad="127000">
                    <a:schemeClr val="accent6">
                      <a:lumMod val="20000"/>
                      <a:lumOff val="80000"/>
                    </a:schemeClr>
                  </a:glow>
                  <a:outerShdw blurRad="50800" dist="39000" dir="5460000" algn="tl">
                    <a:srgbClr val="000000">
                      <a:alpha val="38000"/>
                    </a:srgbClr>
                  </a:outerShdw>
                </a:effectLst>
                <a:latin typeface="Matura MT Script Capitals" pitchFamily="66" charset="0"/>
              </a:rPr>
              <a:t>jour</a:t>
            </a:r>
            <a:r>
              <a:rPr lang="fr-CA" sz="5400" b="1" dirty="0">
                <a:ln w="11430"/>
                <a:solidFill>
                  <a:schemeClr val="accent5">
                    <a:lumMod val="75000"/>
                  </a:schemeClr>
                </a:solidFill>
                <a:effectLst>
                  <a:glow rad="127000">
                    <a:schemeClr val="accent6">
                      <a:lumMod val="20000"/>
                      <a:lumOff val="80000"/>
                    </a:schemeClr>
                  </a:glow>
                  <a:outerShdw blurRad="50800" dist="39000" dir="5460000" algn="tl">
                    <a:srgbClr val="000000">
                      <a:alpha val="38000"/>
                    </a:srgbClr>
                  </a:outerShdw>
                </a:effectLst>
                <a:latin typeface="Matura MT Script Capitals" pitchFamily="66" charset="0"/>
              </a:rPr>
              <a:t>’’ du sabbat hebdomadaire et le ‘’</a:t>
            </a:r>
            <a:r>
              <a:rPr lang="fr-CA" sz="5400" b="1" dirty="0">
                <a:ln w="11430"/>
                <a:solidFill>
                  <a:schemeClr val="accent6">
                    <a:lumMod val="75000"/>
                  </a:schemeClr>
                </a:solidFill>
                <a:effectLst>
                  <a:glow rad="127000">
                    <a:schemeClr val="accent6">
                      <a:lumMod val="20000"/>
                      <a:lumOff val="80000"/>
                    </a:schemeClr>
                  </a:glow>
                  <a:outerShdw blurRad="50800" dist="39000" dir="5460000" algn="tl">
                    <a:srgbClr val="000000">
                      <a:alpha val="38000"/>
                    </a:srgbClr>
                  </a:outerShdw>
                </a:effectLst>
                <a:latin typeface="Matura MT Script Capitals" pitchFamily="66" charset="0"/>
              </a:rPr>
              <a:t>début du jour</a:t>
            </a:r>
            <a:r>
              <a:rPr lang="fr-CA" sz="5400" b="1" dirty="0">
                <a:ln w="11430"/>
                <a:solidFill>
                  <a:schemeClr val="accent5">
                    <a:lumMod val="75000"/>
                  </a:schemeClr>
                </a:solidFill>
                <a:effectLst>
                  <a:glow rad="127000">
                    <a:schemeClr val="accent6">
                      <a:lumMod val="20000"/>
                      <a:lumOff val="80000"/>
                    </a:schemeClr>
                  </a:glow>
                  <a:outerShdw blurRad="50800" dist="39000" dir="5460000" algn="tl">
                    <a:srgbClr val="000000">
                      <a:alpha val="38000"/>
                    </a:srgbClr>
                  </a:outerShdw>
                </a:effectLst>
                <a:latin typeface="Matura MT Script Capitals" pitchFamily="66" charset="0"/>
              </a:rPr>
              <a:t>’’ du sabbat!</a:t>
            </a:r>
            <a:r>
              <a:rPr lang="en-US" sz="5400" b="1" dirty="0">
                <a:ln w="11430"/>
                <a:solidFill>
                  <a:schemeClr val="accent5">
                    <a:lumMod val="75000"/>
                  </a:schemeClr>
                </a:solidFill>
                <a:effectLst>
                  <a:glow rad="127000">
                    <a:schemeClr val="accent6">
                      <a:lumMod val="20000"/>
                      <a:lumOff val="80000"/>
                    </a:schemeClr>
                  </a:glow>
                  <a:outerShdw blurRad="50800" dist="39000" dir="5460000" algn="tl">
                    <a:srgbClr val="000000">
                      <a:alpha val="38000"/>
                    </a:srgbClr>
                  </a:outerShdw>
                </a:effectLst>
                <a:latin typeface="Matura MT Script Capitals" pitchFamily="66" charset="0"/>
              </a:rPr>
              <a:t>!</a:t>
            </a:r>
            <a:endParaRPr lang="en-US" sz="3600" b="1" cap="none" spc="0" dirty="0">
              <a:ln w="11430"/>
              <a:solidFill>
                <a:schemeClr val="accent5">
                  <a:lumMod val="75000"/>
                </a:schemeClr>
              </a:solidFill>
              <a:effectLst>
                <a:glow rad="127000">
                  <a:schemeClr val="accent6">
                    <a:lumMod val="20000"/>
                    <a:lumOff val="80000"/>
                  </a:schemeClr>
                </a:glow>
                <a:outerShdw blurRad="50800" dist="39000" dir="5460000" algn="tl">
                  <a:srgbClr val="000000">
                    <a:alpha val="38000"/>
                  </a:srgbClr>
                </a:outerShdw>
              </a:effectLst>
              <a:latin typeface="Matura MT Script Capitals" pitchFamily="66" charset="0"/>
            </a:endParaRPr>
          </a:p>
        </p:txBody>
      </p:sp>
      <p:pic>
        <p:nvPicPr>
          <p:cNvPr id="4" name="Picture 2" descr="C:\Users\Rae\Desktop\YCC Logo sm size.pn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8169140" y="5711102"/>
            <a:ext cx="851525" cy="851525"/>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p:txBody>
          <a:bodyPr/>
          <a:lstStyle/>
          <a:p>
            <a:fld id="{F98DBE31-67BE-43CC-8D6C-2180D5FA01B3}" type="slidenum">
              <a:rPr lang="en-US" b="1" smtClean="0"/>
              <a:t>92</a:t>
            </a:fld>
            <a:endParaRPr lang="en-US" b="1" dirty="0"/>
          </a:p>
        </p:txBody>
      </p:sp>
    </p:spTree>
    <p:extLst>
      <p:ext uri="{BB962C8B-B14F-4D97-AF65-F5344CB8AC3E}">
        <p14:creationId xmlns:p14="http://schemas.microsoft.com/office/powerpoint/2010/main" val="71340841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3.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028" name="Picture 4" descr="C:\Users\Rae\Desktop\Eze 20 vs 12.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029200" y="380999"/>
            <a:ext cx="3626167" cy="2819401"/>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Lst>
        </p:spPr>
      </p:pic>
      <p:pic>
        <p:nvPicPr>
          <p:cNvPr id="1026" name="Picture 2" descr="C:\Users\Rae\Desktop\church in alps pastel.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04800" y="990600"/>
            <a:ext cx="3917950" cy="508000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pic>
        <p:nvPicPr>
          <p:cNvPr id="1027" name="Picture 3" descr="C:\Users\Rae\Desktop\Ex 31 vs 13.jpg"/>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222750" y="3543300"/>
            <a:ext cx="3621611" cy="2712712"/>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Lst>
        </p:spPr>
      </p:pic>
      <p:pic>
        <p:nvPicPr>
          <p:cNvPr id="6" name="Picture 2" descr="C:\Users\Rae\Desktop\YCC Logo sm size.pn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8077200" y="5791200"/>
            <a:ext cx="851525" cy="851525"/>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p:txBody>
          <a:bodyPr/>
          <a:lstStyle/>
          <a:p>
            <a:fld id="{F98DBE31-67BE-43CC-8D6C-2180D5FA01B3}" type="slidenum">
              <a:rPr lang="en-US" b="1" smtClean="0">
                <a:solidFill>
                  <a:schemeClr val="bg1"/>
                </a:solidFill>
              </a:rPr>
              <a:t>93</a:t>
            </a:fld>
            <a:endParaRPr lang="en-US" b="1" dirty="0">
              <a:solidFill>
                <a:schemeClr val="bg1"/>
              </a:solidFill>
            </a:endParaRPr>
          </a:p>
        </p:txBody>
      </p:sp>
      <p:sp>
        <p:nvSpPr>
          <p:cNvPr id="10" name="ZoneTexte 9">
            <a:extLst>
              <a:ext uri="{FF2B5EF4-FFF2-40B4-BE49-F238E27FC236}">
                <a16:creationId xmlns:a16="http://schemas.microsoft.com/office/drawing/2014/main" xmlns="" id="{D514F58E-387C-446C-A443-6F380B429A28}"/>
              </a:ext>
            </a:extLst>
          </p:cNvPr>
          <p:cNvSpPr txBox="1"/>
          <p:nvPr/>
        </p:nvSpPr>
        <p:spPr>
          <a:xfrm>
            <a:off x="4580021" y="4063368"/>
            <a:ext cx="2438400" cy="2246769"/>
          </a:xfrm>
          <a:prstGeom prst="rect">
            <a:avLst/>
          </a:prstGeom>
          <a:noFill/>
        </p:spPr>
        <p:txBody>
          <a:bodyPr wrap="square">
            <a:spAutoFit/>
          </a:bodyPr>
          <a:lstStyle/>
          <a:p>
            <a:pPr marR="450" algn="l" rtl="0"/>
            <a:r>
              <a:rPr lang="fr-CA" sz="1800" b="0" i="0" u="none" strike="noStrike" baseline="0" dirty="0">
                <a:solidFill>
                  <a:schemeClr val="bg1"/>
                </a:solidFill>
                <a:effectLst>
                  <a:glow rad="635000">
                    <a:srgbClr val="290B0D"/>
                  </a:glow>
                </a:effectLst>
                <a:latin typeface="Arial Rounded MT Bold" panose="020F0704030504030204" pitchFamily="34" charset="0"/>
              </a:rPr>
              <a:t>c'est un signe entre moi et vous, en vos générations, pour que vous sachiez que c'est moi, </a:t>
            </a:r>
            <a:r>
              <a:rPr lang="fr-CA" dirty="0">
                <a:solidFill>
                  <a:schemeClr val="bg1"/>
                </a:solidFill>
                <a:effectLst>
                  <a:glow rad="635000">
                    <a:srgbClr val="290B0D"/>
                  </a:glow>
                </a:effectLst>
                <a:latin typeface="Arial Rounded MT Bold" panose="020F0704030504030204" pitchFamily="34" charset="0"/>
              </a:rPr>
              <a:t>YAHWEH</a:t>
            </a:r>
            <a:r>
              <a:rPr lang="fr-CA" sz="1800" b="0" i="0" u="none" strike="noStrike" baseline="0" dirty="0">
                <a:solidFill>
                  <a:schemeClr val="bg1"/>
                </a:solidFill>
                <a:effectLst>
                  <a:glow rad="635000">
                    <a:srgbClr val="290B0D"/>
                  </a:glow>
                </a:effectLst>
                <a:latin typeface="Arial Rounded MT Bold" panose="020F0704030504030204" pitchFamily="34" charset="0"/>
              </a:rPr>
              <a:t>, qui </a:t>
            </a:r>
            <a:r>
              <a:rPr lang="fr-CA" sz="1800" b="0" i="0" u="none" strike="noStrike" baseline="0" dirty="0" smtClean="0">
                <a:solidFill>
                  <a:schemeClr val="bg1"/>
                </a:solidFill>
                <a:effectLst>
                  <a:glow rad="635000">
                    <a:srgbClr val="290B0D"/>
                  </a:glow>
                </a:effectLst>
                <a:latin typeface="Arial Rounded MT Bold" panose="020F0704030504030204" pitchFamily="34" charset="0"/>
              </a:rPr>
              <a:t/>
            </a:r>
            <a:br>
              <a:rPr lang="fr-CA" sz="1800" b="0" i="0" u="none" strike="noStrike" baseline="0" dirty="0" smtClean="0">
                <a:solidFill>
                  <a:schemeClr val="bg1"/>
                </a:solidFill>
                <a:effectLst>
                  <a:glow rad="635000">
                    <a:srgbClr val="290B0D"/>
                  </a:glow>
                </a:effectLst>
                <a:latin typeface="Arial Rounded MT Bold" panose="020F0704030504030204" pitchFamily="34" charset="0"/>
              </a:rPr>
            </a:br>
            <a:r>
              <a:rPr lang="fr-CA" sz="1800" b="0" i="0" u="none" strike="noStrike" baseline="0" dirty="0" smtClean="0">
                <a:solidFill>
                  <a:schemeClr val="bg1"/>
                </a:solidFill>
                <a:effectLst>
                  <a:glow rad="635000">
                    <a:srgbClr val="290B0D"/>
                  </a:glow>
                </a:effectLst>
                <a:latin typeface="Arial Rounded MT Bold" panose="020F0704030504030204" pitchFamily="34" charset="0"/>
              </a:rPr>
              <a:t>vous </a:t>
            </a:r>
            <a:r>
              <a:rPr lang="fr-CA" sz="1800" b="0" i="0" u="none" strike="noStrike" baseline="0" dirty="0">
                <a:solidFill>
                  <a:schemeClr val="bg1"/>
                </a:solidFill>
                <a:effectLst>
                  <a:glow rad="635000">
                    <a:srgbClr val="290B0D"/>
                  </a:glow>
                </a:effectLst>
                <a:latin typeface="Arial Rounded MT Bold" panose="020F0704030504030204" pitchFamily="34" charset="0"/>
              </a:rPr>
              <a:t>sanctifie</a:t>
            </a:r>
            <a:r>
              <a:rPr lang="fr-CA" sz="1800" b="0" i="0" u="none" strike="noStrike" baseline="0" dirty="0">
                <a:solidFill>
                  <a:schemeClr val="bg1"/>
                </a:solidFill>
                <a:effectLst>
                  <a:glow rad="419100">
                    <a:srgbClr val="290B0D"/>
                  </a:glow>
                </a:effectLst>
                <a:latin typeface="Arial Rounded MT Bold" panose="020F0704030504030204" pitchFamily="34" charset="0"/>
              </a:rPr>
              <a:t>.</a:t>
            </a:r>
            <a:endParaRPr lang="fr-CA" sz="1400" b="1" i="0" u="none" strike="noStrike" baseline="0" dirty="0">
              <a:solidFill>
                <a:schemeClr val="bg1"/>
              </a:solidFill>
              <a:effectLst>
                <a:glow rad="419100">
                  <a:srgbClr val="290B0D"/>
                </a:glow>
              </a:effectLst>
              <a:latin typeface="Arial Rounded MT Bold" panose="020F0704030504030204" pitchFamily="34" charset="0"/>
            </a:endParaRPr>
          </a:p>
          <a:p>
            <a:pPr marR="450" algn="l" rtl="0"/>
            <a:endParaRPr lang="fr-CA" sz="1400" b="1" i="0" u="none" strike="noStrike" baseline="0" dirty="0">
              <a:solidFill>
                <a:srgbClr val="333399"/>
              </a:solidFill>
              <a:latin typeface="Segoe UI" panose="020B0502040204020203" pitchFamily="34" charset="0"/>
            </a:endParaRPr>
          </a:p>
        </p:txBody>
      </p:sp>
      <p:sp>
        <p:nvSpPr>
          <p:cNvPr id="3" name="Rectangle 2"/>
          <p:cNvSpPr/>
          <p:nvPr/>
        </p:nvSpPr>
        <p:spPr>
          <a:xfrm>
            <a:off x="6781800" y="990600"/>
            <a:ext cx="1463517" cy="1676400"/>
          </a:xfrm>
          <a:prstGeom prst="rect">
            <a:avLst/>
          </a:prstGeom>
          <a:solidFill>
            <a:srgbClr val="290B0D"/>
          </a:solidFill>
          <a:ln>
            <a:noFill/>
          </a:ln>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ZoneTexte 7">
            <a:extLst>
              <a:ext uri="{FF2B5EF4-FFF2-40B4-BE49-F238E27FC236}">
                <a16:creationId xmlns:a16="http://schemas.microsoft.com/office/drawing/2014/main" xmlns="" id="{ABD331E4-FFA4-4E67-9F68-5F8DEB9B2E79}"/>
              </a:ext>
            </a:extLst>
          </p:cNvPr>
          <p:cNvSpPr txBox="1"/>
          <p:nvPr/>
        </p:nvSpPr>
        <p:spPr>
          <a:xfrm>
            <a:off x="6287152" y="893002"/>
            <a:ext cx="2399648" cy="2523768"/>
          </a:xfrm>
          <a:prstGeom prst="rect">
            <a:avLst/>
          </a:prstGeom>
          <a:noFill/>
        </p:spPr>
        <p:txBody>
          <a:bodyPr wrap="square">
            <a:spAutoFit/>
          </a:bodyPr>
          <a:lstStyle/>
          <a:p>
            <a:pPr marR="450" algn="ctr" rtl="0"/>
            <a:r>
              <a:rPr lang="fr-CA" sz="1800" b="0" i="0" u="none" strike="noStrike" baseline="0" dirty="0">
                <a:solidFill>
                  <a:schemeClr val="bg1"/>
                </a:solidFill>
                <a:effectLst>
                  <a:glow rad="457200">
                    <a:srgbClr val="290B0D"/>
                  </a:glow>
                </a:effectLst>
                <a:latin typeface="Arial Rounded MT Bold" panose="020F0704030504030204" pitchFamily="34" charset="0"/>
              </a:rPr>
              <a:t>Je leur donnai aussi mes Sabbats, pour être un signe entre moi et eux, afin </a:t>
            </a:r>
            <a:r>
              <a:rPr lang="fr-CA" sz="1800" b="0" i="0" u="none" strike="noStrike" baseline="0" dirty="0" smtClean="0">
                <a:solidFill>
                  <a:schemeClr val="bg1"/>
                </a:solidFill>
                <a:effectLst>
                  <a:glow rad="457200">
                    <a:srgbClr val="290B0D"/>
                  </a:glow>
                </a:effectLst>
                <a:latin typeface="Arial Rounded MT Bold" panose="020F0704030504030204" pitchFamily="34" charset="0"/>
              </a:rPr>
              <a:t>qu'ils     </a:t>
            </a:r>
            <a:r>
              <a:rPr lang="fr-CA" sz="1800" b="0" i="0" u="none" strike="noStrike" baseline="0" dirty="0">
                <a:solidFill>
                  <a:schemeClr val="bg1"/>
                </a:solidFill>
                <a:effectLst>
                  <a:glow rad="457200">
                    <a:srgbClr val="290B0D"/>
                  </a:glow>
                </a:effectLst>
                <a:latin typeface="Arial Rounded MT Bold" panose="020F0704030504030204" pitchFamily="34" charset="0"/>
              </a:rPr>
              <a:t>connussent que je suis </a:t>
            </a:r>
            <a:r>
              <a:rPr lang="fr-CA" dirty="0">
                <a:solidFill>
                  <a:schemeClr val="bg1"/>
                </a:solidFill>
                <a:effectLst>
                  <a:glow rad="457200">
                    <a:srgbClr val="290B0D"/>
                  </a:glow>
                </a:effectLst>
                <a:latin typeface="Arial Rounded MT Bold" panose="020F0704030504030204" pitchFamily="34" charset="0"/>
              </a:rPr>
              <a:t>YAHWEH</a:t>
            </a:r>
            <a:r>
              <a:rPr lang="fr-CA" sz="1800" b="0" i="0" u="none" strike="noStrike" baseline="0" dirty="0">
                <a:solidFill>
                  <a:schemeClr val="bg1"/>
                </a:solidFill>
                <a:effectLst>
                  <a:glow rad="457200">
                    <a:srgbClr val="290B0D"/>
                  </a:glow>
                </a:effectLst>
                <a:latin typeface="Arial Rounded MT Bold" panose="020F0704030504030204" pitchFamily="34" charset="0"/>
              </a:rPr>
              <a:t> qui les sanctifie.</a:t>
            </a:r>
            <a:endParaRPr lang="fr-CA" sz="1400" b="1" i="0" u="none" strike="noStrike" baseline="0" dirty="0">
              <a:solidFill>
                <a:schemeClr val="bg1"/>
              </a:solidFill>
              <a:effectLst>
                <a:glow rad="457200">
                  <a:srgbClr val="290B0D"/>
                </a:glow>
              </a:effectLst>
              <a:latin typeface="Arial Rounded MT Bold" panose="020F0704030504030204" pitchFamily="34" charset="0"/>
            </a:endParaRPr>
          </a:p>
          <a:p>
            <a:pPr marR="450" algn="l" rtl="0"/>
            <a:endParaRPr lang="fr-CA" sz="1400" b="1" i="0" u="none" strike="noStrike" baseline="0" dirty="0">
              <a:solidFill>
                <a:srgbClr val="333399"/>
              </a:solidFill>
              <a:effectLst>
                <a:glow>
                  <a:schemeClr val="accent1">
                    <a:alpha val="40000"/>
                  </a:schemeClr>
                </a:glow>
              </a:effectLst>
              <a:latin typeface="Segoe UI" panose="020B0502040204020203" pitchFamily="34" charset="0"/>
            </a:endParaRPr>
          </a:p>
        </p:txBody>
      </p:sp>
    </p:spTree>
    <p:extLst>
      <p:ext uri="{BB962C8B-B14F-4D97-AF65-F5344CB8AC3E}">
        <p14:creationId xmlns:p14="http://schemas.microsoft.com/office/powerpoint/2010/main" val="158995695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 calcmode="lin" valueType="num">
                                      <p:cBhvr>
                                        <p:cTn id="7" dur="2500" fill="hold"/>
                                        <p:tgtEl>
                                          <p:spTgt spid="1027"/>
                                        </p:tgtEl>
                                        <p:attrNameLst>
                                          <p:attrName>ppt_w</p:attrName>
                                        </p:attrNameLst>
                                      </p:cBhvr>
                                      <p:tavLst>
                                        <p:tav tm="0">
                                          <p:val>
                                            <p:fltVal val="0"/>
                                          </p:val>
                                        </p:tav>
                                        <p:tav tm="100000">
                                          <p:val>
                                            <p:strVal val="#ppt_w"/>
                                          </p:val>
                                        </p:tav>
                                      </p:tavLst>
                                    </p:anim>
                                    <p:anim calcmode="lin" valueType="num">
                                      <p:cBhvr>
                                        <p:cTn id="8" dur="2500" fill="hold"/>
                                        <p:tgtEl>
                                          <p:spTgt spid="1027"/>
                                        </p:tgtEl>
                                        <p:attrNameLst>
                                          <p:attrName>ppt_h</p:attrName>
                                        </p:attrNameLst>
                                      </p:cBhvr>
                                      <p:tavLst>
                                        <p:tav tm="0">
                                          <p:val>
                                            <p:fltVal val="0"/>
                                          </p:val>
                                        </p:tav>
                                        <p:tav tm="100000">
                                          <p:val>
                                            <p:strVal val="#ppt_h"/>
                                          </p:val>
                                        </p:tav>
                                      </p:tavLst>
                                    </p:anim>
                                    <p:animEffect transition="in" filter="fade">
                                      <p:cBhvr>
                                        <p:cTn id="9" dur="2500"/>
                                        <p:tgtEl>
                                          <p:spTgt spid="1027"/>
                                        </p:tgtEl>
                                      </p:cBhvr>
                                    </p:animEffect>
                                  </p:childTnLst>
                                </p:cTn>
                              </p:par>
                              <p:par>
                                <p:cTn id="10" presetID="42" presetClass="entr" presetSubtype="0"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9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2" descr="C:\Users\Rae\Desktop\YCC Logo sm size.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077200" y="5791200"/>
            <a:ext cx="851525" cy="851525"/>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p:txBody>
          <a:bodyPr/>
          <a:lstStyle/>
          <a:p>
            <a:fld id="{F98DBE31-67BE-43CC-8D6C-2180D5FA01B3}" type="slidenum">
              <a:rPr lang="en-US" b="1" smtClean="0">
                <a:solidFill>
                  <a:schemeClr val="bg1"/>
                </a:solidFill>
              </a:rPr>
              <a:t>94</a:t>
            </a:fld>
            <a:endParaRPr lang="en-US" b="1" dirty="0">
              <a:solidFill>
                <a:schemeClr val="bg1"/>
              </a:solidFill>
            </a:endParaRPr>
          </a:p>
        </p:txBody>
      </p:sp>
      <p:sp>
        <p:nvSpPr>
          <p:cNvPr id="5" name="ZoneTexte 4">
            <a:extLst>
              <a:ext uri="{FF2B5EF4-FFF2-40B4-BE49-F238E27FC236}">
                <a16:creationId xmlns:a16="http://schemas.microsoft.com/office/drawing/2014/main" xmlns="" id="{4022A3F9-C724-4E92-A6E7-289D3695647C}"/>
              </a:ext>
            </a:extLst>
          </p:cNvPr>
          <p:cNvSpPr txBox="1"/>
          <p:nvPr/>
        </p:nvSpPr>
        <p:spPr>
          <a:xfrm>
            <a:off x="914400" y="1692647"/>
            <a:ext cx="4191000" cy="4524315"/>
          </a:xfrm>
          <a:prstGeom prst="rect">
            <a:avLst/>
          </a:prstGeom>
          <a:solidFill>
            <a:srgbClr val="4D0808"/>
          </a:solidFill>
          <a:ln w="57150">
            <a:solidFill>
              <a:srgbClr val="290B0D"/>
            </a:solidFill>
          </a:ln>
          <a:scene3d>
            <a:camera prst="orthographicFront"/>
            <a:lightRig rig="threePt" dir="t"/>
          </a:scene3d>
          <a:sp3d>
            <a:bevelT w="152400" h="50800" prst="softRound"/>
          </a:sp3d>
        </p:spPr>
        <p:style>
          <a:lnRef idx="2">
            <a:schemeClr val="dk1"/>
          </a:lnRef>
          <a:fillRef idx="1">
            <a:schemeClr val="lt1"/>
          </a:fillRef>
          <a:effectRef idx="0">
            <a:schemeClr val="dk1"/>
          </a:effectRef>
          <a:fontRef idx="minor">
            <a:schemeClr val="dk1"/>
          </a:fontRef>
        </p:style>
        <p:txBody>
          <a:bodyPr wrap="square">
            <a:spAutoFit/>
            <a:sp3d extrusionH="57150">
              <a:bevelT w="38100" h="38100"/>
            </a:sp3d>
          </a:bodyPr>
          <a:lstStyle/>
          <a:p>
            <a:pPr marR="450" algn="ctr"/>
            <a:r>
              <a:rPr lang="fr-CA" sz="3200" dirty="0">
                <a:solidFill>
                  <a:schemeClr val="bg1"/>
                </a:solidFill>
                <a:latin typeface="Lucida Bright" panose="02040602050505020304" pitchFamily="18" charset="0"/>
              </a:rPr>
              <a:t> </a:t>
            </a:r>
            <a:r>
              <a:rPr lang="fr-CA" sz="3200" b="1" i="0" u="none" strike="noStrike" baseline="0" dirty="0" smtClean="0">
                <a:solidFill>
                  <a:schemeClr val="bg1"/>
                </a:solidFill>
                <a:latin typeface="Lucida Bright" panose="02040602050505020304" pitchFamily="18" charset="0"/>
              </a:rPr>
              <a:t>Quiconque </a:t>
            </a:r>
            <a:r>
              <a:rPr lang="fr-CA" sz="3200" b="1" i="0" u="none" strike="noStrike" baseline="0" dirty="0">
                <a:solidFill>
                  <a:schemeClr val="bg1"/>
                </a:solidFill>
                <a:latin typeface="Lucida Bright" panose="02040602050505020304" pitchFamily="18" charset="0"/>
              </a:rPr>
              <a:t>observe le sabbat pour ne pas le profaner, et ceux qui tiennent ferme mon alliance,</a:t>
            </a:r>
          </a:p>
          <a:p>
            <a:pPr marR="450" algn="ctr" rtl="0"/>
            <a:r>
              <a:rPr lang="fr-CA" sz="3200" b="1" i="0" u="none" strike="noStrike" baseline="0" dirty="0" smtClean="0">
                <a:solidFill>
                  <a:schemeClr val="bg1"/>
                </a:solidFill>
                <a:latin typeface="Lucida Bright" panose="02040602050505020304" pitchFamily="18" charset="0"/>
              </a:rPr>
              <a:t>je </a:t>
            </a:r>
            <a:r>
              <a:rPr lang="fr-CA" sz="3200" b="1" i="0" u="none" strike="noStrike" baseline="0" dirty="0">
                <a:solidFill>
                  <a:schemeClr val="bg1"/>
                </a:solidFill>
                <a:latin typeface="Lucida Bright" panose="02040602050505020304" pitchFamily="18" charset="0"/>
              </a:rPr>
              <a:t>les ferai venir </a:t>
            </a:r>
            <a:r>
              <a:rPr lang="fr-CA" sz="3200" b="1" i="0" u="none" strike="noStrike" baseline="0" dirty="0" smtClean="0">
                <a:solidFill>
                  <a:schemeClr val="bg1"/>
                </a:solidFill>
                <a:latin typeface="Lucida Bright" panose="02040602050505020304" pitchFamily="18" charset="0"/>
              </a:rPr>
              <a:t/>
            </a:r>
            <a:br>
              <a:rPr lang="fr-CA" sz="3200" b="1" i="0" u="none" strike="noStrike" baseline="0" dirty="0" smtClean="0">
                <a:solidFill>
                  <a:schemeClr val="bg1"/>
                </a:solidFill>
                <a:latin typeface="Lucida Bright" panose="02040602050505020304" pitchFamily="18" charset="0"/>
              </a:rPr>
            </a:br>
            <a:r>
              <a:rPr lang="fr-CA" sz="3200" b="1" i="0" u="none" strike="noStrike" baseline="0" dirty="0" smtClean="0">
                <a:solidFill>
                  <a:schemeClr val="bg1"/>
                </a:solidFill>
                <a:latin typeface="Lucida Bright" panose="02040602050505020304" pitchFamily="18" charset="0"/>
              </a:rPr>
              <a:t>à </a:t>
            </a:r>
            <a:r>
              <a:rPr lang="fr-CA" sz="3200" b="1" i="0" u="none" strike="noStrike" baseline="0" dirty="0">
                <a:solidFill>
                  <a:schemeClr val="bg1"/>
                </a:solidFill>
                <a:latin typeface="Lucida Bright" panose="02040602050505020304" pitchFamily="18" charset="0"/>
              </a:rPr>
              <a:t>ma montagne </a:t>
            </a:r>
            <a:r>
              <a:rPr lang="fr-CA" sz="3200" b="1" i="0" u="none" strike="noStrike" baseline="0" dirty="0" smtClean="0">
                <a:solidFill>
                  <a:schemeClr val="bg1"/>
                </a:solidFill>
                <a:latin typeface="Lucida Bright" panose="02040602050505020304" pitchFamily="18" charset="0"/>
              </a:rPr>
              <a:t>sainte … </a:t>
            </a:r>
            <a:endParaRPr lang="fr-CA" sz="3200" b="1" i="0" u="none" strike="noStrike" baseline="0" dirty="0">
              <a:solidFill>
                <a:srgbClr val="333399"/>
              </a:solidFill>
              <a:latin typeface="Lucida Bright" panose="02040602050505020304" pitchFamily="18" charset="0"/>
            </a:endParaRPr>
          </a:p>
        </p:txBody>
      </p:sp>
    </p:spTree>
    <p:extLst>
      <p:ext uri="{BB962C8B-B14F-4D97-AF65-F5344CB8AC3E}">
        <p14:creationId xmlns:p14="http://schemas.microsoft.com/office/powerpoint/2010/main" val="161950165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381000" y="0"/>
            <a:ext cx="8458200" cy="1569660"/>
          </a:xfrm>
          <a:prstGeom prst="rect">
            <a:avLst/>
          </a:prstGeom>
          <a:noFill/>
        </p:spPr>
        <p:txBody>
          <a:bodyPr wrap="square" lIns="91440" tIns="45720" rIns="91440" bIns="45720">
            <a:spAutoFit/>
            <a:scene3d>
              <a:camera prst="orthographicFront"/>
              <a:lightRig rig="balanced" dir="t">
                <a:rot lat="0" lon="0" rev="2100000"/>
              </a:lightRig>
            </a:scene3d>
            <a:sp3d extrusionH="57150" prstMaterial="metal">
              <a:bevelT w="38100" h="25400"/>
              <a:contourClr>
                <a:schemeClr val="bg2"/>
              </a:contourClr>
            </a:sp3d>
          </a:bodyPr>
          <a:lstStyle/>
          <a:p>
            <a:pPr algn="ctr"/>
            <a:r>
              <a:rPr lang="fr-CA" sz="4800" b="1" dirty="0">
                <a:ln w="50800"/>
                <a:solidFill>
                  <a:schemeClr val="tx2"/>
                </a:solidFill>
                <a:latin typeface="Matura MT Script Capitals" pitchFamily="66" charset="0"/>
              </a:rPr>
              <a:t>L'appel de Yahuah pour nous est de</a:t>
            </a:r>
            <a:r>
              <a:rPr lang="en-US" sz="4800" b="1" dirty="0">
                <a:ln w="50800"/>
                <a:solidFill>
                  <a:schemeClr val="tx2"/>
                </a:solidFill>
                <a:latin typeface="Matura MT Script Capitals" pitchFamily="66" charset="0"/>
              </a:rPr>
              <a:t>:</a:t>
            </a:r>
            <a:endParaRPr lang="en-US" sz="3200" b="1" dirty="0">
              <a:ln w="50800"/>
              <a:solidFill>
                <a:schemeClr val="tx2"/>
              </a:solidFill>
              <a:latin typeface="Matura MT Script Capitals" pitchFamily="66" charset="0"/>
            </a:endParaRPr>
          </a:p>
        </p:txBody>
      </p:sp>
      <p:pic>
        <p:nvPicPr>
          <p:cNvPr id="4" name="Picture 2" descr="C:\Users\Rae\Desktop\YCC Logo sm size.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077200" y="5791200"/>
            <a:ext cx="851525" cy="851525"/>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Lst>
        </p:spPr>
      </p:pic>
      <p:sp>
        <p:nvSpPr>
          <p:cNvPr id="3" name="Slide Number Placeholder 2"/>
          <p:cNvSpPr>
            <a:spLocks noGrp="1"/>
          </p:cNvSpPr>
          <p:nvPr>
            <p:ph type="sldNum" sz="quarter" idx="12"/>
          </p:nvPr>
        </p:nvSpPr>
        <p:spPr/>
        <p:txBody>
          <a:bodyPr/>
          <a:lstStyle/>
          <a:p>
            <a:fld id="{F98DBE31-67BE-43CC-8D6C-2180D5FA01B3}" type="slidenum">
              <a:rPr lang="en-US" b="1" smtClean="0">
                <a:solidFill>
                  <a:schemeClr val="bg1"/>
                </a:solidFill>
              </a:rPr>
              <a:t>95</a:t>
            </a:fld>
            <a:endParaRPr lang="en-US" b="1" dirty="0">
              <a:solidFill>
                <a:schemeClr val="bg1"/>
              </a:solidFill>
            </a:endParaRPr>
          </a:p>
        </p:txBody>
      </p:sp>
      <p:sp>
        <p:nvSpPr>
          <p:cNvPr id="5" name="ZoneTexte 4">
            <a:extLst>
              <a:ext uri="{FF2B5EF4-FFF2-40B4-BE49-F238E27FC236}">
                <a16:creationId xmlns:a16="http://schemas.microsoft.com/office/drawing/2014/main" xmlns="" id="{77459892-6178-4E90-8CCD-CB7F8E827EEA}"/>
              </a:ext>
            </a:extLst>
          </p:cNvPr>
          <p:cNvSpPr txBox="1"/>
          <p:nvPr/>
        </p:nvSpPr>
        <p:spPr>
          <a:xfrm>
            <a:off x="799475" y="5195654"/>
            <a:ext cx="7252325" cy="851297"/>
          </a:xfrm>
          <a:prstGeom prst="flowChartAlternateProcess">
            <a:avLst/>
          </a:prstGeom>
          <a:solidFill>
            <a:srgbClr val="4D0808">
              <a:alpha val="96000"/>
            </a:srgbClr>
          </a:solidFill>
          <a:scene3d>
            <a:camera prst="orthographicFront"/>
            <a:lightRig rig="threePt" dir="t"/>
          </a:scene3d>
          <a:sp3d>
            <a:bevelT w="152400" h="50800" prst="softRound"/>
          </a:sp3d>
        </p:spPr>
        <p:style>
          <a:lnRef idx="2">
            <a:schemeClr val="accent2"/>
          </a:lnRef>
          <a:fillRef idx="1">
            <a:schemeClr val="lt1"/>
          </a:fillRef>
          <a:effectRef idx="0">
            <a:schemeClr val="accent2"/>
          </a:effectRef>
          <a:fontRef idx="minor">
            <a:schemeClr val="dk1"/>
          </a:fontRef>
        </p:style>
        <p:txBody>
          <a:bodyPr wrap="square" rtlCol="0">
            <a:spAutoFit/>
            <a:sp3d extrusionH="57150">
              <a:bevelT h="25400" prst="softRound"/>
            </a:sp3d>
          </a:bodyPr>
          <a:lstStyle/>
          <a:p>
            <a:pPr algn="ctr"/>
            <a:r>
              <a:rPr lang="fr-CA" sz="4400" b="1" spc="300" dirty="0">
                <a:solidFill>
                  <a:srgbClr val="FFC000"/>
                </a:solidFill>
                <a:latin typeface="Modern Love" panose="04090805081005020601" pitchFamily="82" charset="0"/>
              </a:rPr>
              <a:t>HONORÉ LE JOUR DU SABBATH</a:t>
            </a:r>
          </a:p>
        </p:txBody>
      </p:sp>
    </p:spTree>
    <p:extLst>
      <p:ext uri="{BB962C8B-B14F-4D97-AF65-F5344CB8AC3E}">
        <p14:creationId xmlns:p14="http://schemas.microsoft.com/office/powerpoint/2010/main" val="394905845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3" name="Picture 2" descr="C:\Users\Rae\Desktop\YCC Logo sm size.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077200" y="5791200"/>
            <a:ext cx="851525" cy="851525"/>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Lst>
        </p:spPr>
      </p:pic>
      <p:sp>
        <p:nvSpPr>
          <p:cNvPr id="5" name="Slide Number Placeholder 4"/>
          <p:cNvSpPr>
            <a:spLocks noGrp="1"/>
          </p:cNvSpPr>
          <p:nvPr>
            <p:ph type="sldNum" sz="quarter" idx="12"/>
          </p:nvPr>
        </p:nvSpPr>
        <p:spPr/>
        <p:txBody>
          <a:bodyPr/>
          <a:lstStyle/>
          <a:p>
            <a:fld id="{F98DBE31-67BE-43CC-8D6C-2180D5FA01B3}" type="slidenum">
              <a:rPr lang="en-US" b="1" smtClean="0">
                <a:solidFill>
                  <a:schemeClr val="bg1"/>
                </a:solidFill>
              </a:rPr>
              <a:t>96</a:t>
            </a:fld>
            <a:endParaRPr lang="en-US" b="1" dirty="0">
              <a:solidFill>
                <a:schemeClr val="bg1"/>
              </a:solidFill>
            </a:endParaRPr>
          </a:p>
        </p:txBody>
      </p:sp>
      <p:pic>
        <p:nvPicPr>
          <p:cNvPr id="6" name="Image 5">
            <a:extLst>
              <a:ext uri="{FF2B5EF4-FFF2-40B4-BE49-F238E27FC236}">
                <a16:creationId xmlns:a16="http://schemas.microsoft.com/office/drawing/2014/main" xmlns="" id="{892109A4-D70A-4B2A-9313-696C180AD3F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04800" y="2635562"/>
            <a:ext cx="5372100" cy="3581400"/>
          </a:xfrm>
          <a:prstGeom prst="rect">
            <a:avLst/>
          </a:prstGeom>
          <a:scene3d>
            <a:camera prst="perspectiveRight"/>
            <a:lightRig rig="threePt" dir="t"/>
          </a:scene3d>
          <a:sp3d>
            <a:bevelT w="152400" h="50800" prst="softRound"/>
          </a:sp3d>
        </p:spPr>
      </p:pic>
      <p:sp>
        <p:nvSpPr>
          <p:cNvPr id="7" name="ZoneTexte 6">
            <a:extLst>
              <a:ext uri="{FF2B5EF4-FFF2-40B4-BE49-F238E27FC236}">
                <a16:creationId xmlns:a16="http://schemas.microsoft.com/office/drawing/2014/main" xmlns="" id="{775AB0C0-8A20-4200-A655-7212B9D56DBC}"/>
              </a:ext>
            </a:extLst>
          </p:cNvPr>
          <p:cNvSpPr txBox="1"/>
          <p:nvPr/>
        </p:nvSpPr>
        <p:spPr>
          <a:xfrm>
            <a:off x="1828800" y="3124200"/>
            <a:ext cx="3541102" cy="923330"/>
          </a:xfrm>
          <a:prstGeom prst="rect">
            <a:avLst/>
          </a:prstGeom>
          <a:noFill/>
        </p:spPr>
        <p:txBody>
          <a:bodyPr wrap="square" rtlCol="0">
            <a:spAutoFit/>
            <a:scene3d>
              <a:camera prst="perspectiveRight"/>
              <a:lightRig rig="threePt" dir="t"/>
            </a:scene3d>
          </a:bodyPr>
          <a:lstStyle/>
          <a:p>
            <a:pPr algn="ctr"/>
            <a:r>
              <a:rPr lang="fr-CA" dirty="0">
                <a:effectLst>
                  <a:glow rad="127000">
                    <a:schemeClr val="bg1"/>
                  </a:glow>
                </a:effectLst>
                <a:latin typeface="Arial Rounded MT Bold" panose="020F0704030504030204" pitchFamily="34" charset="0"/>
              </a:rPr>
              <a:t>Si vous désirez la vérité, </a:t>
            </a:r>
          </a:p>
          <a:p>
            <a:pPr algn="ctr"/>
            <a:r>
              <a:rPr lang="fr-CA" dirty="0">
                <a:effectLst>
                  <a:glow rad="127000">
                    <a:schemeClr val="bg1"/>
                  </a:glow>
                </a:effectLst>
                <a:latin typeface="Arial Rounded MT Bold" panose="020F0704030504030204" pitchFamily="34" charset="0"/>
              </a:rPr>
              <a:t>vous devez être suffisamment </a:t>
            </a:r>
          </a:p>
          <a:p>
            <a:pPr algn="ctr"/>
            <a:r>
              <a:rPr lang="fr-CA" dirty="0">
                <a:effectLst>
                  <a:glow rad="127000">
                    <a:schemeClr val="bg1"/>
                  </a:glow>
                </a:effectLst>
                <a:latin typeface="Arial Rounded MT Bold" panose="020F0704030504030204" pitchFamily="34" charset="0"/>
              </a:rPr>
              <a:t>brave pour la cherché.</a:t>
            </a:r>
          </a:p>
        </p:txBody>
      </p:sp>
    </p:spTree>
    <p:extLst>
      <p:ext uri="{BB962C8B-B14F-4D97-AF65-F5344CB8AC3E}">
        <p14:creationId xmlns:p14="http://schemas.microsoft.com/office/powerpoint/2010/main" val="426050465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342900" y="541597"/>
            <a:ext cx="8458200" cy="5262979"/>
          </a:xfrm>
          <a:prstGeom prst="rect">
            <a:avLst/>
          </a:prstGeom>
          <a:noFill/>
        </p:spPr>
        <p:txBody>
          <a:bodyPr wrap="square" lIns="91440" tIns="45720" rIns="91440" bIns="45720">
            <a:spAutoFit/>
            <a:scene3d>
              <a:camera prst="orthographicFront"/>
              <a:lightRig rig="balanced" dir="t">
                <a:rot lat="0" lon="0" rev="2100000"/>
              </a:lightRig>
            </a:scene3d>
            <a:sp3d extrusionH="57150" prstMaterial="metal">
              <a:bevelT w="38100" h="25400"/>
              <a:contourClr>
                <a:schemeClr val="bg2"/>
              </a:contourClr>
            </a:sp3d>
          </a:bodyPr>
          <a:lstStyle/>
          <a:p>
            <a:pPr algn="ctr"/>
            <a:r>
              <a:rPr lang="fr-CA" sz="4800" b="1" dirty="0">
                <a:ln w="50800">
                  <a:solidFill>
                    <a:schemeClr val="accent2">
                      <a:lumMod val="75000"/>
                    </a:schemeClr>
                  </a:solidFill>
                </a:ln>
                <a:solidFill>
                  <a:schemeClr val="accent2"/>
                </a:solidFill>
                <a:effectLst>
                  <a:glow rad="254000">
                    <a:schemeClr val="accent2">
                      <a:lumMod val="20000"/>
                      <a:lumOff val="80000"/>
                    </a:schemeClr>
                  </a:glow>
                </a:effectLst>
                <a:latin typeface="Matura MT Script Capitals" pitchFamily="66" charset="0"/>
              </a:rPr>
              <a:t>Le joug de Yahuah est </a:t>
            </a:r>
            <a:r>
              <a:rPr lang="fr-CA" sz="4800" b="1" dirty="0" smtClean="0">
                <a:ln w="50800">
                  <a:solidFill>
                    <a:schemeClr val="accent2">
                      <a:lumMod val="75000"/>
                    </a:schemeClr>
                  </a:solidFill>
                </a:ln>
                <a:solidFill>
                  <a:schemeClr val="accent2"/>
                </a:solidFill>
                <a:effectLst>
                  <a:glow rad="254000">
                    <a:schemeClr val="accent2">
                      <a:lumMod val="20000"/>
                      <a:lumOff val="80000"/>
                    </a:schemeClr>
                  </a:glow>
                </a:effectLst>
                <a:latin typeface="Matura MT Script Capitals" pitchFamily="66" charset="0"/>
              </a:rPr>
              <a:t/>
            </a:r>
            <a:br>
              <a:rPr lang="fr-CA" sz="4800" b="1" dirty="0" smtClean="0">
                <a:ln w="50800">
                  <a:solidFill>
                    <a:schemeClr val="accent2">
                      <a:lumMod val="75000"/>
                    </a:schemeClr>
                  </a:solidFill>
                </a:ln>
                <a:solidFill>
                  <a:schemeClr val="accent2"/>
                </a:solidFill>
                <a:effectLst>
                  <a:glow rad="254000">
                    <a:schemeClr val="accent2">
                      <a:lumMod val="20000"/>
                      <a:lumOff val="80000"/>
                    </a:schemeClr>
                  </a:glow>
                </a:effectLst>
                <a:latin typeface="Matura MT Script Capitals" pitchFamily="66" charset="0"/>
              </a:rPr>
            </a:br>
            <a:r>
              <a:rPr lang="fr-CA" sz="4800" b="1" dirty="0" smtClean="0">
                <a:ln w="50800">
                  <a:solidFill>
                    <a:schemeClr val="accent2">
                      <a:lumMod val="75000"/>
                    </a:schemeClr>
                  </a:solidFill>
                </a:ln>
                <a:solidFill>
                  <a:schemeClr val="accent2"/>
                </a:solidFill>
                <a:effectLst>
                  <a:glow rad="254000">
                    <a:schemeClr val="accent2">
                      <a:lumMod val="20000"/>
                      <a:lumOff val="80000"/>
                    </a:schemeClr>
                  </a:glow>
                </a:effectLst>
                <a:latin typeface="Matura MT Script Capitals" pitchFamily="66" charset="0"/>
              </a:rPr>
              <a:t>‘</a:t>
            </a:r>
            <a:r>
              <a:rPr lang="fr-CA" sz="4800" b="1" dirty="0">
                <a:ln w="50800">
                  <a:solidFill>
                    <a:schemeClr val="accent2">
                      <a:lumMod val="75000"/>
                    </a:schemeClr>
                  </a:solidFill>
                </a:ln>
                <a:solidFill>
                  <a:schemeClr val="accent2"/>
                </a:solidFill>
                <a:effectLst>
                  <a:glow rad="254000">
                    <a:schemeClr val="accent2">
                      <a:lumMod val="20000"/>
                      <a:lumOff val="80000"/>
                    </a:schemeClr>
                  </a:glow>
                </a:effectLst>
                <a:latin typeface="Matura MT Script Capitals" pitchFamily="66" charset="0"/>
              </a:rPr>
              <a:t>’facile et son fardeau est </a:t>
            </a:r>
            <a:r>
              <a:rPr lang="fr-CA" sz="4800" b="1" dirty="0" smtClean="0">
                <a:ln w="50800">
                  <a:solidFill>
                    <a:schemeClr val="accent2">
                      <a:lumMod val="75000"/>
                    </a:schemeClr>
                  </a:solidFill>
                </a:ln>
                <a:solidFill>
                  <a:schemeClr val="accent2"/>
                </a:solidFill>
                <a:effectLst>
                  <a:glow rad="254000">
                    <a:schemeClr val="accent2">
                      <a:lumMod val="20000"/>
                      <a:lumOff val="80000"/>
                    </a:schemeClr>
                  </a:glow>
                </a:effectLst>
                <a:latin typeface="Matura MT Script Capitals" pitchFamily="66" charset="0"/>
              </a:rPr>
              <a:t>léger,’’ </a:t>
            </a:r>
            <a:r>
              <a:rPr lang="fr-CA" sz="4800" b="1" dirty="0">
                <a:ln w="50800">
                  <a:solidFill>
                    <a:schemeClr val="accent2">
                      <a:lumMod val="75000"/>
                    </a:schemeClr>
                  </a:solidFill>
                </a:ln>
                <a:solidFill>
                  <a:schemeClr val="accent2"/>
                </a:solidFill>
                <a:effectLst>
                  <a:glow rad="254000">
                    <a:schemeClr val="accent2">
                      <a:lumMod val="20000"/>
                      <a:lumOff val="80000"/>
                    </a:schemeClr>
                  </a:glow>
                </a:effectLst>
                <a:latin typeface="Matura MT Script Capitals" pitchFamily="66" charset="0"/>
              </a:rPr>
              <a:t>tout comme dans les</a:t>
            </a:r>
            <a:r>
              <a:rPr lang="en-US" sz="4800" b="1" dirty="0">
                <a:ln w="50800">
                  <a:solidFill>
                    <a:schemeClr val="accent2">
                      <a:lumMod val="75000"/>
                    </a:schemeClr>
                  </a:solidFill>
                </a:ln>
                <a:solidFill>
                  <a:schemeClr val="accent2"/>
                </a:solidFill>
                <a:effectLst>
                  <a:glow rad="254000">
                    <a:schemeClr val="accent2">
                      <a:lumMod val="20000"/>
                      <a:lumOff val="80000"/>
                    </a:schemeClr>
                  </a:glow>
                </a:effectLst>
                <a:latin typeface="Matura MT Script Capitals" pitchFamily="66" charset="0"/>
              </a:rPr>
              <a:t>:</a:t>
            </a:r>
          </a:p>
          <a:p>
            <a:pPr algn="ctr"/>
            <a:endParaRPr lang="en-US" sz="4800" b="1" dirty="0">
              <a:ln w="50800">
                <a:solidFill>
                  <a:schemeClr val="accent2">
                    <a:lumMod val="75000"/>
                  </a:schemeClr>
                </a:solidFill>
              </a:ln>
              <a:solidFill>
                <a:schemeClr val="accent2"/>
              </a:solidFill>
              <a:effectLst>
                <a:glow rad="254000">
                  <a:schemeClr val="accent2">
                    <a:lumMod val="20000"/>
                    <a:lumOff val="80000"/>
                  </a:schemeClr>
                </a:glow>
              </a:effectLst>
              <a:latin typeface="Matura MT Script Capitals" pitchFamily="66" charset="0"/>
            </a:endParaRPr>
          </a:p>
          <a:p>
            <a:pPr algn="ctr"/>
            <a:endParaRPr lang="en-US" sz="4800" b="1" dirty="0">
              <a:ln w="50800">
                <a:solidFill>
                  <a:schemeClr val="accent2">
                    <a:lumMod val="75000"/>
                  </a:schemeClr>
                </a:solidFill>
              </a:ln>
              <a:solidFill>
                <a:schemeClr val="accent2"/>
              </a:solidFill>
              <a:effectLst>
                <a:glow rad="254000">
                  <a:schemeClr val="accent2">
                    <a:lumMod val="20000"/>
                    <a:lumOff val="80000"/>
                  </a:schemeClr>
                </a:glow>
              </a:effectLst>
              <a:latin typeface="Matura MT Script Capitals" pitchFamily="66" charset="0"/>
            </a:endParaRPr>
          </a:p>
          <a:p>
            <a:pPr algn="ctr"/>
            <a:r>
              <a:rPr lang="en-US" sz="4800" b="1" dirty="0">
                <a:ln w="50800">
                  <a:solidFill>
                    <a:schemeClr val="accent2">
                      <a:lumMod val="75000"/>
                    </a:schemeClr>
                  </a:solidFill>
                </a:ln>
                <a:solidFill>
                  <a:schemeClr val="accent2"/>
                </a:solidFill>
                <a:effectLst>
                  <a:glow rad="254000">
                    <a:schemeClr val="accent2">
                      <a:lumMod val="20000"/>
                      <a:lumOff val="80000"/>
                    </a:schemeClr>
                  </a:glow>
                </a:effectLst>
                <a:latin typeface="Matura MT Script Capitals" pitchFamily="66" charset="0"/>
              </a:rPr>
              <a:t>Chaques jour commence avec la “lumière”! </a:t>
            </a:r>
            <a:endParaRPr lang="en-US" sz="3200" b="1" dirty="0">
              <a:ln w="50800">
                <a:solidFill>
                  <a:schemeClr val="accent2">
                    <a:lumMod val="75000"/>
                  </a:schemeClr>
                </a:solidFill>
              </a:ln>
              <a:solidFill>
                <a:schemeClr val="accent2"/>
              </a:solidFill>
              <a:effectLst>
                <a:glow rad="254000">
                  <a:schemeClr val="accent2">
                    <a:lumMod val="20000"/>
                    <a:lumOff val="80000"/>
                  </a:schemeClr>
                </a:glow>
              </a:effectLst>
              <a:latin typeface="Matura MT Script Capitals" pitchFamily="66" charset="0"/>
            </a:endParaRPr>
          </a:p>
        </p:txBody>
      </p:sp>
      <p:pic>
        <p:nvPicPr>
          <p:cNvPr id="3" name="Picture 2" descr="C:\Users\Rae\Desktop\YCC Logo sm size.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001000" y="5715000"/>
            <a:ext cx="851525" cy="851525"/>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Lst>
        </p:spPr>
      </p:pic>
      <p:sp>
        <p:nvSpPr>
          <p:cNvPr id="4" name="Rectangle 3"/>
          <p:cNvSpPr/>
          <p:nvPr/>
        </p:nvSpPr>
        <p:spPr>
          <a:xfrm>
            <a:off x="152400" y="5828639"/>
            <a:ext cx="3886200" cy="769441"/>
          </a:xfrm>
          <a:prstGeom prst="rect">
            <a:avLst/>
          </a:prstGeom>
          <a:noFill/>
        </p:spPr>
        <p:txBody>
          <a:bodyPr wrap="square" lIns="91440" tIns="45720" rIns="91440" bIns="45720">
            <a:spAutoFit/>
            <a:scene3d>
              <a:camera prst="orthographicFront"/>
              <a:lightRig rig="balanced" dir="t">
                <a:rot lat="0" lon="0" rev="2100000"/>
              </a:lightRig>
            </a:scene3d>
            <a:sp3d extrusionH="57150" prstMaterial="metal">
              <a:bevelT w="38100" h="25400"/>
              <a:contourClr>
                <a:schemeClr val="bg2"/>
              </a:contourClr>
            </a:sp3d>
          </a:bodyPr>
          <a:lstStyle/>
          <a:p>
            <a:pPr algn="ctr"/>
            <a:r>
              <a:rPr lang="en-US" sz="4400" b="1" dirty="0">
                <a:ln w="50800">
                  <a:solidFill>
                    <a:schemeClr val="accent2">
                      <a:lumMod val="75000"/>
                    </a:schemeClr>
                  </a:solidFill>
                </a:ln>
                <a:solidFill>
                  <a:schemeClr val="accent2"/>
                </a:solidFill>
                <a:effectLst>
                  <a:glow rad="254000">
                    <a:schemeClr val="accent2">
                      <a:lumMod val="20000"/>
                      <a:lumOff val="80000"/>
                    </a:schemeClr>
                  </a:glow>
                </a:effectLst>
                <a:latin typeface="Matura MT Script Capitals" pitchFamily="66" charset="0"/>
              </a:rPr>
              <a:t>(Matt 11:30)</a:t>
            </a:r>
            <a:endParaRPr lang="en-US" sz="2800" b="1" dirty="0">
              <a:ln w="50800">
                <a:solidFill>
                  <a:schemeClr val="accent2">
                    <a:lumMod val="75000"/>
                  </a:schemeClr>
                </a:solidFill>
              </a:ln>
              <a:solidFill>
                <a:schemeClr val="accent2"/>
              </a:solidFill>
              <a:effectLst>
                <a:glow rad="254000">
                  <a:schemeClr val="accent2">
                    <a:lumMod val="20000"/>
                    <a:lumOff val="80000"/>
                  </a:schemeClr>
                </a:glow>
              </a:effectLst>
              <a:latin typeface="Matura MT Script Capitals" pitchFamily="66" charset="0"/>
            </a:endParaRPr>
          </a:p>
        </p:txBody>
      </p:sp>
      <p:sp>
        <p:nvSpPr>
          <p:cNvPr id="5" name="Slide Number Placeholder 4"/>
          <p:cNvSpPr>
            <a:spLocks noGrp="1"/>
          </p:cNvSpPr>
          <p:nvPr>
            <p:ph type="sldNum" sz="quarter" idx="12"/>
          </p:nvPr>
        </p:nvSpPr>
        <p:spPr/>
        <p:txBody>
          <a:bodyPr/>
          <a:lstStyle/>
          <a:p>
            <a:fld id="{F98DBE31-67BE-43CC-8D6C-2180D5FA01B3}" type="slidenum">
              <a:rPr lang="en-US" b="1" smtClean="0">
                <a:solidFill>
                  <a:schemeClr val="bg1"/>
                </a:solidFill>
              </a:rPr>
              <a:t>97</a:t>
            </a:fld>
            <a:endParaRPr lang="en-US" b="1" dirty="0">
              <a:solidFill>
                <a:schemeClr val="bg1"/>
              </a:solidFill>
            </a:endParaRPr>
          </a:p>
        </p:txBody>
      </p:sp>
      <p:sp>
        <p:nvSpPr>
          <p:cNvPr id="6" name="ZoneTexte 5">
            <a:extLst>
              <a:ext uri="{FF2B5EF4-FFF2-40B4-BE49-F238E27FC236}">
                <a16:creationId xmlns:a16="http://schemas.microsoft.com/office/drawing/2014/main" xmlns="" id="{B143E28A-BC4A-4AF4-8939-93B5BF609FF9}"/>
              </a:ext>
            </a:extLst>
          </p:cNvPr>
          <p:cNvSpPr txBox="1"/>
          <p:nvPr/>
        </p:nvSpPr>
        <p:spPr>
          <a:xfrm>
            <a:off x="57150" y="2921168"/>
            <a:ext cx="9029700" cy="1015663"/>
          </a:xfrm>
          <a:prstGeom prst="rect">
            <a:avLst/>
          </a:prstGeom>
          <a:gradFill>
            <a:gsLst>
              <a:gs pos="91150">
                <a:srgbClr val="E07E4A">
                  <a:lumMod val="93000"/>
                </a:srgbClr>
              </a:gs>
              <a:gs pos="18000">
                <a:srgbClr val="4D0808">
                  <a:alpha val="77000"/>
                </a:srgbClr>
              </a:gs>
              <a:gs pos="59000">
                <a:srgbClr val="CE7674">
                  <a:alpha val="97000"/>
                </a:srgbClr>
              </a:gs>
            </a:gsLst>
            <a:lin ang="5400000" scaled="1"/>
          </a:gradFill>
          <a:ln>
            <a:solidFill>
              <a:srgbClr val="CE7674"/>
            </a:solidFill>
          </a:ln>
          <a:effectLst>
            <a:glow rad="228600">
              <a:srgbClr val="CE7674">
                <a:alpha val="82000"/>
              </a:srgbClr>
            </a:glow>
          </a:effectLst>
          <a:scene3d>
            <a:camera prst="orthographicFront"/>
            <a:lightRig rig="threePt" dir="t"/>
          </a:scene3d>
          <a:sp3d>
            <a:bevelT w="152400" h="50800" prst="softRound"/>
          </a:sp3d>
        </p:spPr>
        <p:style>
          <a:lnRef idx="2">
            <a:schemeClr val="dk1"/>
          </a:lnRef>
          <a:fillRef idx="1">
            <a:schemeClr val="lt1"/>
          </a:fillRef>
          <a:effectRef idx="0">
            <a:schemeClr val="dk1"/>
          </a:effectRef>
          <a:fontRef idx="minor">
            <a:schemeClr val="dk1"/>
          </a:fontRef>
        </p:style>
        <p:txBody>
          <a:bodyPr wrap="square" rtlCol="0">
            <a:spAutoFit/>
            <a:sp3d extrusionH="57150">
              <a:bevelT w="38100" h="38100" prst="angle"/>
            </a:sp3d>
          </a:bodyPr>
          <a:lstStyle/>
          <a:p>
            <a:pPr algn="ctr"/>
            <a:r>
              <a:rPr lang="fr-CA" sz="6000" dirty="0" smtClean="0">
                <a:solidFill>
                  <a:schemeClr val="bg1"/>
                </a:solidFill>
                <a:latin typeface="Britannic Bold" panose="020B0903060703020204" pitchFamily="34" charset="0"/>
              </a:rPr>
              <a:t>7 </a:t>
            </a:r>
            <a:r>
              <a:rPr lang="fr-CA" sz="6000" dirty="0">
                <a:solidFill>
                  <a:schemeClr val="bg1"/>
                </a:solidFill>
                <a:latin typeface="Britannic Bold" panose="020B0903060703020204" pitchFamily="34" charset="0"/>
              </a:rPr>
              <a:t>JOURS DE LA CRÉATION</a:t>
            </a:r>
          </a:p>
        </p:txBody>
      </p:sp>
    </p:spTree>
    <p:extLst>
      <p:ext uri="{BB962C8B-B14F-4D97-AF65-F5344CB8AC3E}">
        <p14:creationId xmlns:p14="http://schemas.microsoft.com/office/powerpoint/2010/main" val="130163937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pic>
        <p:nvPicPr>
          <p:cNvPr id="3" name="Picture 2" descr="C:\Users\Rae\Desktop\YCC Logo sm size.pn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8077200" y="5791200"/>
            <a:ext cx="851525" cy="85152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28074" y="5638800"/>
            <a:ext cx="8125326" cy="830997"/>
          </a:xfrm>
          <a:prstGeom prst="rect">
            <a:avLst/>
          </a:prstGeom>
          <a:noFill/>
        </p:spPr>
        <p:txBody>
          <a:bodyPr wrap="square" lIns="91440" tIns="45720" rIns="91440" bIns="45720">
            <a:spAutoFit/>
            <a:scene3d>
              <a:camera prst="orthographicFront"/>
              <a:lightRig rig="balanced" dir="t">
                <a:rot lat="0" lon="0" rev="2100000"/>
              </a:lightRig>
            </a:scene3d>
            <a:sp3d extrusionH="57150" prstMaterial="metal">
              <a:bevelT w="38100" h="25400"/>
              <a:contourClr>
                <a:schemeClr val="bg2"/>
              </a:contourClr>
            </a:sp3d>
          </a:bodyPr>
          <a:lstStyle/>
          <a:p>
            <a:pPr algn="ctr"/>
            <a:r>
              <a:rPr lang="en-US" sz="4800" b="1" dirty="0">
                <a:ln w="50800"/>
                <a:solidFill>
                  <a:schemeClr val="bg1">
                    <a:shade val="50000"/>
                  </a:schemeClr>
                </a:solidFill>
                <a:latin typeface="Matura MT Script Capitals" pitchFamily="66" charset="0"/>
              </a:rPr>
              <a:t>De </a:t>
            </a:r>
            <a:r>
              <a:rPr lang="en-US" sz="4800" b="1" dirty="0">
                <a:ln w="50800"/>
                <a:solidFill>
                  <a:schemeClr val="accent2"/>
                </a:solidFill>
                <a:latin typeface="Matura MT Script Capitals" pitchFamily="66" charset="0"/>
              </a:rPr>
              <a:t>L’Aube</a:t>
            </a:r>
            <a:r>
              <a:rPr lang="en-US" sz="4800" b="1" dirty="0">
                <a:ln w="50800"/>
                <a:solidFill>
                  <a:schemeClr val="bg1">
                    <a:shade val="50000"/>
                  </a:schemeClr>
                </a:solidFill>
                <a:latin typeface="Matura MT Script Capitals" pitchFamily="66" charset="0"/>
              </a:rPr>
              <a:t> au </a:t>
            </a:r>
            <a:r>
              <a:rPr lang="en-US" sz="4800" b="1" dirty="0" err="1" smtClean="0">
                <a:ln w="50800"/>
                <a:solidFill>
                  <a:schemeClr val="accent2"/>
                </a:solidFill>
                <a:latin typeface="Matura MT Script Capitals" pitchFamily="66" charset="0"/>
              </a:rPr>
              <a:t>Crécuspule</a:t>
            </a:r>
            <a:r>
              <a:rPr lang="en-US" sz="4800" b="1" dirty="0" smtClean="0">
                <a:ln w="50800"/>
                <a:solidFill>
                  <a:schemeClr val="accent2"/>
                </a:solidFill>
                <a:latin typeface="Matura MT Script Capitals" pitchFamily="66" charset="0"/>
              </a:rPr>
              <a:t>!</a:t>
            </a:r>
            <a:endParaRPr lang="en-US" sz="3200" b="1" dirty="0">
              <a:ln w="50800"/>
              <a:solidFill>
                <a:schemeClr val="bg1">
                  <a:shade val="50000"/>
                </a:schemeClr>
              </a:solidFill>
              <a:latin typeface="Matura MT Script Capitals" pitchFamily="66" charset="0"/>
            </a:endParaRPr>
          </a:p>
        </p:txBody>
      </p:sp>
      <p:sp>
        <p:nvSpPr>
          <p:cNvPr id="5" name="Rectangle 4"/>
          <p:cNvSpPr/>
          <p:nvPr/>
        </p:nvSpPr>
        <p:spPr>
          <a:xfrm>
            <a:off x="152400" y="4038600"/>
            <a:ext cx="4648200" cy="1569660"/>
          </a:xfrm>
          <a:prstGeom prst="rect">
            <a:avLst/>
          </a:prstGeom>
          <a:noFill/>
        </p:spPr>
        <p:txBody>
          <a:bodyPr wrap="square" lIns="91440" tIns="45720" rIns="91440" bIns="45720">
            <a:spAutoFit/>
            <a:scene3d>
              <a:camera prst="orthographicFront"/>
              <a:lightRig rig="balanced" dir="t">
                <a:rot lat="0" lon="0" rev="2100000"/>
              </a:lightRig>
            </a:scene3d>
            <a:sp3d extrusionH="57150" prstMaterial="metal">
              <a:bevelT w="38100" h="25400"/>
              <a:contourClr>
                <a:schemeClr val="bg2"/>
              </a:contourClr>
            </a:sp3d>
          </a:bodyPr>
          <a:lstStyle/>
          <a:p>
            <a:r>
              <a:rPr lang="en-US" sz="4800" b="1" dirty="0">
                <a:ln w="50800"/>
                <a:solidFill>
                  <a:schemeClr val="accent1">
                    <a:lumMod val="75000"/>
                  </a:schemeClr>
                </a:solidFill>
                <a:latin typeface="Matura MT Script Capitals" pitchFamily="66" charset="0"/>
              </a:rPr>
              <a:t>De Yahuah</a:t>
            </a:r>
            <a:r>
              <a:rPr lang="en-US" sz="4800" b="1" dirty="0">
                <a:ln w="50800"/>
                <a:solidFill>
                  <a:schemeClr val="accent5"/>
                </a:solidFill>
                <a:latin typeface="Matura MT Script Capitals" pitchFamily="66" charset="0"/>
              </a:rPr>
              <a:t/>
            </a:r>
            <a:br>
              <a:rPr lang="en-US" sz="4800" b="1" dirty="0">
                <a:ln w="50800"/>
                <a:solidFill>
                  <a:schemeClr val="accent5"/>
                </a:solidFill>
                <a:latin typeface="Matura MT Script Capitals" pitchFamily="66" charset="0"/>
              </a:rPr>
            </a:br>
            <a:r>
              <a:rPr lang="en-US" sz="4800" b="1" dirty="0">
                <a:ln w="50800"/>
                <a:solidFill>
                  <a:srgbClr val="CE7674"/>
                </a:solidFill>
                <a:latin typeface="Matura MT Script Capitals" pitchFamily="66" charset="0"/>
              </a:rPr>
              <a:t>~ à </a:t>
            </a:r>
            <a:r>
              <a:rPr lang="en-US" sz="4800" b="1" dirty="0" err="1">
                <a:ln w="50800"/>
                <a:solidFill>
                  <a:srgbClr val="CE7674"/>
                </a:solidFill>
                <a:latin typeface="Matura MT Script Capitals" pitchFamily="66" charset="0"/>
              </a:rPr>
              <a:t>l’Épouse</a:t>
            </a:r>
            <a:r>
              <a:rPr lang="en-US" sz="4800" b="1" dirty="0">
                <a:ln w="50800"/>
                <a:solidFill>
                  <a:srgbClr val="CE7674"/>
                </a:solidFill>
                <a:latin typeface="Matura MT Script Capitals" pitchFamily="66" charset="0"/>
              </a:rPr>
              <a:t> </a:t>
            </a:r>
            <a:r>
              <a:rPr lang="en-US" sz="4800" b="1" dirty="0" smtClean="0">
                <a:ln w="50800"/>
                <a:solidFill>
                  <a:srgbClr val="CE7674"/>
                </a:solidFill>
                <a:latin typeface="Matura MT Script Capitals" pitchFamily="66" charset="0"/>
              </a:rPr>
              <a:t>~ </a:t>
            </a:r>
            <a:endParaRPr lang="en-US" sz="3200" b="1" dirty="0">
              <a:ln w="50800"/>
              <a:solidFill>
                <a:srgbClr val="CE7674"/>
              </a:solidFill>
              <a:latin typeface="Matura MT Script Capitals" pitchFamily="66" charset="0"/>
            </a:endParaRPr>
          </a:p>
        </p:txBody>
      </p:sp>
      <p:sp>
        <p:nvSpPr>
          <p:cNvPr id="6" name="Rectangle 5"/>
          <p:cNvSpPr/>
          <p:nvPr/>
        </p:nvSpPr>
        <p:spPr>
          <a:xfrm>
            <a:off x="6064562" y="6334878"/>
            <a:ext cx="2012638" cy="523220"/>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2800" b="1" dirty="0">
                <a:ln w="11430"/>
                <a:solidFill>
                  <a:schemeClr val="accent2">
                    <a:lumMod val="40000"/>
                    <a:lumOff val="60000"/>
                  </a:schemeClr>
                </a:solidFill>
                <a:effectLst>
                  <a:outerShdw blurRad="50800" dist="39000" dir="5460000" algn="tl">
                    <a:srgbClr val="000000">
                      <a:alpha val="38000"/>
                    </a:srgbClr>
                  </a:outerShdw>
                </a:effectLst>
                <a:latin typeface="Lucida Calligraphy" pitchFamily="66" charset="0"/>
              </a:rPr>
              <a:t>Fin!</a:t>
            </a:r>
            <a:endParaRPr lang="en-US" sz="1600" b="1" dirty="0">
              <a:ln w="11430"/>
              <a:solidFill>
                <a:schemeClr val="accent2">
                  <a:lumMod val="40000"/>
                  <a:lumOff val="60000"/>
                </a:schemeClr>
              </a:solidFill>
              <a:effectLst>
                <a:outerShdw blurRad="50800" dist="39000" dir="5460000" algn="tl">
                  <a:srgbClr val="000000">
                    <a:alpha val="38000"/>
                  </a:srgbClr>
                </a:outerShdw>
              </a:effectLst>
              <a:latin typeface="Lucida Calligraphy" pitchFamily="66" charset="0"/>
            </a:endParaRPr>
          </a:p>
        </p:txBody>
      </p:sp>
      <p:sp>
        <p:nvSpPr>
          <p:cNvPr id="2" name="Slide Number Placeholder 1"/>
          <p:cNvSpPr>
            <a:spLocks noGrp="1"/>
          </p:cNvSpPr>
          <p:nvPr>
            <p:ph type="sldNum" sz="quarter" idx="12"/>
          </p:nvPr>
        </p:nvSpPr>
        <p:spPr/>
        <p:txBody>
          <a:bodyPr/>
          <a:lstStyle/>
          <a:p>
            <a:fld id="{F98DBE31-67BE-43CC-8D6C-2180D5FA01B3}" type="slidenum">
              <a:rPr lang="en-US" b="1" smtClean="0">
                <a:solidFill>
                  <a:schemeClr val="bg1"/>
                </a:solidFill>
              </a:rPr>
              <a:t>98</a:t>
            </a:fld>
            <a:endParaRPr lang="en-US" b="1" dirty="0">
              <a:solidFill>
                <a:schemeClr val="bg1"/>
              </a:solidFill>
            </a:endParaRPr>
          </a:p>
        </p:txBody>
      </p:sp>
      <p:sp>
        <p:nvSpPr>
          <p:cNvPr id="8" name="ZoneTexte 7">
            <a:extLst>
              <a:ext uri="{FF2B5EF4-FFF2-40B4-BE49-F238E27FC236}">
                <a16:creationId xmlns:a16="http://schemas.microsoft.com/office/drawing/2014/main" xmlns="" id="{E92486C2-C9B4-48B1-99D5-B643928FC202}"/>
              </a:ext>
            </a:extLst>
          </p:cNvPr>
          <p:cNvSpPr txBox="1"/>
          <p:nvPr/>
        </p:nvSpPr>
        <p:spPr>
          <a:xfrm rot="10800000">
            <a:off x="5715001" y="1389356"/>
            <a:ext cx="3285478" cy="2702778"/>
          </a:xfrm>
          <a:prstGeom prst="roundRect">
            <a:avLst>
              <a:gd name="adj" fmla="val 10778"/>
            </a:avLst>
          </a:prstGeom>
          <a:gradFill>
            <a:gsLst>
              <a:gs pos="15000">
                <a:srgbClr val="CC596A"/>
              </a:gs>
              <a:gs pos="56000">
                <a:srgbClr val="DD8988">
                  <a:lumMod val="92000"/>
                  <a:lumOff val="8000"/>
                  <a:alpha val="91000"/>
                </a:srgbClr>
              </a:gs>
              <a:gs pos="100000">
                <a:srgbClr val="F0CBC0"/>
              </a:gs>
            </a:gsLst>
            <a:lin ang="5400000" scaled="0"/>
          </a:gradFill>
          <a:ln>
            <a:solidFill>
              <a:schemeClr val="accent2"/>
            </a:solidFill>
          </a:ln>
          <a:scene3d>
            <a:camera prst="orthographicFront"/>
            <a:lightRig rig="threePt" dir="t"/>
          </a:scene3d>
          <a:sp3d>
            <a:bevelT w="152400" h="50800" prst="softRound"/>
          </a:sp3d>
        </p:spPr>
        <p:style>
          <a:lnRef idx="2">
            <a:schemeClr val="accent1"/>
          </a:lnRef>
          <a:fillRef idx="1">
            <a:schemeClr val="lt1"/>
          </a:fillRef>
          <a:effectRef idx="0">
            <a:schemeClr val="accent1"/>
          </a:effectRef>
          <a:fontRef idx="minor">
            <a:schemeClr val="dk1"/>
          </a:fontRef>
        </p:style>
        <p:txBody>
          <a:bodyPr wrap="square">
            <a:spAutoFit/>
            <a:sp3d extrusionH="57150">
              <a:bevelT h="25400" prst="softRound"/>
            </a:sp3d>
          </a:bodyPr>
          <a:lstStyle/>
          <a:p>
            <a:pPr marR="450" algn="ctr" rtl="0"/>
            <a:endParaRPr lang="en-US" sz="3200" b="1" i="0" u="none" strike="noStrike" baseline="0" dirty="0" smtClean="0">
              <a:solidFill>
                <a:srgbClr val="333399"/>
              </a:solidFill>
              <a:latin typeface="Pristina" panose="03060402040406080204" pitchFamily="66" charset="0"/>
            </a:endParaRPr>
          </a:p>
          <a:p>
            <a:pPr marR="450" algn="ctr" rtl="0"/>
            <a:endParaRPr lang="en-US" sz="3200" b="1" dirty="0">
              <a:solidFill>
                <a:srgbClr val="333399"/>
              </a:solidFill>
              <a:latin typeface="Pristina" panose="03060402040406080204" pitchFamily="66" charset="0"/>
            </a:endParaRPr>
          </a:p>
          <a:p>
            <a:pPr marR="450" algn="ctr" rtl="0"/>
            <a:endParaRPr lang="en-US" sz="3200" b="1" i="0" u="none" strike="noStrike" baseline="0" dirty="0" smtClean="0">
              <a:solidFill>
                <a:srgbClr val="333399"/>
              </a:solidFill>
              <a:latin typeface="Pristina" panose="03060402040406080204" pitchFamily="66" charset="0"/>
            </a:endParaRPr>
          </a:p>
          <a:p>
            <a:pPr marR="450" algn="ctr" rtl="0"/>
            <a:endParaRPr lang="en-US" sz="3200" b="1" dirty="0">
              <a:solidFill>
                <a:srgbClr val="333399"/>
              </a:solidFill>
              <a:latin typeface="Pristina" panose="03060402040406080204" pitchFamily="66" charset="0"/>
            </a:endParaRPr>
          </a:p>
          <a:p>
            <a:pPr marR="450" algn="ctr" rtl="0"/>
            <a:endParaRPr lang="en-US" sz="3200" b="1" i="0" u="none" strike="noStrike" baseline="0" dirty="0">
              <a:solidFill>
                <a:srgbClr val="333399"/>
              </a:solidFill>
              <a:latin typeface="Pristina" panose="03060402040406080204" pitchFamily="66" charset="0"/>
            </a:endParaRPr>
          </a:p>
        </p:txBody>
      </p:sp>
      <p:sp>
        <p:nvSpPr>
          <p:cNvPr id="9" name="ZoneTexte 7">
            <a:extLst>
              <a:ext uri="{FF2B5EF4-FFF2-40B4-BE49-F238E27FC236}">
                <a16:creationId xmlns:a16="http://schemas.microsoft.com/office/drawing/2014/main" xmlns="" id="{E92486C2-C9B4-48B1-99D5-B643928FC202}"/>
              </a:ext>
            </a:extLst>
          </p:cNvPr>
          <p:cNvSpPr txBox="1"/>
          <p:nvPr/>
        </p:nvSpPr>
        <p:spPr>
          <a:xfrm>
            <a:off x="5783051" y="1451428"/>
            <a:ext cx="3137525" cy="2572524"/>
          </a:xfrm>
          <a:prstGeom prst="roundRect">
            <a:avLst>
              <a:gd name="adj" fmla="val 10778"/>
            </a:avLst>
          </a:prstGeom>
          <a:gradFill>
            <a:gsLst>
              <a:gs pos="15000">
                <a:srgbClr val="CC596A"/>
              </a:gs>
              <a:gs pos="56000">
                <a:srgbClr val="DD8988">
                  <a:lumMod val="92000"/>
                  <a:lumOff val="8000"/>
                  <a:alpha val="91000"/>
                </a:srgbClr>
              </a:gs>
              <a:gs pos="100000">
                <a:srgbClr val="F0CBC0"/>
              </a:gs>
            </a:gsLst>
            <a:lin ang="5400000" scaled="0"/>
          </a:gradFill>
          <a:ln>
            <a:solidFill>
              <a:schemeClr val="accent2"/>
            </a:solidFill>
          </a:ln>
          <a:scene3d>
            <a:camera prst="orthographicFront"/>
            <a:lightRig rig="threePt" dir="t"/>
          </a:scene3d>
          <a:sp3d>
            <a:bevelT w="152400" h="50800" prst="softRound"/>
          </a:sp3d>
        </p:spPr>
        <p:style>
          <a:lnRef idx="2">
            <a:schemeClr val="accent1"/>
          </a:lnRef>
          <a:fillRef idx="1">
            <a:schemeClr val="lt1"/>
          </a:fillRef>
          <a:effectRef idx="0">
            <a:schemeClr val="accent1"/>
          </a:effectRef>
          <a:fontRef idx="minor">
            <a:schemeClr val="dk1"/>
          </a:fontRef>
        </p:style>
        <p:txBody>
          <a:bodyPr wrap="square">
            <a:spAutoFit/>
            <a:sp3d extrusionH="57150">
              <a:bevelT w="38100" h="38100"/>
            </a:sp3d>
          </a:bodyPr>
          <a:lstStyle/>
          <a:p>
            <a:pPr marR="450" algn="ctr" rtl="0"/>
            <a:r>
              <a:rPr lang="fr-CA" sz="4000" b="1" i="0" u="none" strike="noStrike" baseline="0" dirty="0">
                <a:solidFill>
                  <a:schemeClr val="accent2">
                    <a:lumMod val="75000"/>
                  </a:schemeClr>
                </a:solidFill>
                <a:latin typeface="Pristina" panose="03060402040406080204" pitchFamily="66" charset="0"/>
              </a:rPr>
              <a:t>Il reste donc un repos pour le peuple de </a:t>
            </a:r>
            <a:r>
              <a:rPr lang="fr-CA" sz="4000" b="1" dirty="0" err="1">
                <a:solidFill>
                  <a:schemeClr val="accent2">
                    <a:lumMod val="75000"/>
                  </a:schemeClr>
                </a:solidFill>
                <a:latin typeface="Pristina" panose="03060402040406080204" pitchFamily="66" charset="0"/>
              </a:rPr>
              <a:t>Yah</a:t>
            </a:r>
            <a:r>
              <a:rPr lang="fr-CA" sz="4000" b="1" dirty="0" smtClean="0">
                <a:solidFill>
                  <a:schemeClr val="accent2">
                    <a:lumMod val="75000"/>
                  </a:schemeClr>
                </a:solidFill>
                <a:latin typeface="Pristina" panose="03060402040406080204" pitchFamily="66" charset="0"/>
              </a:rPr>
              <a:t>!</a:t>
            </a:r>
            <a:r>
              <a:rPr lang="fr-CA" sz="4000" b="1" i="0" u="none" strike="noStrike" baseline="0" dirty="0" smtClean="0">
                <a:solidFill>
                  <a:schemeClr val="accent2">
                    <a:lumMod val="75000"/>
                  </a:schemeClr>
                </a:solidFill>
                <a:latin typeface="Pristina" panose="03060402040406080204" pitchFamily="66" charset="0"/>
              </a:rPr>
              <a:t>      </a:t>
            </a:r>
            <a:r>
              <a:rPr lang="fr-CA" sz="3200" b="1" i="0" u="none" strike="noStrike" baseline="0" dirty="0">
                <a:solidFill>
                  <a:schemeClr val="accent2">
                    <a:lumMod val="75000"/>
                  </a:schemeClr>
                </a:solidFill>
                <a:latin typeface="Pristina" panose="03060402040406080204" pitchFamily="66" charset="0"/>
              </a:rPr>
              <a:t>Hebrews 4:9 </a:t>
            </a:r>
            <a:endParaRPr lang="en-US" sz="3200" b="1" i="0" u="none" strike="noStrike" baseline="0" dirty="0">
              <a:solidFill>
                <a:schemeClr val="accent2">
                  <a:lumMod val="75000"/>
                </a:schemeClr>
              </a:solidFill>
              <a:latin typeface="Pristina" panose="03060402040406080204" pitchFamily="66" charset="0"/>
            </a:endParaRPr>
          </a:p>
        </p:txBody>
      </p:sp>
    </p:spTree>
    <p:extLst>
      <p:ext uri="{BB962C8B-B14F-4D97-AF65-F5344CB8AC3E}">
        <p14:creationId xmlns:p14="http://schemas.microsoft.com/office/powerpoint/2010/main" val="391667300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2500"/>
                                  </p:stCondLst>
                                  <p:childTnLst>
                                    <p:set>
                                      <p:cBhvr>
                                        <p:cTn id="6" dur="1" fill="hold">
                                          <p:stCondLst>
                                            <p:cond delay="0"/>
                                          </p:stCondLst>
                                        </p:cTn>
                                        <p:tgtEl>
                                          <p:spTgt spid="5"/>
                                        </p:tgtEl>
                                        <p:attrNameLst>
                                          <p:attrName>style.visibility</p:attrName>
                                        </p:attrNameLst>
                                      </p:cBhvr>
                                      <p:to>
                                        <p:strVal val="visible"/>
                                      </p:to>
                                    </p:set>
                                    <p:anim calcmode="lin" valueType="num">
                                      <p:cBhvr>
                                        <p:cTn id="7" dur="2750" fill="hold"/>
                                        <p:tgtEl>
                                          <p:spTgt spid="5"/>
                                        </p:tgtEl>
                                        <p:attrNameLst>
                                          <p:attrName>ppt_w</p:attrName>
                                        </p:attrNameLst>
                                      </p:cBhvr>
                                      <p:tavLst>
                                        <p:tav tm="0">
                                          <p:val>
                                            <p:fltVal val="0"/>
                                          </p:val>
                                        </p:tav>
                                        <p:tav tm="100000">
                                          <p:val>
                                            <p:strVal val="#ppt_w"/>
                                          </p:val>
                                        </p:tav>
                                      </p:tavLst>
                                    </p:anim>
                                    <p:anim calcmode="lin" valueType="num">
                                      <p:cBhvr>
                                        <p:cTn id="8" dur="2750" fill="hold"/>
                                        <p:tgtEl>
                                          <p:spTgt spid="5"/>
                                        </p:tgtEl>
                                        <p:attrNameLst>
                                          <p:attrName>ppt_h</p:attrName>
                                        </p:attrNameLst>
                                      </p:cBhvr>
                                      <p:tavLst>
                                        <p:tav tm="0">
                                          <p:val>
                                            <p:fltVal val="0"/>
                                          </p:val>
                                        </p:tav>
                                        <p:tav tm="100000">
                                          <p:val>
                                            <p:strVal val="#ppt_h"/>
                                          </p:val>
                                        </p:tav>
                                      </p:tavLst>
                                    </p:anim>
                                    <p:animEffect transition="in" filter="fade">
                                      <p:cBhvr>
                                        <p:cTn id="9" dur="2750"/>
                                        <p:tgtEl>
                                          <p:spTgt spid="5"/>
                                        </p:tgtEl>
                                      </p:cBhvr>
                                    </p:animEffect>
                                  </p:childTnLst>
                                </p:cTn>
                              </p:par>
                            </p:childTnLst>
                          </p:cTn>
                        </p:par>
                        <p:par>
                          <p:cTn id="10" fill="hold">
                            <p:stCondLst>
                              <p:cond delay="5250"/>
                            </p:stCondLst>
                            <p:childTnLst>
                              <p:par>
                                <p:cTn id="11" presetID="53" presetClass="entr" presetSubtype="16" fill="hold" grpId="0" nodeType="afterEffect">
                                  <p:stCondLst>
                                    <p:cond delay="1500"/>
                                  </p:stCondLst>
                                  <p:childTnLst>
                                    <p:set>
                                      <p:cBhvr>
                                        <p:cTn id="12" dur="1" fill="hold">
                                          <p:stCondLst>
                                            <p:cond delay="0"/>
                                          </p:stCondLst>
                                        </p:cTn>
                                        <p:tgtEl>
                                          <p:spTgt spid="4"/>
                                        </p:tgtEl>
                                        <p:attrNameLst>
                                          <p:attrName>style.visibility</p:attrName>
                                        </p:attrNameLst>
                                      </p:cBhvr>
                                      <p:to>
                                        <p:strVal val="visible"/>
                                      </p:to>
                                    </p:set>
                                    <p:anim calcmode="lin" valueType="num">
                                      <p:cBhvr>
                                        <p:cTn id="13" dur="2000" fill="hold"/>
                                        <p:tgtEl>
                                          <p:spTgt spid="4"/>
                                        </p:tgtEl>
                                        <p:attrNameLst>
                                          <p:attrName>ppt_w</p:attrName>
                                        </p:attrNameLst>
                                      </p:cBhvr>
                                      <p:tavLst>
                                        <p:tav tm="0">
                                          <p:val>
                                            <p:fltVal val="0"/>
                                          </p:val>
                                        </p:tav>
                                        <p:tav tm="100000">
                                          <p:val>
                                            <p:strVal val="#ppt_w"/>
                                          </p:val>
                                        </p:tav>
                                      </p:tavLst>
                                    </p:anim>
                                    <p:anim calcmode="lin" valueType="num">
                                      <p:cBhvr>
                                        <p:cTn id="14" dur="2000" fill="hold"/>
                                        <p:tgtEl>
                                          <p:spTgt spid="4"/>
                                        </p:tgtEl>
                                        <p:attrNameLst>
                                          <p:attrName>ppt_h</p:attrName>
                                        </p:attrNameLst>
                                      </p:cBhvr>
                                      <p:tavLst>
                                        <p:tav tm="0">
                                          <p:val>
                                            <p:fltVal val="0"/>
                                          </p:val>
                                        </p:tav>
                                        <p:tav tm="100000">
                                          <p:val>
                                            <p:strVal val="#ppt_h"/>
                                          </p:val>
                                        </p:tav>
                                      </p:tavLst>
                                    </p:anim>
                                    <p:animEffect transition="in" filter="fade">
                                      <p:cBhvr>
                                        <p:cTn id="15"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99.xml><?xml version="1.0" encoding="utf-8"?>
<p:sld xmlns:a="http://schemas.openxmlformats.org/drawingml/2006/main" xmlns:r="http://schemas.openxmlformats.org/officeDocument/2006/relationships" xmlns:p="http://schemas.openxmlformats.org/presentationml/2006/main">
  <p:cSld>
    <p:bg>
      <p:bgPr>
        <a:gradFill>
          <a:gsLst>
            <a:gs pos="0">
              <a:srgbClr val="CCCCFF"/>
            </a:gs>
            <a:gs pos="17999">
              <a:srgbClr val="99CCFF"/>
            </a:gs>
            <a:gs pos="36000">
              <a:srgbClr val="9966FF"/>
            </a:gs>
            <a:gs pos="61000">
              <a:srgbClr val="CC99FF"/>
            </a:gs>
            <a:gs pos="82001">
              <a:srgbClr val="99CCFF"/>
            </a:gs>
            <a:gs pos="100000">
              <a:srgbClr val="CCCCFF"/>
            </a:gs>
          </a:gsLst>
          <a:lin ang="5400000" scaled="0"/>
        </a:gradFill>
        <a:effectLst/>
      </p:bgPr>
    </p:bg>
    <p:spTree>
      <p:nvGrpSpPr>
        <p:cNvPr id="1" name=""/>
        <p:cNvGrpSpPr/>
        <p:nvPr/>
      </p:nvGrpSpPr>
      <p:grpSpPr>
        <a:xfrm>
          <a:off x="0" y="0"/>
          <a:ext cx="0" cy="0"/>
          <a:chOff x="0" y="0"/>
          <a:chExt cx="0" cy="0"/>
        </a:xfrm>
      </p:grpSpPr>
      <p:sp>
        <p:nvSpPr>
          <p:cNvPr id="3" name="Rectangle 2"/>
          <p:cNvSpPr/>
          <p:nvPr/>
        </p:nvSpPr>
        <p:spPr>
          <a:xfrm>
            <a:off x="304800" y="0"/>
            <a:ext cx="3429000" cy="830997"/>
          </a:xfrm>
          <a:prstGeom prst="rect">
            <a:avLst/>
          </a:prstGeom>
          <a:noFill/>
        </p:spPr>
        <p:txBody>
          <a:bodyPr wrap="square" lIns="91440" tIns="45720" rIns="91440" bIns="45720">
            <a:spAutoFit/>
            <a:scene3d>
              <a:camera prst="orthographicFront"/>
              <a:lightRig rig="balanced" dir="t">
                <a:rot lat="0" lon="0" rev="2100000"/>
              </a:lightRig>
            </a:scene3d>
            <a:sp3d extrusionH="57150" prstMaterial="metal">
              <a:bevelT w="38100" h="25400"/>
              <a:contourClr>
                <a:schemeClr val="bg2"/>
              </a:contourClr>
            </a:sp3d>
          </a:bodyPr>
          <a:lstStyle/>
          <a:p>
            <a:pPr algn="ctr"/>
            <a:r>
              <a:rPr lang="en-US" sz="4800" b="1" dirty="0">
                <a:ln w="50800"/>
                <a:solidFill>
                  <a:schemeClr val="accent4"/>
                </a:solidFill>
                <a:latin typeface="Matura MT Script Capitals" pitchFamily="66" charset="0"/>
              </a:rPr>
              <a:t>Questions?</a:t>
            </a:r>
            <a:endParaRPr lang="en-US" sz="3200" b="1" dirty="0">
              <a:ln w="50800"/>
              <a:solidFill>
                <a:schemeClr val="tx2"/>
              </a:solidFill>
              <a:latin typeface="Matura MT Script Capitals" pitchFamily="66" charset="0"/>
            </a:endParaRPr>
          </a:p>
        </p:txBody>
      </p:sp>
      <p:sp>
        <p:nvSpPr>
          <p:cNvPr id="4" name="Rectangle 3"/>
          <p:cNvSpPr/>
          <p:nvPr/>
        </p:nvSpPr>
        <p:spPr>
          <a:xfrm>
            <a:off x="105397" y="5257800"/>
            <a:ext cx="8882406" cy="707886"/>
          </a:xfrm>
          <a:prstGeom prst="rect">
            <a:avLst/>
          </a:prstGeom>
          <a:noFill/>
        </p:spPr>
        <p:txBody>
          <a:bodyPr wrap="square" lIns="91440" tIns="45720" rIns="91440" bIns="45720">
            <a:spAutoFit/>
            <a:scene3d>
              <a:camera prst="orthographicFront"/>
              <a:lightRig rig="balanced" dir="t">
                <a:rot lat="0" lon="0" rev="2100000"/>
              </a:lightRig>
            </a:scene3d>
            <a:sp3d extrusionH="57150" prstMaterial="metal">
              <a:bevelT w="38100" h="25400"/>
              <a:contourClr>
                <a:schemeClr val="bg2"/>
              </a:contourClr>
            </a:sp3d>
          </a:bodyPr>
          <a:lstStyle/>
          <a:p>
            <a:pPr algn="ctr"/>
            <a:r>
              <a:rPr lang="en-US" sz="4000" b="1" dirty="0">
                <a:ln w="50800"/>
                <a:solidFill>
                  <a:schemeClr val="tx2"/>
                </a:solidFill>
                <a:effectLst>
                  <a:reflection blurRad="6350" stA="50000" endA="300" endPos="50000" dist="29997" dir="5400000" sy="-100000" algn="bl" rotWithShape="0"/>
                </a:effectLst>
                <a:latin typeface="Maiandra GD" pitchFamily="34" charset="0"/>
              </a:rPr>
              <a:t>questions@studythecalendar.com</a:t>
            </a:r>
            <a:endParaRPr lang="en-US" sz="2400" b="1" dirty="0">
              <a:ln w="50800"/>
              <a:solidFill>
                <a:schemeClr val="tx2"/>
              </a:solidFill>
              <a:effectLst>
                <a:reflection blurRad="6350" stA="50000" endA="300" endPos="50000" dist="29997" dir="5400000" sy="-100000" algn="bl" rotWithShape="0"/>
              </a:effectLst>
              <a:latin typeface="Maiandra GD" pitchFamily="34" charset="0"/>
            </a:endParaRPr>
          </a:p>
        </p:txBody>
      </p:sp>
      <p:sp>
        <p:nvSpPr>
          <p:cNvPr id="5" name="Rectangle 4"/>
          <p:cNvSpPr/>
          <p:nvPr/>
        </p:nvSpPr>
        <p:spPr>
          <a:xfrm>
            <a:off x="762000" y="6019800"/>
            <a:ext cx="7239000" cy="707886"/>
          </a:xfrm>
          <a:prstGeom prst="rect">
            <a:avLst/>
          </a:prstGeom>
          <a:noFill/>
        </p:spPr>
        <p:txBody>
          <a:bodyPr wrap="square" lIns="91440" tIns="45720" rIns="91440" bIns="45720">
            <a:spAutoFit/>
            <a:scene3d>
              <a:camera prst="orthographicFront"/>
              <a:lightRig rig="balanced" dir="t">
                <a:rot lat="0" lon="0" rev="2100000"/>
              </a:lightRig>
            </a:scene3d>
            <a:sp3d extrusionH="57150" prstMaterial="metal">
              <a:bevelT w="38100" h="25400"/>
              <a:contourClr>
                <a:schemeClr val="bg2"/>
              </a:contourClr>
            </a:sp3d>
          </a:bodyPr>
          <a:lstStyle/>
          <a:p>
            <a:pPr algn="ctr"/>
            <a:r>
              <a:rPr lang="en-US" sz="4000" b="1" dirty="0">
                <a:ln w="50800"/>
                <a:solidFill>
                  <a:schemeClr val="tx2"/>
                </a:solidFill>
                <a:latin typeface="Maiandra GD" pitchFamily="34" charset="0"/>
              </a:rPr>
              <a:t>www.studythecalendar.com</a:t>
            </a:r>
            <a:endParaRPr lang="en-US" sz="2400" b="1" dirty="0">
              <a:ln w="50800"/>
              <a:solidFill>
                <a:schemeClr val="tx2"/>
              </a:solidFill>
              <a:latin typeface="Maiandra GD" pitchFamily="34" charset="0"/>
            </a:endParaRPr>
          </a:p>
        </p:txBody>
      </p:sp>
      <p:pic>
        <p:nvPicPr>
          <p:cNvPr id="8" name="Picture 2" descr="C:\Users\Rae\Desktop\YCC Logo sm size.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117840" y="5842000"/>
            <a:ext cx="851525" cy="851525"/>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Lst>
        </p:spPr>
      </p:pic>
      <p:pic>
        <p:nvPicPr>
          <p:cNvPr id="7" name="Image 6">
            <a:extLst>
              <a:ext uri="{FF2B5EF4-FFF2-40B4-BE49-F238E27FC236}">
                <a16:creationId xmlns:a16="http://schemas.microsoft.com/office/drawing/2014/main" xmlns="" id="{7078B22C-21EE-412E-BBD1-73E21137F959}"/>
              </a:ext>
            </a:extLst>
          </p:cNvPr>
          <p:cNvPicPr>
            <a:picLocks noChangeAspect="1"/>
          </p:cNvPicPr>
          <p:nvPr/>
        </p:nvPicPr>
        <p:blipFill>
          <a:blip r:embed="rId4">
            <a:extLst>
              <a:ext uri="{BEBA8EAE-BF5A-486C-A8C5-ECC9F3942E4B}">
                <a14:imgProps xmlns:a14="http://schemas.microsoft.com/office/drawing/2010/main">
                  <a14:imgLayer r:embed="rId5">
                    <a14:imgEffect>
                      <a14:colorTemperature colorTemp="5300"/>
                    </a14:imgEffect>
                    <a14:imgEffect>
                      <a14:saturation sat="200000"/>
                    </a14:imgEffect>
                  </a14:imgLayer>
                </a14:imgProps>
              </a:ext>
              <a:ext uri="{28A0092B-C50C-407E-A947-70E740481C1C}">
                <a14:useLocalDpi xmlns:a14="http://schemas.microsoft.com/office/drawing/2010/main"/>
              </a:ext>
            </a:extLst>
          </a:blip>
          <a:stretch>
            <a:fillRect/>
          </a:stretch>
        </p:blipFill>
        <p:spPr>
          <a:xfrm>
            <a:off x="659920" y="820295"/>
            <a:ext cx="7883682" cy="4281948"/>
          </a:xfrm>
          <a:prstGeom prst="rect">
            <a:avLst/>
          </a:prstGeom>
          <a:effectLst>
            <a:outerShdw blurRad="762000" dist="139700" dir="1800000" sx="103000" sy="103000" algn="tr" rotWithShape="0">
              <a:prstClr val="black">
                <a:alpha val="68000"/>
              </a:prstClr>
            </a:outerShdw>
          </a:effectLst>
          <a:scene3d>
            <a:camera prst="orthographicFront"/>
            <a:lightRig rig="threePt" dir="t"/>
          </a:scene3d>
          <a:sp3d>
            <a:bevelT w="152400" h="50800" prst="softRound"/>
          </a:sp3d>
        </p:spPr>
      </p:pic>
      <p:sp>
        <p:nvSpPr>
          <p:cNvPr id="9" name="Organigramme : Alternative 8">
            <a:extLst>
              <a:ext uri="{FF2B5EF4-FFF2-40B4-BE49-F238E27FC236}">
                <a16:creationId xmlns:a16="http://schemas.microsoft.com/office/drawing/2014/main" xmlns="" id="{7DB9343D-CF05-4853-A6F4-02019B10CE12}"/>
              </a:ext>
            </a:extLst>
          </p:cNvPr>
          <p:cNvSpPr/>
          <p:nvPr/>
        </p:nvSpPr>
        <p:spPr>
          <a:xfrm>
            <a:off x="3733800" y="374373"/>
            <a:ext cx="3925670" cy="2085068"/>
          </a:xfrm>
          <a:prstGeom prst="flowChartAlternateProcess">
            <a:avLst/>
          </a:prstGeom>
          <a:solidFill>
            <a:srgbClr val="7E649F"/>
          </a:solidFill>
          <a:ln w="28575">
            <a:solidFill>
              <a:srgbClr val="7D5F74"/>
            </a:solidFill>
          </a:ln>
          <a:effectLst>
            <a:outerShdw blurRad="177800" dist="38100" dir="12960000" algn="br" rotWithShape="0">
              <a:srgbClr val="7030A0">
                <a:alpha val="71000"/>
              </a:srgbClr>
            </a:outerShdw>
          </a:effectLst>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38100" h="38100" prst="angle"/>
            </a:sp3d>
          </a:bodyPr>
          <a:lstStyle/>
          <a:p>
            <a:pPr algn="ctr"/>
            <a:endParaRPr lang="fr-CA" sz="3600" dirty="0">
              <a:solidFill>
                <a:srgbClr val="FFFF00"/>
              </a:solidFill>
              <a:effectLst>
                <a:glow rad="38100">
                  <a:schemeClr val="bg1"/>
                </a:glow>
              </a:effectLst>
              <a:latin typeface="Avenir Next LT Pro Light" panose="020B0304020202020204" pitchFamily="34" charset="0"/>
            </a:endParaRPr>
          </a:p>
          <a:p>
            <a:pPr algn="ctr"/>
            <a:r>
              <a:rPr lang="fr-CA" sz="4000" b="1" dirty="0">
                <a:solidFill>
                  <a:srgbClr val="FFFF00"/>
                </a:solidFill>
                <a:effectLst>
                  <a:glow rad="38100">
                    <a:schemeClr val="bg1"/>
                  </a:glow>
                </a:effectLst>
                <a:latin typeface="Tahoma" panose="020B0604030504040204" pitchFamily="34" charset="0"/>
                <a:ea typeface="Tahoma" panose="020B0604030504040204" pitchFamily="34" charset="0"/>
                <a:cs typeface="Tahoma" panose="020B0604030504040204" pitchFamily="34" charset="0"/>
              </a:rPr>
              <a:t>YAHWEH</a:t>
            </a:r>
          </a:p>
          <a:p>
            <a:pPr algn="ctr"/>
            <a:r>
              <a:rPr lang="fr-CA" sz="4800" b="1" dirty="0">
                <a:solidFill>
                  <a:schemeClr val="bg1"/>
                </a:solidFill>
                <a:effectLst>
                  <a:glow rad="88900">
                    <a:srgbClr val="CC99FF">
                      <a:alpha val="70000"/>
                    </a:srgbClr>
                  </a:glow>
                </a:effectLst>
                <a:latin typeface="Pristina" panose="03060402040406080204" pitchFamily="66" charset="0"/>
              </a:rPr>
              <a:t>Calendrier</a:t>
            </a:r>
          </a:p>
          <a:p>
            <a:pPr algn="ctr"/>
            <a:r>
              <a:rPr lang="fr-CA" sz="3600" b="1" dirty="0">
                <a:solidFill>
                  <a:srgbClr val="87E5EF"/>
                </a:solidFill>
                <a:effectLst>
                  <a:glow rad="63500">
                    <a:srgbClr val="CC99FF"/>
                  </a:glow>
                </a:effectLst>
                <a:latin typeface="Tahoma" panose="020B0604030504040204" pitchFamily="34" charset="0"/>
                <a:ea typeface="Tahoma" panose="020B0604030504040204" pitchFamily="34" charset="0"/>
                <a:cs typeface="Tahoma" panose="020B0604030504040204" pitchFamily="34" charset="0"/>
              </a:rPr>
              <a:t>De L’ALLIANCE</a:t>
            </a:r>
          </a:p>
          <a:p>
            <a:pPr algn="ctr"/>
            <a:r>
              <a:rPr lang="fr-CA" sz="3600" dirty="0">
                <a:solidFill>
                  <a:srgbClr val="87E5EF"/>
                </a:solidFill>
                <a:effectLst>
                  <a:glow rad="63500">
                    <a:srgbClr val="CC99FF"/>
                  </a:glow>
                </a:effectLst>
                <a:latin typeface="Eras Demi ITC" panose="020B0805030504020804" pitchFamily="34" charset="0"/>
              </a:rPr>
              <a:t>  </a:t>
            </a:r>
          </a:p>
        </p:txBody>
      </p:sp>
      <p:sp>
        <p:nvSpPr>
          <p:cNvPr id="12" name="ZoneTexte 11">
            <a:extLst>
              <a:ext uri="{FF2B5EF4-FFF2-40B4-BE49-F238E27FC236}">
                <a16:creationId xmlns:a16="http://schemas.microsoft.com/office/drawing/2014/main" xmlns="" id="{49FFE120-289C-4211-971A-DD4A324ECABE}"/>
              </a:ext>
            </a:extLst>
          </p:cNvPr>
          <p:cNvSpPr txBox="1"/>
          <p:nvPr/>
        </p:nvSpPr>
        <p:spPr>
          <a:xfrm>
            <a:off x="1852329" y="2702780"/>
            <a:ext cx="5181600" cy="1569660"/>
          </a:xfrm>
          <a:prstGeom prst="rect">
            <a:avLst/>
          </a:prstGeom>
          <a:noFill/>
        </p:spPr>
        <p:txBody>
          <a:bodyPr wrap="square" rtlCol="0">
            <a:spAutoFit/>
            <a:scene3d>
              <a:camera prst="orthographicFront"/>
              <a:lightRig rig="threePt" dir="t"/>
            </a:scene3d>
            <a:sp3d extrusionH="57150">
              <a:bevelT h="25400" prst="softRound"/>
            </a:sp3d>
          </a:bodyPr>
          <a:lstStyle/>
          <a:p>
            <a:pPr algn="ctr"/>
            <a:r>
              <a:rPr lang="fr-CA" sz="4800" b="1" dirty="0">
                <a:ln>
                  <a:solidFill>
                    <a:srgbClr val="7030A0"/>
                  </a:solidFill>
                </a:ln>
                <a:solidFill>
                  <a:schemeClr val="bg1"/>
                </a:solidFill>
                <a:effectLst>
                  <a:glow rad="127000">
                    <a:srgbClr val="7E649F"/>
                  </a:glow>
                </a:effectLst>
                <a:latin typeface="Pristina" panose="03060402040406080204" pitchFamily="66" charset="0"/>
              </a:rPr>
              <a:t>Le Chemin , La vérité </a:t>
            </a:r>
          </a:p>
          <a:p>
            <a:pPr algn="ctr"/>
            <a:r>
              <a:rPr lang="fr-CA" sz="4800" b="1" dirty="0">
                <a:ln>
                  <a:solidFill>
                    <a:srgbClr val="7030A0"/>
                  </a:solidFill>
                </a:ln>
                <a:solidFill>
                  <a:schemeClr val="bg1"/>
                </a:solidFill>
                <a:effectLst>
                  <a:glow rad="127000">
                    <a:srgbClr val="7E649F"/>
                  </a:glow>
                </a:effectLst>
                <a:latin typeface="Pristina" panose="03060402040406080204" pitchFamily="66" charset="0"/>
              </a:rPr>
              <a:t>Et La Vie.</a:t>
            </a:r>
          </a:p>
        </p:txBody>
      </p:sp>
      <p:sp>
        <p:nvSpPr>
          <p:cNvPr id="13" name="ZoneTexte 12">
            <a:extLst>
              <a:ext uri="{FF2B5EF4-FFF2-40B4-BE49-F238E27FC236}">
                <a16:creationId xmlns:a16="http://schemas.microsoft.com/office/drawing/2014/main" xmlns="" id="{840D56A0-F1E3-4C69-AB9F-3DFA5D76F6A0}"/>
              </a:ext>
            </a:extLst>
          </p:cNvPr>
          <p:cNvSpPr txBox="1"/>
          <p:nvPr/>
        </p:nvSpPr>
        <p:spPr>
          <a:xfrm>
            <a:off x="762000" y="4077055"/>
            <a:ext cx="8305800" cy="1015663"/>
          </a:xfrm>
          <a:prstGeom prst="rect">
            <a:avLst/>
          </a:prstGeom>
          <a:noFill/>
        </p:spPr>
        <p:txBody>
          <a:bodyPr wrap="square" rtlCol="0">
            <a:spAutoFit/>
            <a:scene3d>
              <a:camera prst="orthographicFront"/>
              <a:lightRig rig="threePt" dir="t"/>
            </a:scene3d>
            <a:sp3d extrusionH="57150">
              <a:bevelT h="25400" prst="softRound"/>
            </a:sp3d>
          </a:bodyPr>
          <a:lstStyle/>
          <a:p>
            <a:r>
              <a:rPr lang="fr-CA" sz="6000" dirty="0">
                <a:ln w="38100">
                  <a:solidFill>
                    <a:schemeClr val="bg2">
                      <a:lumMod val="50000"/>
                    </a:schemeClr>
                  </a:solidFill>
                </a:ln>
                <a:solidFill>
                  <a:schemeClr val="bg2">
                    <a:lumMod val="75000"/>
                  </a:schemeClr>
                </a:solidFill>
                <a:latin typeface="Arial Black" panose="020B0A04020102020204" pitchFamily="34" charset="0"/>
              </a:rPr>
              <a:t>Shabbath Shalom</a:t>
            </a:r>
          </a:p>
        </p:txBody>
      </p:sp>
      <p:pic>
        <p:nvPicPr>
          <p:cNvPr id="6" name="Image 5">
            <a:extLst>
              <a:ext uri="{FF2B5EF4-FFF2-40B4-BE49-F238E27FC236}">
                <a16:creationId xmlns:a16="http://schemas.microsoft.com/office/drawing/2014/main" xmlns="" id="{927698E9-1720-4E73-B341-2196864FA5CF}"/>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886218" y="1063634"/>
            <a:ext cx="685800" cy="673798"/>
          </a:xfrm>
          <a:prstGeom prst="rect">
            <a:avLst/>
          </a:prstGeom>
        </p:spPr>
      </p:pic>
      <p:pic>
        <p:nvPicPr>
          <p:cNvPr id="19" name="Image 18">
            <a:extLst>
              <a:ext uri="{FF2B5EF4-FFF2-40B4-BE49-F238E27FC236}">
                <a16:creationId xmlns:a16="http://schemas.microsoft.com/office/drawing/2014/main" xmlns="" id="{9E842A20-1F15-4954-A4C1-3065FB32C7DE}"/>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rot="2566154">
            <a:off x="2989700" y="1750902"/>
            <a:ext cx="1278441" cy="1171143"/>
          </a:xfrm>
          <a:prstGeom prst="rect">
            <a:avLst/>
          </a:prstGeom>
          <a:effectLst>
            <a:glow rad="50800">
              <a:schemeClr val="bg2">
                <a:lumMod val="90000"/>
              </a:schemeClr>
            </a:glow>
          </a:effectLst>
        </p:spPr>
      </p:pic>
    </p:spTree>
    <p:extLst>
      <p:ext uri="{BB962C8B-B14F-4D97-AF65-F5344CB8AC3E}">
        <p14:creationId xmlns:p14="http://schemas.microsoft.com/office/powerpoint/2010/main" val="75109967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24388</TotalTime>
  <Words>2853</Words>
  <Application>Microsoft Office PowerPoint</Application>
  <PresentationFormat>On-screen Show (4:3)</PresentationFormat>
  <Paragraphs>522</Paragraphs>
  <Slides>99</Slides>
  <Notes>14</Notes>
  <HiddenSlides>0</HiddenSlides>
  <MMClips>0</MMClips>
  <ScaleCrop>false</ScaleCrop>
  <HeadingPairs>
    <vt:vector size="4" baseType="variant">
      <vt:variant>
        <vt:lpstr>Theme</vt:lpstr>
      </vt:variant>
      <vt:variant>
        <vt:i4>1</vt:i4>
      </vt:variant>
      <vt:variant>
        <vt:lpstr>Slide Titles</vt:lpstr>
      </vt:variant>
      <vt:variant>
        <vt:i4>99</vt:i4>
      </vt:variant>
    </vt:vector>
  </HeadingPairs>
  <TitlesOfParts>
    <vt:vector size="100"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Dawn Day WLC  May 5th 630 AM</dc:title>
  <dc:creator>Rae</dc:creator>
  <cp:lastModifiedBy>Rae</cp:lastModifiedBy>
  <cp:revision>462</cp:revision>
  <cp:lastPrinted>2020-09-07T18:14:35Z</cp:lastPrinted>
  <dcterms:created xsi:type="dcterms:W3CDTF">2020-05-05T13:24:33Z</dcterms:created>
  <dcterms:modified xsi:type="dcterms:W3CDTF">2021-05-31T01:35:41Z</dcterms:modified>
</cp:coreProperties>
</file>