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7" r:id="rId2"/>
  </p:sldMasterIdLst>
  <p:notesMasterIdLst>
    <p:notesMasterId r:id="rId93"/>
  </p:notesMasterIdLst>
  <p:handoutMasterIdLst>
    <p:handoutMasterId r:id="rId94"/>
  </p:handoutMasterIdLst>
  <p:sldIdLst>
    <p:sldId id="406" r:id="rId3"/>
    <p:sldId id="455" r:id="rId4"/>
    <p:sldId id="492" r:id="rId5"/>
    <p:sldId id="491" r:id="rId6"/>
    <p:sldId id="546" r:id="rId7"/>
    <p:sldId id="479" r:id="rId8"/>
    <p:sldId id="284" r:id="rId9"/>
    <p:sldId id="334" r:id="rId10"/>
    <p:sldId id="335" r:id="rId11"/>
    <p:sldId id="336" r:id="rId12"/>
    <p:sldId id="337" r:id="rId13"/>
    <p:sldId id="338" r:id="rId14"/>
    <p:sldId id="547" r:id="rId15"/>
    <p:sldId id="408" r:id="rId16"/>
    <p:sldId id="475" r:id="rId17"/>
    <p:sldId id="477" r:id="rId18"/>
    <p:sldId id="478" r:id="rId19"/>
    <p:sldId id="444" r:id="rId20"/>
    <p:sldId id="493" r:id="rId21"/>
    <p:sldId id="463" r:id="rId22"/>
    <p:sldId id="494" r:id="rId23"/>
    <p:sldId id="459" r:id="rId24"/>
    <p:sldId id="495" r:id="rId25"/>
    <p:sldId id="485" r:id="rId26"/>
    <p:sldId id="496" r:id="rId27"/>
    <p:sldId id="476" r:id="rId28"/>
    <p:sldId id="392" r:id="rId29"/>
    <p:sldId id="443" r:id="rId30"/>
    <p:sldId id="456" r:id="rId31"/>
    <p:sldId id="486" r:id="rId32"/>
    <p:sldId id="498" r:id="rId33"/>
    <p:sldId id="462" r:id="rId34"/>
    <p:sldId id="488" r:id="rId35"/>
    <p:sldId id="499" r:id="rId36"/>
    <p:sldId id="465" r:id="rId37"/>
    <p:sldId id="480" r:id="rId38"/>
    <p:sldId id="384" r:id="rId39"/>
    <p:sldId id="503" r:id="rId40"/>
    <p:sldId id="548" r:id="rId41"/>
    <p:sldId id="501" r:id="rId42"/>
    <p:sldId id="446" r:id="rId43"/>
    <p:sldId id="481" r:id="rId44"/>
    <p:sldId id="471" r:id="rId45"/>
    <p:sldId id="507" r:id="rId46"/>
    <p:sldId id="508" r:id="rId47"/>
    <p:sldId id="509" r:id="rId48"/>
    <p:sldId id="510" r:id="rId49"/>
    <p:sldId id="512" r:id="rId50"/>
    <p:sldId id="410" r:id="rId51"/>
    <p:sldId id="504" r:id="rId52"/>
    <p:sldId id="482" r:id="rId53"/>
    <p:sldId id="412" r:id="rId54"/>
    <p:sldId id="411" r:id="rId55"/>
    <p:sldId id="483" r:id="rId56"/>
    <p:sldId id="549" r:id="rId57"/>
    <p:sldId id="468" r:id="rId58"/>
    <p:sldId id="470" r:id="rId59"/>
    <p:sldId id="472" r:id="rId60"/>
    <p:sldId id="506" r:id="rId61"/>
    <p:sldId id="489" r:id="rId62"/>
    <p:sldId id="328" r:id="rId63"/>
    <p:sldId id="375" r:id="rId64"/>
    <p:sldId id="324" r:id="rId65"/>
    <p:sldId id="404" r:id="rId66"/>
    <p:sldId id="484" r:id="rId67"/>
    <p:sldId id="514" r:id="rId68"/>
    <p:sldId id="511" r:id="rId69"/>
    <p:sldId id="544" r:id="rId70"/>
    <p:sldId id="529" r:id="rId71"/>
    <p:sldId id="527" r:id="rId72"/>
    <p:sldId id="517" r:id="rId73"/>
    <p:sldId id="516" r:id="rId74"/>
    <p:sldId id="518" r:id="rId75"/>
    <p:sldId id="519" r:id="rId76"/>
    <p:sldId id="520" r:id="rId77"/>
    <p:sldId id="528" r:id="rId78"/>
    <p:sldId id="515" r:id="rId79"/>
    <p:sldId id="536" r:id="rId80"/>
    <p:sldId id="537" r:id="rId81"/>
    <p:sldId id="545" r:id="rId82"/>
    <p:sldId id="538" r:id="rId83"/>
    <p:sldId id="539" r:id="rId84"/>
    <p:sldId id="540" r:id="rId85"/>
    <p:sldId id="521" r:id="rId86"/>
    <p:sldId id="541" r:id="rId87"/>
    <p:sldId id="542" r:id="rId88"/>
    <p:sldId id="543" r:id="rId89"/>
    <p:sldId id="526" r:id="rId90"/>
    <p:sldId id="393" r:id="rId91"/>
    <p:sldId id="522" r:id="rId92"/>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ap On" initials="SO" lastIdx="4" clrIdx="0"/>
  <p:cmAuthor id="1" name="Rae" initials="R" lastIdx="6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9B639"/>
    <a:srgbClr val="75DBFF"/>
    <a:srgbClr val="CF6DA4"/>
    <a:srgbClr val="A7E8FF"/>
    <a:srgbClr val="1F3F5F"/>
    <a:srgbClr val="B0DD7F"/>
    <a:srgbClr val="A4447A"/>
    <a:srgbClr val="006666"/>
    <a:srgbClr val="F1E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4" autoAdjust="0"/>
    <p:restoredTop sz="89888" autoAdjust="0"/>
  </p:normalViewPr>
  <p:slideViewPr>
    <p:cSldViewPr>
      <p:cViewPr varScale="1">
        <p:scale>
          <a:sx n="111" d="100"/>
          <a:sy n="111" d="100"/>
        </p:scale>
        <p:origin x="-2370" y="-7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90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3DA30-0B22-4089-8F75-7F5171CDADAE}" type="doc">
      <dgm:prSet loTypeId="urn:microsoft.com/office/officeart/2005/8/layout/vList4" loCatId="picture" qsTypeId="urn:microsoft.com/office/officeart/2005/8/quickstyle/3d1" qsCatId="3D" csTypeId="urn:microsoft.com/office/officeart/2005/8/colors/colorful5" csCatId="colorful" phldr="1"/>
      <dgm:spPr/>
      <dgm:t>
        <a:bodyPr/>
        <a:lstStyle/>
        <a:p>
          <a:endParaRPr lang="en-US"/>
        </a:p>
      </dgm:t>
    </dgm:pt>
    <dgm:pt modelId="{0EB0DFBD-2F72-4660-84FD-5D426768B464}">
      <dgm:prSet phldrT="[Text]" phldr="1" custT="1"/>
      <dgm:spPr>
        <a:gradFill rotWithShape="0">
          <a:gsLst>
            <a:gs pos="0">
              <a:srgbClr val="4E38AF"/>
            </a:gs>
            <a:gs pos="80000">
              <a:schemeClr val="accent5">
                <a:hueOff val="-4513949"/>
                <a:satOff val="11115"/>
                <a:lumOff val="-245"/>
                <a:alphaOff val="0"/>
                <a:shade val="93000"/>
                <a:satMod val="130000"/>
              </a:schemeClr>
            </a:gs>
            <a:gs pos="100000">
              <a:schemeClr val="accent5">
                <a:hueOff val="-4513949"/>
                <a:satOff val="11115"/>
                <a:lumOff val="-245"/>
                <a:alphaOff val="0"/>
                <a:shade val="94000"/>
                <a:satMod val="135000"/>
              </a:schemeClr>
            </a:gs>
          </a:gsLst>
        </a:gradFill>
      </dgm:spPr>
      <dgm:t>
        <a:bodyPr/>
        <a:lstStyle/>
        <a:p>
          <a:endParaRPr lang="en-US" sz="100" dirty="0"/>
        </a:p>
      </dgm:t>
    </dgm:pt>
    <dgm:pt modelId="{3000F07E-E103-4AA1-9E95-8EE2373E1974}" type="parTrans" cxnId="{E53683DE-C11C-4123-9A8D-E0CDE27C4CB1}">
      <dgm:prSet/>
      <dgm:spPr/>
      <dgm:t>
        <a:bodyPr/>
        <a:lstStyle/>
        <a:p>
          <a:endParaRPr lang="en-US"/>
        </a:p>
      </dgm:t>
    </dgm:pt>
    <dgm:pt modelId="{12C7B75E-5AC3-41C4-8394-B02CD624BC65}" type="sibTrans" cxnId="{E53683DE-C11C-4123-9A8D-E0CDE27C4CB1}">
      <dgm:prSet/>
      <dgm:spPr/>
      <dgm:t>
        <a:bodyPr/>
        <a:lstStyle/>
        <a:p>
          <a:endParaRPr lang="en-US"/>
        </a:p>
      </dgm:t>
    </dgm:pt>
    <dgm:pt modelId="{8D05F898-202E-4477-A5DB-064D79952207}">
      <dgm:prSet phldrT="[Text]" phldr="1" custT="1"/>
      <dgm:spPr/>
      <dgm:t>
        <a:bodyPr/>
        <a:lstStyle/>
        <a:p>
          <a:endParaRPr lang="en-US" sz="100" dirty="0"/>
        </a:p>
      </dgm:t>
    </dgm:pt>
    <dgm:pt modelId="{7FBFE9B3-F6E9-41DE-9244-DEB34DEC4E0F}" type="parTrans" cxnId="{555AADAD-EF4B-458B-AE16-8273194283E7}">
      <dgm:prSet/>
      <dgm:spPr/>
      <dgm:t>
        <a:bodyPr/>
        <a:lstStyle/>
        <a:p>
          <a:endParaRPr lang="en-US"/>
        </a:p>
      </dgm:t>
    </dgm:pt>
    <dgm:pt modelId="{609F1886-34AC-4BED-B326-FF9AF1512168}" type="sibTrans" cxnId="{555AADAD-EF4B-458B-AE16-8273194283E7}">
      <dgm:prSet/>
      <dgm:spPr/>
      <dgm:t>
        <a:bodyPr/>
        <a:lstStyle/>
        <a:p>
          <a:endParaRPr lang="en-US"/>
        </a:p>
      </dgm:t>
    </dgm:pt>
    <dgm:pt modelId="{14E93E94-BE17-4706-95D7-77F02B644189}">
      <dgm:prSet phldrT="[Text]" phldr="1" custT="1"/>
      <dgm:spPr/>
      <dgm:t>
        <a:bodyPr/>
        <a:lstStyle/>
        <a:p>
          <a:endParaRPr lang="en-US" sz="100" dirty="0"/>
        </a:p>
      </dgm:t>
    </dgm:pt>
    <dgm:pt modelId="{FB855840-D591-4139-A97D-48BCF77F11E2}" type="parTrans" cxnId="{CCB59B67-31A5-4906-8549-CF4D1F740393}">
      <dgm:prSet/>
      <dgm:spPr/>
      <dgm:t>
        <a:bodyPr/>
        <a:lstStyle/>
        <a:p>
          <a:endParaRPr lang="en-US"/>
        </a:p>
      </dgm:t>
    </dgm:pt>
    <dgm:pt modelId="{B1C1F012-4F46-4D0D-AE2B-3C392B09D707}" type="sibTrans" cxnId="{CCB59B67-31A5-4906-8549-CF4D1F740393}">
      <dgm:prSet/>
      <dgm:spPr/>
      <dgm:t>
        <a:bodyPr/>
        <a:lstStyle/>
        <a:p>
          <a:endParaRPr lang="en-US"/>
        </a:p>
      </dgm:t>
    </dgm:pt>
    <dgm:pt modelId="{AAB57BF8-5F02-4B51-8FAD-A743AE86E4B5}">
      <dgm:prSet phldrT="[Text]" phldr="1" custT="1"/>
      <dgm:spPr/>
      <dgm:t>
        <a:bodyPr/>
        <a:lstStyle/>
        <a:p>
          <a:endParaRPr lang="en-US" sz="100" dirty="0"/>
        </a:p>
      </dgm:t>
    </dgm:pt>
    <dgm:pt modelId="{98EFFBF6-A3E9-41B1-BB17-9F5092ED6202}" type="parTrans" cxnId="{B1372648-713D-4AC4-9F2A-F775ABE09518}">
      <dgm:prSet/>
      <dgm:spPr/>
      <dgm:t>
        <a:bodyPr/>
        <a:lstStyle/>
        <a:p>
          <a:endParaRPr lang="en-US"/>
        </a:p>
      </dgm:t>
    </dgm:pt>
    <dgm:pt modelId="{5E42E9A5-A767-4BE0-919A-9F2BF3B29930}" type="sibTrans" cxnId="{B1372648-713D-4AC4-9F2A-F775ABE09518}">
      <dgm:prSet/>
      <dgm:spPr/>
      <dgm:t>
        <a:bodyPr/>
        <a:lstStyle/>
        <a:p>
          <a:endParaRPr lang="en-US"/>
        </a:p>
      </dgm:t>
    </dgm:pt>
    <dgm:pt modelId="{5AA21E75-845C-4C25-96D1-309162458BF5}">
      <dgm:prSet/>
      <dgm:spPr/>
      <dgm:t>
        <a:bodyPr/>
        <a:lstStyle/>
        <a:p>
          <a:endParaRPr lang="en-US"/>
        </a:p>
      </dgm:t>
    </dgm:pt>
    <dgm:pt modelId="{5F25AB8E-3A8D-420B-9872-EF661A1B04DA}" type="parTrans" cxnId="{593AA3D7-92BB-4E89-83DE-5946013E41C5}">
      <dgm:prSet/>
      <dgm:spPr/>
      <dgm:t>
        <a:bodyPr/>
        <a:lstStyle/>
        <a:p>
          <a:endParaRPr lang="en-US"/>
        </a:p>
      </dgm:t>
    </dgm:pt>
    <dgm:pt modelId="{B36955F0-EBBD-4E32-827F-94D5DF885EA6}" type="sibTrans" cxnId="{593AA3D7-92BB-4E89-83DE-5946013E41C5}">
      <dgm:prSet/>
      <dgm:spPr/>
      <dgm:t>
        <a:bodyPr/>
        <a:lstStyle/>
        <a:p>
          <a:endParaRPr lang="en-US"/>
        </a:p>
      </dgm:t>
    </dgm:pt>
    <dgm:pt modelId="{369C9822-9829-4DD6-818B-E5FD868289E5}">
      <dgm:prSet phldrT="[Text]" phldr="1" custT="1"/>
      <dgm:spPr/>
      <dgm:t>
        <a:bodyPr/>
        <a:lstStyle/>
        <a:p>
          <a:endParaRPr lang="en-US" sz="100" dirty="0"/>
        </a:p>
      </dgm:t>
    </dgm:pt>
    <dgm:pt modelId="{BE298D52-8B73-4553-A864-06C3D1A1DD23}" type="sibTrans" cxnId="{5FD45AFC-4622-4631-A0A3-277010883B83}">
      <dgm:prSet/>
      <dgm:spPr/>
      <dgm:t>
        <a:bodyPr/>
        <a:lstStyle/>
        <a:p>
          <a:endParaRPr lang="en-US"/>
        </a:p>
      </dgm:t>
    </dgm:pt>
    <dgm:pt modelId="{A3D8DC6F-462D-4F7F-ADF5-8CFA4AE3381B}" type="parTrans" cxnId="{5FD45AFC-4622-4631-A0A3-277010883B83}">
      <dgm:prSet/>
      <dgm:spPr/>
      <dgm:t>
        <a:bodyPr/>
        <a:lstStyle/>
        <a:p>
          <a:endParaRPr lang="en-US"/>
        </a:p>
      </dgm:t>
    </dgm:pt>
    <dgm:pt modelId="{79DFE6DB-FEC5-41A6-8FBE-CDEF511A53B5}">
      <dgm:prSet/>
      <dgm:spPr/>
      <dgm:t>
        <a:bodyPr/>
        <a:lstStyle/>
        <a:p>
          <a:endParaRPr lang="en-US"/>
        </a:p>
      </dgm:t>
    </dgm:pt>
    <dgm:pt modelId="{6C983FE9-2B28-4EB9-9A12-A2B72DE33F29}" type="parTrans" cxnId="{30EC427B-8A9E-416F-BB26-7CAC97050EE2}">
      <dgm:prSet/>
      <dgm:spPr/>
      <dgm:t>
        <a:bodyPr/>
        <a:lstStyle/>
        <a:p>
          <a:endParaRPr lang="en-US"/>
        </a:p>
      </dgm:t>
    </dgm:pt>
    <dgm:pt modelId="{9216BCE5-7C10-445D-B02B-49CCCF1CC886}" type="sibTrans" cxnId="{30EC427B-8A9E-416F-BB26-7CAC97050EE2}">
      <dgm:prSet/>
      <dgm:spPr/>
      <dgm:t>
        <a:bodyPr/>
        <a:lstStyle/>
        <a:p>
          <a:endParaRPr lang="en-US"/>
        </a:p>
      </dgm:t>
    </dgm:pt>
    <dgm:pt modelId="{1DD709AF-6949-4FDF-A0EB-16E0965CE8B5}" type="pres">
      <dgm:prSet presAssocID="{AFA3DA30-0B22-4089-8F75-7F5171CDADAE}" presName="linear" presStyleCnt="0">
        <dgm:presLayoutVars>
          <dgm:dir/>
          <dgm:resizeHandles val="exact"/>
        </dgm:presLayoutVars>
      </dgm:prSet>
      <dgm:spPr/>
      <dgm:t>
        <a:bodyPr/>
        <a:lstStyle/>
        <a:p>
          <a:endParaRPr lang="en-US"/>
        </a:p>
      </dgm:t>
    </dgm:pt>
    <dgm:pt modelId="{43BCF5BB-DD80-4F71-81AC-581DF342FD32}" type="pres">
      <dgm:prSet presAssocID="{369C9822-9829-4DD6-818B-E5FD868289E5}" presName="comp" presStyleCnt="0"/>
      <dgm:spPr/>
    </dgm:pt>
    <dgm:pt modelId="{7AB95601-5E26-4283-9FA1-4989A0B85143}" type="pres">
      <dgm:prSet presAssocID="{369C9822-9829-4DD6-818B-E5FD868289E5}" presName="box" presStyleLbl="node1" presStyleIdx="0" presStyleCnt="5" custLinFactNeighborX="-1" custLinFactNeighborY="-19"/>
      <dgm:spPr/>
      <dgm:t>
        <a:bodyPr/>
        <a:lstStyle/>
        <a:p>
          <a:endParaRPr lang="en-US"/>
        </a:p>
      </dgm:t>
    </dgm:pt>
    <dgm:pt modelId="{E272E961-12D3-4A0D-A107-32D77D32163D}" type="pres">
      <dgm:prSet presAssocID="{369C9822-9829-4DD6-818B-E5FD868289E5}" presName="img" presStyleLbl="fgImgPlace1" presStyleIdx="0" presStyleCnt="5" custScaleX="16108" custScaleY="15885" custLinFactNeighborX="-17711" custLinFactNeighborY="3854"/>
      <dgm:spPr/>
      <dgm:t>
        <a:bodyPr/>
        <a:lstStyle/>
        <a:p>
          <a:endParaRPr lang="en-US"/>
        </a:p>
      </dgm:t>
    </dgm:pt>
    <dgm:pt modelId="{4C24A24D-6235-4F25-B99A-4EC94171E118}" type="pres">
      <dgm:prSet presAssocID="{369C9822-9829-4DD6-818B-E5FD868289E5}" presName="text" presStyleLbl="node1" presStyleIdx="0" presStyleCnt="5">
        <dgm:presLayoutVars>
          <dgm:bulletEnabled val="1"/>
        </dgm:presLayoutVars>
      </dgm:prSet>
      <dgm:spPr/>
      <dgm:t>
        <a:bodyPr/>
        <a:lstStyle/>
        <a:p>
          <a:endParaRPr lang="en-US"/>
        </a:p>
      </dgm:t>
    </dgm:pt>
    <dgm:pt modelId="{8CED4298-6328-454A-B800-3D536AE2F04B}" type="pres">
      <dgm:prSet presAssocID="{BE298D52-8B73-4553-A864-06C3D1A1DD23}" presName="spacer" presStyleCnt="0"/>
      <dgm:spPr/>
    </dgm:pt>
    <dgm:pt modelId="{26C9FA8C-D068-4180-AB21-7A38437F5648}" type="pres">
      <dgm:prSet presAssocID="{0EB0DFBD-2F72-4660-84FD-5D426768B464}" presName="comp" presStyleCnt="0"/>
      <dgm:spPr/>
    </dgm:pt>
    <dgm:pt modelId="{1CF22000-0C0D-4376-B583-48E509F22CEF}" type="pres">
      <dgm:prSet presAssocID="{0EB0DFBD-2F72-4660-84FD-5D426768B464}" presName="box" presStyleLbl="node1" presStyleIdx="1" presStyleCnt="5" custLinFactNeighborY="1247"/>
      <dgm:spPr/>
      <dgm:t>
        <a:bodyPr/>
        <a:lstStyle/>
        <a:p>
          <a:endParaRPr lang="en-US"/>
        </a:p>
      </dgm:t>
    </dgm:pt>
    <dgm:pt modelId="{606B086B-E9F6-4B2E-AE55-E4749D8DEE43}" type="pres">
      <dgm:prSet presAssocID="{0EB0DFBD-2F72-4660-84FD-5D426768B464}" presName="img" presStyleLbl="fgImgPlace1" presStyleIdx="1" presStyleCnt="5" custScaleX="12178" custScaleY="20872" custLinFactNeighborX="-19676" custLinFactNeighborY="5284"/>
      <dgm:spPr/>
    </dgm:pt>
    <dgm:pt modelId="{66AA88FF-33C0-4E1A-831D-0B6434E77EDD}" type="pres">
      <dgm:prSet presAssocID="{0EB0DFBD-2F72-4660-84FD-5D426768B464}" presName="text" presStyleLbl="node1" presStyleIdx="1" presStyleCnt="5">
        <dgm:presLayoutVars>
          <dgm:bulletEnabled val="1"/>
        </dgm:presLayoutVars>
      </dgm:prSet>
      <dgm:spPr/>
      <dgm:t>
        <a:bodyPr/>
        <a:lstStyle/>
        <a:p>
          <a:endParaRPr lang="en-US"/>
        </a:p>
      </dgm:t>
    </dgm:pt>
    <dgm:pt modelId="{A8A332C5-50A2-43D5-AE27-807941568249}" type="pres">
      <dgm:prSet presAssocID="{12C7B75E-5AC3-41C4-8394-B02CD624BC65}" presName="spacer" presStyleCnt="0"/>
      <dgm:spPr/>
    </dgm:pt>
    <dgm:pt modelId="{FC3B90DF-4F52-4AAE-A34C-E70403B6E3C0}" type="pres">
      <dgm:prSet presAssocID="{8D05F898-202E-4477-A5DB-064D79952207}" presName="comp" presStyleCnt="0"/>
      <dgm:spPr/>
    </dgm:pt>
    <dgm:pt modelId="{54B12114-EC44-4C68-AF1E-1B715CDF1547}" type="pres">
      <dgm:prSet presAssocID="{8D05F898-202E-4477-A5DB-064D79952207}" presName="box" presStyleLbl="node1" presStyleIdx="2" presStyleCnt="5"/>
      <dgm:spPr/>
      <dgm:t>
        <a:bodyPr/>
        <a:lstStyle/>
        <a:p>
          <a:endParaRPr lang="en-US"/>
        </a:p>
      </dgm:t>
    </dgm:pt>
    <dgm:pt modelId="{EC80FA9A-51C5-4C83-AC4F-0DEC00F8C9A6}" type="pres">
      <dgm:prSet presAssocID="{8D05F898-202E-4477-A5DB-064D79952207}" presName="img" presStyleLbl="fgImgPlace1" presStyleIdx="2" presStyleCnt="5" custScaleX="11412" custScaleY="20311" custLinFactNeighborX="-30157"/>
      <dgm:spPr/>
    </dgm:pt>
    <dgm:pt modelId="{CF453D20-85A4-4E66-A534-16792F4D95E8}" type="pres">
      <dgm:prSet presAssocID="{8D05F898-202E-4477-A5DB-064D79952207}" presName="text" presStyleLbl="node1" presStyleIdx="2" presStyleCnt="5">
        <dgm:presLayoutVars>
          <dgm:bulletEnabled val="1"/>
        </dgm:presLayoutVars>
      </dgm:prSet>
      <dgm:spPr/>
      <dgm:t>
        <a:bodyPr/>
        <a:lstStyle/>
        <a:p>
          <a:endParaRPr lang="en-US"/>
        </a:p>
      </dgm:t>
    </dgm:pt>
    <dgm:pt modelId="{22B979FE-EFD0-4CCF-B807-B0B93197E5B8}" type="pres">
      <dgm:prSet presAssocID="{609F1886-34AC-4BED-B326-FF9AF1512168}" presName="spacer" presStyleCnt="0"/>
      <dgm:spPr/>
    </dgm:pt>
    <dgm:pt modelId="{64E96586-835F-4837-ABED-907393ECD71E}" type="pres">
      <dgm:prSet presAssocID="{5AA21E75-845C-4C25-96D1-309162458BF5}" presName="comp" presStyleCnt="0"/>
      <dgm:spPr/>
    </dgm:pt>
    <dgm:pt modelId="{3AC6B1A8-DFFD-43D6-8DE5-84FC98526A77}" type="pres">
      <dgm:prSet presAssocID="{5AA21E75-845C-4C25-96D1-309162458BF5}" presName="box" presStyleLbl="node1" presStyleIdx="3" presStyleCnt="5"/>
      <dgm:spPr/>
      <dgm:t>
        <a:bodyPr/>
        <a:lstStyle/>
        <a:p>
          <a:endParaRPr lang="en-US"/>
        </a:p>
      </dgm:t>
    </dgm:pt>
    <dgm:pt modelId="{E9A1E3D2-60C2-45F0-84EC-1951DFB7F71F}" type="pres">
      <dgm:prSet presAssocID="{5AA21E75-845C-4C25-96D1-309162458BF5}" presName="img" presStyleLbl="fgImgPlace1" presStyleIdx="3" presStyleCnt="5" custScaleX="12178" custScaleY="30318" custLinFactY="-58923" custLinFactNeighborX="-21946" custLinFactNeighborY="-100000"/>
      <dgm:spPr/>
      <dgm:t>
        <a:bodyPr/>
        <a:lstStyle/>
        <a:p>
          <a:endParaRPr lang="en-US"/>
        </a:p>
      </dgm:t>
    </dgm:pt>
    <dgm:pt modelId="{27E1EA92-E890-45BE-877A-CCED9608824E}" type="pres">
      <dgm:prSet presAssocID="{5AA21E75-845C-4C25-96D1-309162458BF5}" presName="text" presStyleLbl="node1" presStyleIdx="3" presStyleCnt="5">
        <dgm:presLayoutVars>
          <dgm:bulletEnabled val="1"/>
        </dgm:presLayoutVars>
      </dgm:prSet>
      <dgm:spPr/>
      <dgm:t>
        <a:bodyPr/>
        <a:lstStyle/>
        <a:p>
          <a:endParaRPr lang="en-US"/>
        </a:p>
      </dgm:t>
    </dgm:pt>
    <dgm:pt modelId="{98242C85-F021-4F89-832F-66D22CB27075}" type="pres">
      <dgm:prSet presAssocID="{B36955F0-EBBD-4E32-827F-94D5DF885EA6}" presName="spacer" presStyleCnt="0"/>
      <dgm:spPr/>
    </dgm:pt>
    <dgm:pt modelId="{69738338-0D4B-4BE9-A6BA-46E88B876F27}" type="pres">
      <dgm:prSet presAssocID="{79DFE6DB-FEC5-41A6-8FBE-CDEF511A53B5}" presName="comp" presStyleCnt="0"/>
      <dgm:spPr/>
    </dgm:pt>
    <dgm:pt modelId="{C9D1C6C2-D313-4EB4-BCD0-4FFF225692C2}" type="pres">
      <dgm:prSet presAssocID="{79DFE6DB-FEC5-41A6-8FBE-CDEF511A53B5}" presName="box" presStyleLbl="node1" presStyleIdx="4" presStyleCnt="5"/>
      <dgm:spPr/>
      <dgm:t>
        <a:bodyPr/>
        <a:lstStyle/>
        <a:p>
          <a:endParaRPr lang="en-US"/>
        </a:p>
      </dgm:t>
    </dgm:pt>
    <dgm:pt modelId="{436B29CF-C53D-4155-B405-4A7718374724}" type="pres">
      <dgm:prSet presAssocID="{79DFE6DB-FEC5-41A6-8FBE-CDEF511A53B5}" presName="img" presStyleLbl="fgImgPlace1" presStyleIdx="4" presStyleCnt="5" custScaleX="14466" custScaleY="50360" custLinFactNeighborX="-21946" custLinFactNeighborY="1690"/>
      <dgm:spPr/>
    </dgm:pt>
    <dgm:pt modelId="{B8216A57-1928-4F35-935F-3DA870661660}" type="pres">
      <dgm:prSet presAssocID="{79DFE6DB-FEC5-41A6-8FBE-CDEF511A53B5}" presName="text" presStyleLbl="node1" presStyleIdx="4" presStyleCnt="5">
        <dgm:presLayoutVars>
          <dgm:bulletEnabled val="1"/>
        </dgm:presLayoutVars>
      </dgm:prSet>
      <dgm:spPr/>
      <dgm:t>
        <a:bodyPr/>
        <a:lstStyle/>
        <a:p>
          <a:endParaRPr lang="en-US"/>
        </a:p>
      </dgm:t>
    </dgm:pt>
  </dgm:ptLst>
  <dgm:cxnLst>
    <dgm:cxn modelId="{555AADAD-EF4B-458B-AE16-8273194283E7}" srcId="{AFA3DA30-0B22-4089-8F75-7F5171CDADAE}" destId="{8D05F898-202E-4477-A5DB-064D79952207}" srcOrd="2" destOrd="0" parTransId="{7FBFE9B3-F6E9-41DE-9244-DEB34DEC4E0F}" sibTransId="{609F1886-34AC-4BED-B326-FF9AF1512168}"/>
    <dgm:cxn modelId="{B1372648-713D-4AC4-9F2A-F775ABE09518}" srcId="{8D05F898-202E-4477-A5DB-064D79952207}" destId="{AAB57BF8-5F02-4B51-8FAD-A743AE86E4B5}" srcOrd="1" destOrd="0" parTransId="{98EFFBF6-A3E9-41B1-BB17-9F5092ED6202}" sibTransId="{5E42E9A5-A767-4BE0-919A-9F2BF3B29930}"/>
    <dgm:cxn modelId="{4386D7E3-20B3-4AEB-BC13-1E15B783A0BE}" type="presOf" srcId="{369C9822-9829-4DD6-818B-E5FD868289E5}" destId="{4C24A24D-6235-4F25-B99A-4EC94171E118}" srcOrd="1" destOrd="0" presId="urn:microsoft.com/office/officeart/2005/8/layout/vList4"/>
    <dgm:cxn modelId="{75DAB694-E9F6-4C95-B500-CFC232578B8C}" type="presOf" srcId="{AAB57BF8-5F02-4B51-8FAD-A743AE86E4B5}" destId="{54B12114-EC44-4C68-AF1E-1B715CDF1547}" srcOrd="0" destOrd="2" presId="urn:microsoft.com/office/officeart/2005/8/layout/vList4"/>
    <dgm:cxn modelId="{A6F3CFB7-49FE-4A61-8F3D-322036B573B9}" type="presOf" srcId="{0EB0DFBD-2F72-4660-84FD-5D426768B464}" destId="{1CF22000-0C0D-4376-B583-48E509F22CEF}" srcOrd="0" destOrd="0" presId="urn:microsoft.com/office/officeart/2005/8/layout/vList4"/>
    <dgm:cxn modelId="{593AA3D7-92BB-4E89-83DE-5946013E41C5}" srcId="{AFA3DA30-0B22-4089-8F75-7F5171CDADAE}" destId="{5AA21E75-845C-4C25-96D1-309162458BF5}" srcOrd="3" destOrd="0" parTransId="{5F25AB8E-3A8D-420B-9872-EF661A1B04DA}" sibTransId="{B36955F0-EBBD-4E32-827F-94D5DF885EA6}"/>
    <dgm:cxn modelId="{A0F6834A-2ACF-4198-B8CB-8B2529316A58}" type="presOf" srcId="{14E93E94-BE17-4706-95D7-77F02B644189}" destId="{54B12114-EC44-4C68-AF1E-1B715CDF1547}" srcOrd="0" destOrd="1" presId="urn:microsoft.com/office/officeart/2005/8/layout/vList4"/>
    <dgm:cxn modelId="{4B0F11E7-EBCC-4744-9833-7F3F41869254}" type="presOf" srcId="{0EB0DFBD-2F72-4660-84FD-5D426768B464}" destId="{66AA88FF-33C0-4E1A-831D-0B6434E77EDD}" srcOrd="1" destOrd="0" presId="urn:microsoft.com/office/officeart/2005/8/layout/vList4"/>
    <dgm:cxn modelId="{30EC427B-8A9E-416F-BB26-7CAC97050EE2}" srcId="{AFA3DA30-0B22-4089-8F75-7F5171CDADAE}" destId="{79DFE6DB-FEC5-41A6-8FBE-CDEF511A53B5}" srcOrd="4" destOrd="0" parTransId="{6C983FE9-2B28-4EB9-9A12-A2B72DE33F29}" sibTransId="{9216BCE5-7C10-445D-B02B-49CCCF1CC886}"/>
    <dgm:cxn modelId="{4641CC35-C415-4B61-BEF1-CFE49F918E10}" type="presOf" srcId="{5AA21E75-845C-4C25-96D1-309162458BF5}" destId="{3AC6B1A8-DFFD-43D6-8DE5-84FC98526A77}" srcOrd="0" destOrd="0" presId="urn:microsoft.com/office/officeart/2005/8/layout/vList4"/>
    <dgm:cxn modelId="{F62961BE-2290-483A-BF2A-8A92665ACF41}" type="presOf" srcId="{5AA21E75-845C-4C25-96D1-309162458BF5}" destId="{27E1EA92-E890-45BE-877A-CCED9608824E}" srcOrd="1" destOrd="0" presId="urn:microsoft.com/office/officeart/2005/8/layout/vList4"/>
    <dgm:cxn modelId="{E53683DE-C11C-4123-9A8D-E0CDE27C4CB1}" srcId="{AFA3DA30-0B22-4089-8F75-7F5171CDADAE}" destId="{0EB0DFBD-2F72-4660-84FD-5D426768B464}" srcOrd="1" destOrd="0" parTransId="{3000F07E-E103-4AA1-9E95-8EE2373E1974}" sibTransId="{12C7B75E-5AC3-41C4-8394-B02CD624BC65}"/>
    <dgm:cxn modelId="{A722F8A7-EBA1-4D97-A6E4-8308D91B10BA}" type="presOf" srcId="{79DFE6DB-FEC5-41A6-8FBE-CDEF511A53B5}" destId="{B8216A57-1928-4F35-935F-3DA870661660}" srcOrd="1" destOrd="0" presId="urn:microsoft.com/office/officeart/2005/8/layout/vList4"/>
    <dgm:cxn modelId="{CCB59B67-31A5-4906-8549-CF4D1F740393}" srcId="{8D05F898-202E-4477-A5DB-064D79952207}" destId="{14E93E94-BE17-4706-95D7-77F02B644189}" srcOrd="0" destOrd="0" parTransId="{FB855840-D591-4139-A97D-48BCF77F11E2}" sibTransId="{B1C1F012-4F46-4D0D-AE2B-3C392B09D707}"/>
    <dgm:cxn modelId="{D9A3B587-683A-4096-B864-CDFA41107C37}" type="presOf" srcId="{79DFE6DB-FEC5-41A6-8FBE-CDEF511A53B5}" destId="{C9D1C6C2-D313-4EB4-BCD0-4FFF225692C2}" srcOrd="0" destOrd="0" presId="urn:microsoft.com/office/officeart/2005/8/layout/vList4"/>
    <dgm:cxn modelId="{ECFBA004-9A1A-43B4-9AF1-FC2EE4680E76}" type="presOf" srcId="{14E93E94-BE17-4706-95D7-77F02B644189}" destId="{CF453D20-85A4-4E66-A534-16792F4D95E8}" srcOrd="1" destOrd="1" presId="urn:microsoft.com/office/officeart/2005/8/layout/vList4"/>
    <dgm:cxn modelId="{6CA125B2-D9B6-423A-8304-0D98B6AE1864}" type="presOf" srcId="{369C9822-9829-4DD6-818B-E5FD868289E5}" destId="{7AB95601-5E26-4283-9FA1-4989A0B85143}" srcOrd="0" destOrd="0" presId="urn:microsoft.com/office/officeart/2005/8/layout/vList4"/>
    <dgm:cxn modelId="{DC9B7B43-FE11-4740-9257-258AC175013F}" type="presOf" srcId="{AFA3DA30-0B22-4089-8F75-7F5171CDADAE}" destId="{1DD709AF-6949-4FDF-A0EB-16E0965CE8B5}" srcOrd="0" destOrd="0" presId="urn:microsoft.com/office/officeart/2005/8/layout/vList4"/>
    <dgm:cxn modelId="{AB6250ED-AF98-43FE-8DA0-45C8635D5E48}" type="presOf" srcId="{8D05F898-202E-4477-A5DB-064D79952207}" destId="{CF453D20-85A4-4E66-A534-16792F4D95E8}" srcOrd="1" destOrd="0" presId="urn:microsoft.com/office/officeart/2005/8/layout/vList4"/>
    <dgm:cxn modelId="{5FD45AFC-4622-4631-A0A3-277010883B83}" srcId="{AFA3DA30-0B22-4089-8F75-7F5171CDADAE}" destId="{369C9822-9829-4DD6-818B-E5FD868289E5}" srcOrd="0" destOrd="0" parTransId="{A3D8DC6F-462D-4F7F-ADF5-8CFA4AE3381B}" sibTransId="{BE298D52-8B73-4553-A864-06C3D1A1DD23}"/>
    <dgm:cxn modelId="{0743C3ED-E638-4474-9230-A04541ED883F}" type="presOf" srcId="{8D05F898-202E-4477-A5DB-064D79952207}" destId="{54B12114-EC44-4C68-AF1E-1B715CDF1547}" srcOrd="0" destOrd="0" presId="urn:microsoft.com/office/officeart/2005/8/layout/vList4"/>
    <dgm:cxn modelId="{6B002686-21CE-4F69-AB91-77E8148D532B}" type="presOf" srcId="{AAB57BF8-5F02-4B51-8FAD-A743AE86E4B5}" destId="{CF453D20-85A4-4E66-A534-16792F4D95E8}" srcOrd="1" destOrd="2" presId="urn:microsoft.com/office/officeart/2005/8/layout/vList4"/>
    <dgm:cxn modelId="{33C7AC92-B3BD-4498-94A0-84566372F9E2}" type="presParOf" srcId="{1DD709AF-6949-4FDF-A0EB-16E0965CE8B5}" destId="{43BCF5BB-DD80-4F71-81AC-581DF342FD32}" srcOrd="0" destOrd="0" presId="urn:microsoft.com/office/officeart/2005/8/layout/vList4"/>
    <dgm:cxn modelId="{E98CE8CC-F8A6-4B22-AB23-7FEA7BAAC495}" type="presParOf" srcId="{43BCF5BB-DD80-4F71-81AC-581DF342FD32}" destId="{7AB95601-5E26-4283-9FA1-4989A0B85143}" srcOrd="0" destOrd="0" presId="urn:microsoft.com/office/officeart/2005/8/layout/vList4"/>
    <dgm:cxn modelId="{FAD5B006-CBB2-43DC-9D25-DBDB8DCED031}" type="presParOf" srcId="{43BCF5BB-DD80-4F71-81AC-581DF342FD32}" destId="{E272E961-12D3-4A0D-A107-32D77D32163D}" srcOrd="1" destOrd="0" presId="urn:microsoft.com/office/officeart/2005/8/layout/vList4"/>
    <dgm:cxn modelId="{75CB39E0-15CB-4794-B1E4-FD7DE0C11F25}" type="presParOf" srcId="{43BCF5BB-DD80-4F71-81AC-581DF342FD32}" destId="{4C24A24D-6235-4F25-B99A-4EC94171E118}" srcOrd="2" destOrd="0" presId="urn:microsoft.com/office/officeart/2005/8/layout/vList4"/>
    <dgm:cxn modelId="{EB79F0EA-87FD-469C-B7D0-0981679A70F2}" type="presParOf" srcId="{1DD709AF-6949-4FDF-A0EB-16E0965CE8B5}" destId="{8CED4298-6328-454A-B800-3D536AE2F04B}" srcOrd="1" destOrd="0" presId="urn:microsoft.com/office/officeart/2005/8/layout/vList4"/>
    <dgm:cxn modelId="{D9C83B3A-BC73-4EEB-BA76-91C62E553F9F}" type="presParOf" srcId="{1DD709AF-6949-4FDF-A0EB-16E0965CE8B5}" destId="{26C9FA8C-D068-4180-AB21-7A38437F5648}" srcOrd="2" destOrd="0" presId="urn:microsoft.com/office/officeart/2005/8/layout/vList4"/>
    <dgm:cxn modelId="{BFADA496-2F9C-4DA4-9744-C57758E8889D}" type="presParOf" srcId="{26C9FA8C-D068-4180-AB21-7A38437F5648}" destId="{1CF22000-0C0D-4376-B583-48E509F22CEF}" srcOrd="0" destOrd="0" presId="urn:microsoft.com/office/officeart/2005/8/layout/vList4"/>
    <dgm:cxn modelId="{AD9655E7-978D-40AF-927C-5F8E206D1B55}" type="presParOf" srcId="{26C9FA8C-D068-4180-AB21-7A38437F5648}" destId="{606B086B-E9F6-4B2E-AE55-E4749D8DEE43}" srcOrd="1" destOrd="0" presId="urn:microsoft.com/office/officeart/2005/8/layout/vList4"/>
    <dgm:cxn modelId="{66543645-712C-4F0D-838C-36F5F05A8AA2}" type="presParOf" srcId="{26C9FA8C-D068-4180-AB21-7A38437F5648}" destId="{66AA88FF-33C0-4E1A-831D-0B6434E77EDD}" srcOrd="2" destOrd="0" presId="urn:microsoft.com/office/officeart/2005/8/layout/vList4"/>
    <dgm:cxn modelId="{2E7DE026-F7B6-4165-8055-DD08DB45BCFF}" type="presParOf" srcId="{1DD709AF-6949-4FDF-A0EB-16E0965CE8B5}" destId="{A8A332C5-50A2-43D5-AE27-807941568249}" srcOrd="3" destOrd="0" presId="urn:microsoft.com/office/officeart/2005/8/layout/vList4"/>
    <dgm:cxn modelId="{99568D92-C5BB-4A66-B0AB-FBB27E58AF83}" type="presParOf" srcId="{1DD709AF-6949-4FDF-A0EB-16E0965CE8B5}" destId="{FC3B90DF-4F52-4AAE-A34C-E70403B6E3C0}" srcOrd="4" destOrd="0" presId="urn:microsoft.com/office/officeart/2005/8/layout/vList4"/>
    <dgm:cxn modelId="{D7BADBD9-F35B-4C4E-9513-9E65F459D255}" type="presParOf" srcId="{FC3B90DF-4F52-4AAE-A34C-E70403B6E3C0}" destId="{54B12114-EC44-4C68-AF1E-1B715CDF1547}" srcOrd="0" destOrd="0" presId="urn:microsoft.com/office/officeart/2005/8/layout/vList4"/>
    <dgm:cxn modelId="{15E39B35-E1F2-4AE6-9E71-7B9CC4AAD075}" type="presParOf" srcId="{FC3B90DF-4F52-4AAE-A34C-E70403B6E3C0}" destId="{EC80FA9A-51C5-4C83-AC4F-0DEC00F8C9A6}" srcOrd="1" destOrd="0" presId="urn:microsoft.com/office/officeart/2005/8/layout/vList4"/>
    <dgm:cxn modelId="{CEFD957F-5F93-4078-BBB4-F40FC8AC1454}" type="presParOf" srcId="{FC3B90DF-4F52-4AAE-A34C-E70403B6E3C0}" destId="{CF453D20-85A4-4E66-A534-16792F4D95E8}" srcOrd="2" destOrd="0" presId="urn:microsoft.com/office/officeart/2005/8/layout/vList4"/>
    <dgm:cxn modelId="{56135E41-ACC9-4DB9-8E0C-8885AD58894A}" type="presParOf" srcId="{1DD709AF-6949-4FDF-A0EB-16E0965CE8B5}" destId="{22B979FE-EFD0-4CCF-B807-B0B93197E5B8}" srcOrd="5" destOrd="0" presId="urn:microsoft.com/office/officeart/2005/8/layout/vList4"/>
    <dgm:cxn modelId="{9F864470-9A88-4D10-A683-393BAA0BA9D3}" type="presParOf" srcId="{1DD709AF-6949-4FDF-A0EB-16E0965CE8B5}" destId="{64E96586-835F-4837-ABED-907393ECD71E}" srcOrd="6" destOrd="0" presId="urn:microsoft.com/office/officeart/2005/8/layout/vList4"/>
    <dgm:cxn modelId="{270295B0-1E9F-4D1E-9CD2-E073F8503F17}" type="presParOf" srcId="{64E96586-835F-4837-ABED-907393ECD71E}" destId="{3AC6B1A8-DFFD-43D6-8DE5-84FC98526A77}" srcOrd="0" destOrd="0" presId="urn:microsoft.com/office/officeart/2005/8/layout/vList4"/>
    <dgm:cxn modelId="{6A6C163F-047A-4025-B52F-2CC1E4725D6A}" type="presParOf" srcId="{64E96586-835F-4837-ABED-907393ECD71E}" destId="{E9A1E3D2-60C2-45F0-84EC-1951DFB7F71F}" srcOrd="1" destOrd="0" presId="urn:microsoft.com/office/officeart/2005/8/layout/vList4"/>
    <dgm:cxn modelId="{6599B483-E23E-449E-8848-6EA84E7FC23A}" type="presParOf" srcId="{64E96586-835F-4837-ABED-907393ECD71E}" destId="{27E1EA92-E890-45BE-877A-CCED9608824E}" srcOrd="2" destOrd="0" presId="urn:microsoft.com/office/officeart/2005/8/layout/vList4"/>
    <dgm:cxn modelId="{CA494F1B-47C1-45C8-A0B4-7D954A5F0848}" type="presParOf" srcId="{1DD709AF-6949-4FDF-A0EB-16E0965CE8B5}" destId="{98242C85-F021-4F89-832F-66D22CB27075}" srcOrd="7" destOrd="0" presId="urn:microsoft.com/office/officeart/2005/8/layout/vList4"/>
    <dgm:cxn modelId="{F2513C19-6BE3-46E5-8595-04DC4ACBE88E}" type="presParOf" srcId="{1DD709AF-6949-4FDF-A0EB-16E0965CE8B5}" destId="{69738338-0D4B-4BE9-A6BA-46E88B876F27}" srcOrd="8" destOrd="0" presId="urn:microsoft.com/office/officeart/2005/8/layout/vList4"/>
    <dgm:cxn modelId="{00E0CD92-4C41-454B-B4A6-D7E36234499B}" type="presParOf" srcId="{69738338-0D4B-4BE9-A6BA-46E88B876F27}" destId="{C9D1C6C2-D313-4EB4-BCD0-4FFF225692C2}" srcOrd="0" destOrd="0" presId="urn:microsoft.com/office/officeart/2005/8/layout/vList4"/>
    <dgm:cxn modelId="{A2E500E0-5978-48EA-B674-B08E611F9B99}" type="presParOf" srcId="{69738338-0D4B-4BE9-A6BA-46E88B876F27}" destId="{436B29CF-C53D-4155-B405-4A7718374724}" srcOrd="1" destOrd="0" presId="urn:microsoft.com/office/officeart/2005/8/layout/vList4"/>
    <dgm:cxn modelId="{87D44B9F-4DFF-48AE-930E-0D075977F459}" type="presParOf" srcId="{69738338-0D4B-4BE9-A6BA-46E88B876F27}" destId="{B8216A57-1928-4F35-935F-3DA87066166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3DA30-0B22-4089-8F75-7F5171CDADAE}" type="doc">
      <dgm:prSet loTypeId="urn:microsoft.com/office/officeart/2005/8/layout/vList4" loCatId="picture" qsTypeId="urn:microsoft.com/office/officeart/2005/8/quickstyle/3d1" qsCatId="3D" csTypeId="urn:microsoft.com/office/officeart/2005/8/colors/colorful5" csCatId="colorful" phldr="1"/>
      <dgm:spPr/>
      <dgm:t>
        <a:bodyPr/>
        <a:lstStyle/>
        <a:p>
          <a:endParaRPr lang="en-US"/>
        </a:p>
      </dgm:t>
    </dgm:pt>
    <dgm:pt modelId="{0EB0DFBD-2F72-4660-84FD-5D426768B464}">
      <dgm:prSet phldrT="[Text]" phldr="1" custT="1"/>
      <dgm:spPr/>
      <dgm:t>
        <a:bodyPr/>
        <a:lstStyle/>
        <a:p>
          <a:endParaRPr lang="en-US" sz="1000" dirty="0"/>
        </a:p>
      </dgm:t>
    </dgm:pt>
    <dgm:pt modelId="{3000F07E-E103-4AA1-9E95-8EE2373E1974}" type="parTrans" cxnId="{E53683DE-C11C-4123-9A8D-E0CDE27C4CB1}">
      <dgm:prSet/>
      <dgm:spPr/>
      <dgm:t>
        <a:bodyPr/>
        <a:lstStyle/>
        <a:p>
          <a:endParaRPr lang="en-US"/>
        </a:p>
      </dgm:t>
    </dgm:pt>
    <dgm:pt modelId="{12C7B75E-5AC3-41C4-8394-B02CD624BC65}" type="sibTrans" cxnId="{E53683DE-C11C-4123-9A8D-E0CDE27C4CB1}">
      <dgm:prSet/>
      <dgm:spPr/>
      <dgm:t>
        <a:bodyPr/>
        <a:lstStyle/>
        <a:p>
          <a:endParaRPr lang="en-US"/>
        </a:p>
      </dgm:t>
    </dgm:pt>
    <dgm:pt modelId="{8D05F898-202E-4477-A5DB-064D79952207}">
      <dgm:prSet phldrT="[Text]" phldr="1" custT="1"/>
      <dgm:spPr/>
      <dgm:t>
        <a:bodyPr/>
        <a:lstStyle/>
        <a:p>
          <a:endParaRPr lang="en-US" sz="500" dirty="0"/>
        </a:p>
      </dgm:t>
    </dgm:pt>
    <dgm:pt modelId="{7FBFE9B3-F6E9-41DE-9244-DEB34DEC4E0F}" type="parTrans" cxnId="{555AADAD-EF4B-458B-AE16-8273194283E7}">
      <dgm:prSet/>
      <dgm:spPr/>
      <dgm:t>
        <a:bodyPr/>
        <a:lstStyle/>
        <a:p>
          <a:endParaRPr lang="en-US"/>
        </a:p>
      </dgm:t>
    </dgm:pt>
    <dgm:pt modelId="{609F1886-34AC-4BED-B326-FF9AF1512168}" type="sibTrans" cxnId="{555AADAD-EF4B-458B-AE16-8273194283E7}">
      <dgm:prSet/>
      <dgm:spPr/>
      <dgm:t>
        <a:bodyPr/>
        <a:lstStyle/>
        <a:p>
          <a:endParaRPr lang="en-US"/>
        </a:p>
      </dgm:t>
    </dgm:pt>
    <dgm:pt modelId="{5AA21E75-845C-4C25-96D1-309162458BF5}">
      <dgm:prSet/>
      <dgm:spPr/>
      <dgm:t>
        <a:bodyPr/>
        <a:lstStyle/>
        <a:p>
          <a:endParaRPr lang="en-US"/>
        </a:p>
      </dgm:t>
    </dgm:pt>
    <dgm:pt modelId="{5F25AB8E-3A8D-420B-9872-EF661A1B04DA}" type="parTrans" cxnId="{593AA3D7-92BB-4E89-83DE-5946013E41C5}">
      <dgm:prSet/>
      <dgm:spPr/>
      <dgm:t>
        <a:bodyPr/>
        <a:lstStyle/>
        <a:p>
          <a:endParaRPr lang="en-US"/>
        </a:p>
      </dgm:t>
    </dgm:pt>
    <dgm:pt modelId="{B36955F0-EBBD-4E32-827F-94D5DF885EA6}" type="sibTrans" cxnId="{593AA3D7-92BB-4E89-83DE-5946013E41C5}">
      <dgm:prSet/>
      <dgm:spPr/>
      <dgm:t>
        <a:bodyPr/>
        <a:lstStyle/>
        <a:p>
          <a:endParaRPr lang="en-US"/>
        </a:p>
      </dgm:t>
    </dgm:pt>
    <dgm:pt modelId="{369C9822-9829-4DD6-818B-E5FD868289E5}">
      <dgm:prSet phldrT="[Text]" phldr="1" custT="1"/>
      <dgm:spPr/>
      <dgm:t>
        <a:bodyPr/>
        <a:lstStyle/>
        <a:p>
          <a:endParaRPr lang="en-US" sz="400" dirty="0"/>
        </a:p>
      </dgm:t>
    </dgm:pt>
    <dgm:pt modelId="{BE298D52-8B73-4553-A864-06C3D1A1DD23}" type="sibTrans" cxnId="{5FD45AFC-4622-4631-A0A3-277010883B83}">
      <dgm:prSet/>
      <dgm:spPr/>
      <dgm:t>
        <a:bodyPr/>
        <a:lstStyle/>
        <a:p>
          <a:endParaRPr lang="en-US"/>
        </a:p>
      </dgm:t>
    </dgm:pt>
    <dgm:pt modelId="{A3D8DC6F-462D-4F7F-ADF5-8CFA4AE3381B}" type="parTrans" cxnId="{5FD45AFC-4622-4631-A0A3-277010883B83}">
      <dgm:prSet/>
      <dgm:spPr/>
      <dgm:t>
        <a:bodyPr/>
        <a:lstStyle/>
        <a:p>
          <a:endParaRPr lang="en-US"/>
        </a:p>
      </dgm:t>
    </dgm:pt>
    <dgm:pt modelId="{79DFE6DB-FEC5-41A6-8FBE-CDEF511A53B5}">
      <dgm:prSet/>
      <dgm:spPr/>
      <dgm:t>
        <a:bodyPr/>
        <a:lstStyle/>
        <a:p>
          <a:endParaRPr lang="en-US"/>
        </a:p>
      </dgm:t>
    </dgm:pt>
    <dgm:pt modelId="{6C983FE9-2B28-4EB9-9A12-A2B72DE33F29}" type="parTrans" cxnId="{30EC427B-8A9E-416F-BB26-7CAC97050EE2}">
      <dgm:prSet/>
      <dgm:spPr/>
      <dgm:t>
        <a:bodyPr/>
        <a:lstStyle/>
        <a:p>
          <a:endParaRPr lang="en-US"/>
        </a:p>
      </dgm:t>
    </dgm:pt>
    <dgm:pt modelId="{9216BCE5-7C10-445D-B02B-49CCCF1CC886}" type="sibTrans" cxnId="{30EC427B-8A9E-416F-BB26-7CAC97050EE2}">
      <dgm:prSet/>
      <dgm:spPr/>
      <dgm:t>
        <a:bodyPr/>
        <a:lstStyle/>
        <a:p>
          <a:endParaRPr lang="en-US"/>
        </a:p>
      </dgm:t>
    </dgm:pt>
    <dgm:pt modelId="{1DD709AF-6949-4FDF-A0EB-16E0965CE8B5}" type="pres">
      <dgm:prSet presAssocID="{AFA3DA30-0B22-4089-8F75-7F5171CDADAE}" presName="linear" presStyleCnt="0">
        <dgm:presLayoutVars>
          <dgm:dir/>
          <dgm:resizeHandles val="exact"/>
        </dgm:presLayoutVars>
      </dgm:prSet>
      <dgm:spPr/>
      <dgm:t>
        <a:bodyPr/>
        <a:lstStyle/>
        <a:p>
          <a:endParaRPr lang="en-US"/>
        </a:p>
      </dgm:t>
    </dgm:pt>
    <dgm:pt modelId="{43BCF5BB-DD80-4F71-81AC-581DF342FD32}" type="pres">
      <dgm:prSet presAssocID="{369C9822-9829-4DD6-818B-E5FD868289E5}" presName="comp" presStyleCnt="0"/>
      <dgm:spPr/>
    </dgm:pt>
    <dgm:pt modelId="{7AB95601-5E26-4283-9FA1-4989A0B85143}" type="pres">
      <dgm:prSet presAssocID="{369C9822-9829-4DD6-818B-E5FD868289E5}" presName="box" presStyleLbl="node1" presStyleIdx="0" presStyleCnt="5" custLinFactNeighborX="-1" custLinFactNeighborY="-19"/>
      <dgm:spPr/>
      <dgm:t>
        <a:bodyPr/>
        <a:lstStyle/>
        <a:p>
          <a:endParaRPr lang="en-US"/>
        </a:p>
      </dgm:t>
    </dgm:pt>
    <dgm:pt modelId="{E272E961-12D3-4A0D-A107-32D77D32163D}" type="pres">
      <dgm:prSet presAssocID="{369C9822-9829-4DD6-818B-E5FD868289E5}" presName="img" presStyleLbl="fgImgPlace1" presStyleIdx="0" presStyleCnt="5" custScaleX="16108" custScaleY="15885" custLinFactNeighborX="-17711" custLinFactNeighborY="3854"/>
      <dgm:spPr/>
      <dgm:t>
        <a:bodyPr/>
        <a:lstStyle/>
        <a:p>
          <a:endParaRPr lang="en-US"/>
        </a:p>
      </dgm:t>
    </dgm:pt>
    <dgm:pt modelId="{4C24A24D-6235-4F25-B99A-4EC94171E118}" type="pres">
      <dgm:prSet presAssocID="{369C9822-9829-4DD6-818B-E5FD868289E5}" presName="text" presStyleLbl="node1" presStyleIdx="0" presStyleCnt="5">
        <dgm:presLayoutVars>
          <dgm:bulletEnabled val="1"/>
        </dgm:presLayoutVars>
      </dgm:prSet>
      <dgm:spPr/>
      <dgm:t>
        <a:bodyPr/>
        <a:lstStyle/>
        <a:p>
          <a:endParaRPr lang="en-US"/>
        </a:p>
      </dgm:t>
    </dgm:pt>
    <dgm:pt modelId="{8CED4298-6328-454A-B800-3D536AE2F04B}" type="pres">
      <dgm:prSet presAssocID="{BE298D52-8B73-4553-A864-06C3D1A1DD23}" presName="spacer" presStyleCnt="0"/>
      <dgm:spPr/>
    </dgm:pt>
    <dgm:pt modelId="{26C9FA8C-D068-4180-AB21-7A38437F5648}" type="pres">
      <dgm:prSet presAssocID="{0EB0DFBD-2F72-4660-84FD-5D426768B464}" presName="comp" presStyleCnt="0"/>
      <dgm:spPr/>
    </dgm:pt>
    <dgm:pt modelId="{1CF22000-0C0D-4376-B583-48E509F22CEF}" type="pres">
      <dgm:prSet presAssocID="{0EB0DFBD-2F72-4660-84FD-5D426768B464}" presName="box" presStyleLbl="node1" presStyleIdx="1" presStyleCnt="5" custLinFactNeighborY="1247"/>
      <dgm:spPr/>
      <dgm:t>
        <a:bodyPr/>
        <a:lstStyle/>
        <a:p>
          <a:endParaRPr lang="en-US"/>
        </a:p>
      </dgm:t>
    </dgm:pt>
    <dgm:pt modelId="{606B086B-E9F6-4B2E-AE55-E4749D8DEE43}" type="pres">
      <dgm:prSet presAssocID="{0EB0DFBD-2F72-4660-84FD-5D426768B464}" presName="img" presStyleLbl="fgImgPlace1" presStyleIdx="1" presStyleCnt="5" custScaleX="12178" custScaleY="20872" custLinFactNeighborX="-19676" custLinFactNeighborY="5284"/>
      <dgm:spPr/>
    </dgm:pt>
    <dgm:pt modelId="{66AA88FF-33C0-4E1A-831D-0B6434E77EDD}" type="pres">
      <dgm:prSet presAssocID="{0EB0DFBD-2F72-4660-84FD-5D426768B464}" presName="text" presStyleLbl="node1" presStyleIdx="1" presStyleCnt="5">
        <dgm:presLayoutVars>
          <dgm:bulletEnabled val="1"/>
        </dgm:presLayoutVars>
      </dgm:prSet>
      <dgm:spPr/>
      <dgm:t>
        <a:bodyPr/>
        <a:lstStyle/>
        <a:p>
          <a:endParaRPr lang="en-US"/>
        </a:p>
      </dgm:t>
    </dgm:pt>
    <dgm:pt modelId="{A8A332C5-50A2-43D5-AE27-807941568249}" type="pres">
      <dgm:prSet presAssocID="{12C7B75E-5AC3-41C4-8394-B02CD624BC65}" presName="spacer" presStyleCnt="0"/>
      <dgm:spPr/>
    </dgm:pt>
    <dgm:pt modelId="{FC3B90DF-4F52-4AAE-A34C-E70403B6E3C0}" type="pres">
      <dgm:prSet presAssocID="{8D05F898-202E-4477-A5DB-064D79952207}" presName="comp" presStyleCnt="0"/>
      <dgm:spPr/>
    </dgm:pt>
    <dgm:pt modelId="{54B12114-EC44-4C68-AF1E-1B715CDF1547}" type="pres">
      <dgm:prSet presAssocID="{8D05F898-202E-4477-A5DB-064D79952207}" presName="box" presStyleLbl="node1" presStyleIdx="2" presStyleCnt="5"/>
      <dgm:spPr/>
      <dgm:t>
        <a:bodyPr/>
        <a:lstStyle/>
        <a:p>
          <a:endParaRPr lang="en-US"/>
        </a:p>
      </dgm:t>
    </dgm:pt>
    <dgm:pt modelId="{EC80FA9A-51C5-4C83-AC4F-0DEC00F8C9A6}" type="pres">
      <dgm:prSet presAssocID="{8D05F898-202E-4477-A5DB-064D79952207}" presName="img" presStyleLbl="fgImgPlace1" presStyleIdx="2" presStyleCnt="5" custScaleX="11412" custScaleY="20311" custLinFactNeighborX="-30157"/>
      <dgm:spPr/>
    </dgm:pt>
    <dgm:pt modelId="{CF453D20-85A4-4E66-A534-16792F4D95E8}" type="pres">
      <dgm:prSet presAssocID="{8D05F898-202E-4477-A5DB-064D79952207}" presName="text" presStyleLbl="node1" presStyleIdx="2" presStyleCnt="5">
        <dgm:presLayoutVars>
          <dgm:bulletEnabled val="1"/>
        </dgm:presLayoutVars>
      </dgm:prSet>
      <dgm:spPr/>
      <dgm:t>
        <a:bodyPr/>
        <a:lstStyle/>
        <a:p>
          <a:endParaRPr lang="en-US"/>
        </a:p>
      </dgm:t>
    </dgm:pt>
    <dgm:pt modelId="{22B979FE-EFD0-4CCF-B807-B0B93197E5B8}" type="pres">
      <dgm:prSet presAssocID="{609F1886-34AC-4BED-B326-FF9AF1512168}" presName="spacer" presStyleCnt="0"/>
      <dgm:spPr/>
    </dgm:pt>
    <dgm:pt modelId="{64E96586-835F-4837-ABED-907393ECD71E}" type="pres">
      <dgm:prSet presAssocID="{5AA21E75-845C-4C25-96D1-309162458BF5}" presName="comp" presStyleCnt="0"/>
      <dgm:spPr/>
    </dgm:pt>
    <dgm:pt modelId="{3AC6B1A8-DFFD-43D6-8DE5-84FC98526A77}" type="pres">
      <dgm:prSet presAssocID="{5AA21E75-845C-4C25-96D1-309162458BF5}" presName="box" presStyleLbl="node1" presStyleIdx="3" presStyleCnt="5"/>
      <dgm:spPr/>
      <dgm:t>
        <a:bodyPr/>
        <a:lstStyle/>
        <a:p>
          <a:endParaRPr lang="en-US"/>
        </a:p>
      </dgm:t>
    </dgm:pt>
    <dgm:pt modelId="{E9A1E3D2-60C2-45F0-84EC-1951DFB7F71F}" type="pres">
      <dgm:prSet presAssocID="{5AA21E75-845C-4C25-96D1-309162458BF5}" presName="img" presStyleLbl="fgImgPlace1" presStyleIdx="3" presStyleCnt="5" custScaleX="12178" custScaleY="30318" custLinFactY="-58923" custLinFactNeighborX="-21946" custLinFactNeighborY="-100000"/>
      <dgm:spPr/>
      <dgm:t>
        <a:bodyPr/>
        <a:lstStyle/>
        <a:p>
          <a:endParaRPr lang="en-US"/>
        </a:p>
      </dgm:t>
    </dgm:pt>
    <dgm:pt modelId="{27E1EA92-E890-45BE-877A-CCED9608824E}" type="pres">
      <dgm:prSet presAssocID="{5AA21E75-845C-4C25-96D1-309162458BF5}" presName="text" presStyleLbl="node1" presStyleIdx="3" presStyleCnt="5">
        <dgm:presLayoutVars>
          <dgm:bulletEnabled val="1"/>
        </dgm:presLayoutVars>
      </dgm:prSet>
      <dgm:spPr/>
      <dgm:t>
        <a:bodyPr/>
        <a:lstStyle/>
        <a:p>
          <a:endParaRPr lang="en-US"/>
        </a:p>
      </dgm:t>
    </dgm:pt>
    <dgm:pt modelId="{98242C85-F021-4F89-832F-66D22CB27075}" type="pres">
      <dgm:prSet presAssocID="{B36955F0-EBBD-4E32-827F-94D5DF885EA6}" presName="spacer" presStyleCnt="0"/>
      <dgm:spPr/>
    </dgm:pt>
    <dgm:pt modelId="{69738338-0D4B-4BE9-A6BA-46E88B876F27}" type="pres">
      <dgm:prSet presAssocID="{79DFE6DB-FEC5-41A6-8FBE-CDEF511A53B5}" presName="comp" presStyleCnt="0"/>
      <dgm:spPr/>
    </dgm:pt>
    <dgm:pt modelId="{C9D1C6C2-D313-4EB4-BCD0-4FFF225692C2}" type="pres">
      <dgm:prSet presAssocID="{79DFE6DB-FEC5-41A6-8FBE-CDEF511A53B5}" presName="box" presStyleLbl="node1" presStyleIdx="4" presStyleCnt="5"/>
      <dgm:spPr/>
      <dgm:t>
        <a:bodyPr/>
        <a:lstStyle/>
        <a:p>
          <a:endParaRPr lang="en-US"/>
        </a:p>
      </dgm:t>
    </dgm:pt>
    <dgm:pt modelId="{436B29CF-C53D-4155-B405-4A7718374724}" type="pres">
      <dgm:prSet presAssocID="{79DFE6DB-FEC5-41A6-8FBE-CDEF511A53B5}" presName="img" presStyleLbl="fgImgPlace1" presStyleIdx="4" presStyleCnt="5" custScaleX="14466" custScaleY="50360" custLinFactNeighborX="-21946" custLinFactNeighborY="1690"/>
      <dgm:spPr/>
    </dgm:pt>
    <dgm:pt modelId="{B8216A57-1928-4F35-935F-3DA870661660}" type="pres">
      <dgm:prSet presAssocID="{79DFE6DB-FEC5-41A6-8FBE-CDEF511A53B5}" presName="text" presStyleLbl="node1" presStyleIdx="4" presStyleCnt="5">
        <dgm:presLayoutVars>
          <dgm:bulletEnabled val="1"/>
        </dgm:presLayoutVars>
      </dgm:prSet>
      <dgm:spPr/>
      <dgm:t>
        <a:bodyPr/>
        <a:lstStyle/>
        <a:p>
          <a:endParaRPr lang="en-US"/>
        </a:p>
      </dgm:t>
    </dgm:pt>
  </dgm:ptLst>
  <dgm:cxnLst>
    <dgm:cxn modelId="{030D3421-11E2-4B52-BD02-9E28DEE99E2F}" type="presOf" srcId="{369C9822-9829-4DD6-818B-E5FD868289E5}" destId="{7AB95601-5E26-4283-9FA1-4989A0B85143}" srcOrd="0" destOrd="0" presId="urn:microsoft.com/office/officeart/2005/8/layout/vList4"/>
    <dgm:cxn modelId="{5D2236F7-E964-4490-B6C6-A4D96C6ABA30}" type="presOf" srcId="{5AA21E75-845C-4C25-96D1-309162458BF5}" destId="{27E1EA92-E890-45BE-877A-CCED9608824E}" srcOrd="1" destOrd="0" presId="urn:microsoft.com/office/officeart/2005/8/layout/vList4"/>
    <dgm:cxn modelId="{593AA3D7-92BB-4E89-83DE-5946013E41C5}" srcId="{AFA3DA30-0B22-4089-8F75-7F5171CDADAE}" destId="{5AA21E75-845C-4C25-96D1-309162458BF5}" srcOrd="3" destOrd="0" parTransId="{5F25AB8E-3A8D-420B-9872-EF661A1B04DA}" sibTransId="{B36955F0-EBBD-4E32-827F-94D5DF885EA6}"/>
    <dgm:cxn modelId="{3AE1A3A7-21C7-4FDD-9C46-82380CD4E011}" type="presOf" srcId="{8D05F898-202E-4477-A5DB-064D79952207}" destId="{CF453D20-85A4-4E66-A534-16792F4D95E8}" srcOrd="1" destOrd="0" presId="urn:microsoft.com/office/officeart/2005/8/layout/vList4"/>
    <dgm:cxn modelId="{BDB525C1-51CF-4F5D-A5CA-111924C04F6D}" type="presOf" srcId="{5AA21E75-845C-4C25-96D1-309162458BF5}" destId="{3AC6B1A8-DFFD-43D6-8DE5-84FC98526A77}" srcOrd="0" destOrd="0" presId="urn:microsoft.com/office/officeart/2005/8/layout/vList4"/>
    <dgm:cxn modelId="{A34906E4-42E1-48BA-940D-32A0EC9FF60D}" type="presOf" srcId="{79DFE6DB-FEC5-41A6-8FBE-CDEF511A53B5}" destId="{B8216A57-1928-4F35-935F-3DA870661660}" srcOrd="1" destOrd="0" presId="urn:microsoft.com/office/officeart/2005/8/layout/vList4"/>
    <dgm:cxn modelId="{57A219F8-5025-41B0-AB32-C482B11C05E8}" type="presOf" srcId="{AFA3DA30-0B22-4089-8F75-7F5171CDADAE}" destId="{1DD709AF-6949-4FDF-A0EB-16E0965CE8B5}" srcOrd="0" destOrd="0" presId="urn:microsoft.com/office/officeart/2005/8/layout/vList4"/>
    <dgm:cxn modelId="{E53683DE-C11C-4123-9A8D-E0CDE27C4CB1}" srcId="{AFA3DA30-0B22-4089-8F75-7F5171CDADAE}" destId="{0EB0DFBD-2F72-4660-84FD-5D426768B464}" srcOrd="1" destOrd="0" parTransId="{3000F07E-E103-4AA1-9E95-8EE2373E1974}" sibTransId="{12C7B75E-5AC3-41C4-8394-B02CD624BC65}"/>
    <dgm:cxn modelId="{555AADAD-EF4B-458B-AE16-8273194283E7}" srcId="{AFA3DA30-0B22-4089-8F75-7F5171CDADAE}" destId="{8D05F898-202E-4477-A5DB-064D79952207}" srcOrd="2" destOrd="0" parTransId="{7FBFE9B3-F6E9-41DE-9244-DEB34DEC4E0F}" sibTransId="{609F1886-34AC-4BED-B326-FF9AF1512168}"/>
    <dgm:cxn modelId="{C3599C50-8FB7-4C20-9831-299AEE5120BC}" type="presOf" srcId="{8D05F898-202E-4477-A5DB-064D79952207}" destId="{54B12114-EC44-4C68-AF1E-1B715CDF1547}" srcOrd="0" destOrd="0" presId="urn:microsoft.com/office/officeart/2005/8/layout/vList4"/>
    <dgm:cxn modelId="{71DC5403-4DF5-48CE-A2FE-BD15A4730C9E}" type="presOf" srcId="{369C9822-9829-4DD6-818B-E5FD868289E5}" destId="{4C24A24D-6235-4F25-B99A-4EC94171E118}" srcOrd="1" destOrd="0" presId="urn:microsoft.com/office/officeart/2005/8/layout/vList4"/>
    <dgm:cxn modelId="{81EDAC48-4976-46D7-A37C-5CA865C851FD}" type="presOf" srcId="{0EB0DFBD-2F72-4660-84FD-5D426768B464}" destId="{66AA88FF-33C0-4E1A-831D-0B6434E77EDD}" srcOrd="1" destOrd="0" presId="urn:microsoft.com/office/officeart/2005/8/layout/vList4"/>
    <dgm:cxn modelId="{5FD45AFC-4622-4631-A0A3-277010883B83}" srcId="{AFA3DA30-0B22-4089-8F75-7F5171CDADAE}" destId="{369C9822-9829-4DD6-818B-E5FD868289E5}" srcOrd="0" destOrd="0" parTransId="{A3D8DC6F-462D-4F7F-ADF5-8CFA4AE3381B}" sibTransId="{BE298D52-8B73-4553-A864-06C3D1A1DD23}"/>
    <dgm:cxn modelId="{0608E5CD-166A-40D8-9819-3E989674F5D7}" type="presOf" srcId="{79DFE6DB-FEC5-41A6-8FBE-CDEF511A53B5}" destId="{C9D1C6C2-D313-4EB4-BCD0-4FFF225692C2}" srcOrd="0" destOrd="0" presId="urn:microsoft.com/office/officeart/2005/8/layout/vList4"/>
    <dgm:cxn modelId="{30EC427B-8A9E-416F-BB26-7CAC97050EE2}" srcId="{AFA3DA30-0B22-4089-8F75-7F5171CDADAE}" destId="{79DFE6DB-FEC5-41A6-8FBE-CDEF511A53B5}" srcOrd="4" destOrd="0" parTransId="{6C983FE9-2B28-4EB9-9A12-A2B72DE33F29}" sibTransId="{9216BCE5-7C10-445D-B02B-49CCCF1CC886}"/>
    <dgm:cxn modelId="{BA9B4209-078F-4E7B-A167-3192720CE718}" type="presOf" srcId="{0EB0DFBD-2F72-4660-84FD-5D426768B464}" destId="{1CF22000-0C0D-4376-B583-48E509F22CEF}" srcOrd="0" destOrd="0" presId="urn:microsoft.com/office/officeart/2005/8/layout/vList4"/>
    <dgm:cxn modelId="{080E0385-2CDF-4085-A349-C2620688E91B}" type="presParOf" srcId="{1DD709AF-6949-4FDF-A0EB-16E0965CE8B5}" destId="{43BCF5BB-DD80-4F71-81AC-581DF342FD32}" srcOrd="0" destOrd="0" presId="urn:microsoft.com/office/officeart/2005/8/layout/vList4"/>
    <dgm:cxn modelId="{EA2F5513-72F5-401A-8DF9-DF6E7C0ADEB1}" type="presParOf" srcId="{43BCF5BB-DD80-4F71-81AC-581DF342FD32}" destId="{7AB95601-5E26-4283-9FA1-4989A0B85143}" srcOrd="0" destOrd="0" presId="urn:microsoft.com/office/officeart/2005/8/layout/vList4"/>
    <dgm:cxn modelId="{B6A46E41-5CFE-4B19-9726-5F878D89B6AB}" type="presParOf" srcId="{43BCF5BB-DD80-4F71-81AC-581DF342FD32}" destId="{E272E961-12D3-4A0D-A107-32D77D32163D}" srcOrd="1" destOrd="0" presId="urn:microsoft.com/office/officeart/2005/8/layout/vList4"/>
    <dgm:cxn modelId="{AFC241F0-7938-4E74-AC85-66837FC98863}" type="presParOf" srcId="{43BCF5BB-DD80-4F71-81AC-581DF342FD32}" destId="{4C24A24D-6235-4F25-B99A-4EC94171E118}" srcOrd="2" destOrd="0" presId="urn:microsoft.com/office/officeart/2005/8/layout/vList4"/>
    <dgm:cxn modelId="{647A4A7D-0BBB-4481-868F-C3A3FD2B7BDC}" type="presParOf" srcId="{1DD709AF-6949-4FDF-A0EB-16E0965CE8B5}" destId="{8CED4298-6328-454A-B800-3D536AE2F04B}" srcOrd="1" destOrd="0" presId="urn:microsoft.com/office/officeart/2005/8/layout/vList4"/>
    <dgm:cxn modelId="{8CE2D857-3B18-495B-ACA9-F7C3B3F96AB7}" type="presParOf" srcId="{1DD709AF-6949-4FDF-A0EB-16E0965CE8B5}" destId="{26C9FA8C-D068-4180-AB21-7A38437F5648}" srcOrd="2" destOrd="0" presId="urn:microsoft.com/office/officeart/2005/8/layout/vList4"/>
    <dgm:cxn modelId="{9BB8CEAF-DCD0-46B1-898E-1588F692AE75}" type="presParOf" srcId="{26C9FA8C-D068-4180-AB21-7A38437F5648}" destId="{1CF22000-0C0D-4376-B583-48E509F22CEF}" srcOrd="0" destOrd="0" presId="urn:microsoft.com/office/officeart/2005/8/layout/vList4"/>
    <dgm:cxn modelId="{A895B28A-B47B-4F92-95F5-59D865F9B004}" type="presParOf" srcId="{26C9FA8C-D068-4180-AB21-7A38437F5648}" destId="{606B086B-E9F6-4B2E-AE55-E4749D8DEE43}" srcOrd="1" destOrd="0" presId="urn:microsoft.com/office/officeart/2005/8/layout/vList4"/>
    <dgm:cxn modelId="{3A63152C-9875-4EB3-9646-D880F59644BF}" type="presParOf" srcId="{26C9FA8C-D068-4180-AB21-7A38437F5648}" destId="{66AA88FF-33C0-4E1A-831D-0B6434E77EDD}" srcOrd="2" destOrd="0" presId="urn:microsoft.com/office/officeart/2005/8/layout/vList4"/>
    <dgm:cxn modelId="{E8796118-4963-4CA4-9232-0FC7EA5C0B49}" type="presParOf" srcId="{1DD709AF-6949-4FDF-A0EB-16E0965CE8B5}" destId="{A8A332C5-50A2-43D5-AE27-807941568249}" srcOrd="3" destOrd="0" presId="urn:microsoft.com/office/officeart/2005/8/layout/vList4"/>
    <dgm:cxn modelId="{2D04993B-F9AB-4A93-A8D5-0499501A2BED}" type="presParOf" srcId="{1DD709AF-6949-4FDF-A0EB-16E0965CE8B5}" destId="{FC3B90DF-4F52-4AAE-A34C-E70403B6E3C0}" srcOrd="4" destOrd="0" presId="urn:microsoft.com/office/officeart/2005/8/layout/vList4"/>
    <dgm:cxn modelId="{6165C42B-7B27-4438-879F-78986664F4A1}" type="presParOf" srcId="{FC3B90DF-4F52-4AAE-A34C-E70403B6E3C0}" destId="{54B12114-EC44-4C68-AF1E-1B715CDF1547}" srcOrd="0" destOrd="0" presId="urn:microsoft.com/office/officeart/2005/8/layout/vList4"/>
    <dgm:cxn modelId="{0B66063E-515D-4678-B395-2BBD0E1FA7F8}" type="presParOf" srcId="{FC3B90DF-4F52-4AAE-A34C-E70403B6E3C0}" destId="{EC80FA9A-51C5-4C83-AC4F-0DEC00F8C9A6}" srcOrd="1" destOrd="0" presId="urn:microsoft.com/office/officeart/2005/8/layout/vList4"/>
    <dgm:cxn modelId="{4B04B63B-08AF-4890-958E-F24FFEC6CA92}" type="presParOf" srcId="{FC3B90DF-4F52-4AAE-A34C-E70403B6E3C0}" destId="{CF453D20-85A4-4E66-A534-16792F4D95E8}" srcOrd="2" destOrd="0" presId="urn:microsoft.com/office/officeart/2005/8/layout/vList4"/>
    <dgm:cxn modelId="{75C5B27A-3164-44D8-9512-D7EF47EFDC09}" type="presParOf" srcId="{1DD709AF-6949-4FDF-A0EB-16E0965CE8B5}" destId="{22B979FE-EFD0-4CCF-B807-B0B93197E5B8}" srcOrd="5" destOrd="0" presId="urn:microsoft.com/office/officeart/2005/8/layout/vList4"/>
    <dgm:cxn modelId="{FA90E291-58C2-47A4-ADB4-C71DFE22AA4B}" type="presParOf" srcId="{1DD709AF-6949-4FDF-A0EB-16E0965CE8B5}" destId="{64E96586-835F-4837-ABED-907393ECD71E}" srcOrd="6" destOrd="0" presId="urn:microsoft.com/office/officeart/2005/8/layout/vList4"/>
    <dgm:cxn modelId="{8FC97593-C6C7-49AB-8200-F3BA64BC6579}" type="presParOf" srcId="{64E96586-835F-4837-ABED-907393ECD71E}" destId="{3AC6B1A8-DFFD-43D6-8DE5-84FC98526A77}" srcOrd="0" destOrd="0" presId="urn:microsoft.com/office/officeart/2005/8/layout/vList4"/>
    <dgm:cxn modelId="{0B55BFEE-73A6-452B-AB14-A6C28CBBE085}" type="presParOf" srcId="{64E96586-835F-4837-ABED-907393ECD71E}" destId="{E9A1E3D2-60C2-45F0-84EC-1951DFB7F71F}" srcOrd="1" destOrd="0" presId="urn:microsoft.com/office/officeart/2005/8/layout/vList4"/>
    <dgm:cxn modelId="{7D07BB55-AE0B-4B39-B228-3A87FD0FAB1A}" type="presParOf" srcId="{64E96586-835F-4837-ABED-907393ECD71E}" destId="{27E1EA92-E890-45BE-877A-CCED9608824E}" srcOrd="2" destOrd="0" presId="urn:microsoft.com/office/officeart/2005/8/layout/vList4"/>
    <dgm:cxn modelId="{8DAE8BB7-4262-4501-8AC5-AB2DCA2EBF41}" type="presParOf" srcId="{1DD709AF-6949-4FDF-A0EB-16E0965CE8B5}" destId="{98242C85-F021-4F89-832F-66D22CB27075}" srcOrd="7" destOrd="0" presId="urn:microsoft.com/office/officeart/2005/8/layout/vList4"/>
    <dgm:cxn modelId="{F1901105-F326-4800-B421-6019757ACC61}" type="presParOf" srcId="{1DD709AF-6949-4FDF-A0EB-16E0965CE8B5}" destId="{69738338-0D4B-4BE9-A6BA-46E88B876F27}" srcOrd="8" destOrd="0" presId="urn:microsoft.com/office/officeart/2005/8/layout/vList4"/>
    <dgm:cxn modelId="{43D4C981-C5F8-4CCF-8893-006DEB430C42}" type="presParOf" srcId="{69738338-0D4B-4BE9-A6BA-46E88B876F27}" destId="{C9D1C6C2-D313-4EB4-BCD0-4FFF225692C2}" srcOrd="0" destOrd="0" presId="urn:microsoft.com/office/officeart/2005/8/layout/vList4"/>
    <dgm:cxn modelId="{87F5B728-FC55-4275-B454-9D2853E0B902}" type="presParOf" srcId="{69738338-0D4B-4BE9-A6BA-46E88B876F27}" destId="{436B29CF-C53D-4155-B405-4A7718374724}" srcOrd="1" destOrd="0" presId="urn:microsoft.com/office/officeart/2005/8/layout/vList4"/>
    <dgm:cxn modelId="{B60E0691-630A-4DF4-A9B0-B1536B3AF286}" type="presParOf" srcId="{69738338-0D4B-4BE9-A6BA-46E88B876F27}" destId="{B8216A57-1928-4F35-935F-3DA87066166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3DA30-0B22-4089-8F75-7F5171CDADAE}" type="doc">
      <dgm:prSet loTypeId="urn:microsoft.com/office/officeart/2005/8/layout/vList4" loCatId="picture" qsTypeId="urn:microsoft.com/office/officeart/2005/8/quickstyle/3d1" qsCatId="3D" csTypeId="urn:microsoft.com/office/officeart/2005/8/colors/colorful5" csCatId="colorful" phldr="1"/>
      <dgm:spPr/>
      <dgm:t>
        <a:bodyPr/>
        <a:lstStyle/>
        <a:p>
          <a:endParaRPr lang="en-US"/>
        </a:p>
      </dgm:t>
    </dgm:pt>
    <dgm:pt modelId="{0EB0DFBD-2F72-4660-84FD-5D426768B464}">
      <dgm:prSet phldrT="[Text]" phldr="1" custT="1"/>
      <dgm:spPr/>
      <dgm:t>
        <a:bodyPr/>
        <a:lstStyle/>
        <a:p>
          <a:endParaRPr lang="en-US" sz="200" dirty="0"/>
        </a:p>
      </dgm:t>
    </dgm:pt>
    <dgm:pt modelId="{3000F07E-E103-4AA1-9E95-8EE2373E1974}" type="parTrans" cxnId="{E53683DE-C11C-4123-9A8D-E0CDE27C4CB1}">
      <dgm:prSet/>
      <dgm:spPr/>
      <dgm:t>
        <a:bodyPr/>
        <a:lstStyle/>
        <a:p>
          <a:endParaRPr lang="en-US"/>
        </a:p>
      </dgm:t>
    </dgm:pt>
    <dgm:pt modelId="{12C7B75E-5AC3-41C4-8394-B02CD624BC65}" type="sibTrans" cxnId="{E53683DE-C11C-4123-9A8D-E0CDE27C4CB1}">
      <dgm:prSet/>
      <dgm:spPr/>
      <dgm:t>
        <a:bodyPr/>
        <a:lstStyle/>
        <a:p>
          <a:endParaRPr lang="en-US"/>
        </a:p>
      </dgm:t>
    </dgm:pt>
    <dgm:pt modelId="{8D05F898-202E-4477-A5DB-064D79952207}">
      <dgm:prSet phldrT="[Text]" phldr="1" custT="1"/>
      <dgm:spPr>
        <a:gradFill rotWithShape="0">
          <a:gsLst>
            <a:gs pos="0">
              <a:srgbClr val="25C034"/>
            </a:gs>
            <a:gs pos="80000">
              <a:schemeClr val="accent5">
                <a:hueOff val="-12037199"/>
                <a:satOff val="29639"/>
                <a:lumOff val="-653"/>
                <a:alphaOff val="0"/>
                <a:shade val="93000"/>
                <a:satMod val="130000"/>
              </a:schemeClr>
            </a:gs>
            <a:gs pos="100000">
              <a:schemeClr val="accent5">
                <a:hueOff val="-12037199"/>
                <a:satOff val="29639"/>
                <a:lumOff val="-653"/>
                <a:alphaOff val="0"/>
                <a:shade val="94000"/>
                <a:satMod val="135000"/>
              </a:schemeClr>
            </a:gs>
          </a:gsLst>
        </a:gradFill>
      </dgm:spPr>
      <dgm:t>
        <a:bodyPr/>
        <a:lstStyle/>
        <a:p>
          <a:endParaRPr lang="en-US" sz="500" dirty="0"/>
        </a:p>
      </dgm:t>
    </dgm:pt>
    <dgm:pt modelId="{7FBFE9B3-F6E9-41DE-9244-DEB34DEC4E0F}" type="parTrans" cxnId="{555AADAD-EF4B-458B-AE16-8273194283E7}">
      <dgm:prSet/>
      <dgm:spPr/>
      <dgm:t>
        <a:bodyPr/>
        <a:lstStyle/>
        <a:p>
          <a:endParaRPr lang="en-US"/>
        </a:p>
      </dgm:t>
    </dgm:pt>
    <dgm:pt modelId="{609F1886-34AC-4BED-B326-FF9AF1512168}" type="sibTrans" cxnId="{555AADAD-EF4B-458B-AE16-8273194283E7}">
      <dgm:prSet/>
      <dgm:spPr/>
      <dgm:t>
        <a:bodyPr/>
        <a:lstStyle/>
        <a:p>
          <a:endParaRPr lang="en-US"/>
        </a:p>
      </dgm:t>
    </dgm:pt>
    <dgm:pt modelId="{5AA21E75-845C-4C25-96D1-309162458BF5}">
      <dgm:prSet/>
      <dgm:spPr/>
      <dgm:t>
        <a:bodyPr/>
        <a:lstStyle/>
        <a:p>
          <a:endParaRPr lang="en-US" dirty="0"/>
        </a:p>
      </dgm:t>
    </dgm:pt>
    <dgm:pt modelId="{5F25AB8E-3A8D-420B-9872-EF661A1B04DA}" type="parTrans" cxnId="{593AA3D7-92BB-4E89-83DE-5946013E41C5}">
      <dgm:prSet/>
      <dgm:spPr/>
      <dgm:t>
        <a:bodyPr/>
        <a:lstStyle/>
        <a:p>
          <a:endParaRPr lang="en-US"/>
        </a:p>
      </dgm:t>
    </dgm:pt>
    <dgm:pt modelId="{B36955F0-EBBD-4E32-827F-94D5DF885EA6}" type="sibTrans" cxnId="{593AA3D7-92BB-4E89-83DE-5946013E41C5}">
      <dgm:prSet/>
      <dgm:spPr/>
      <dgm:t>
        <a:bodyPr/>
        <a:lstStyle/>
        <a:p>
          <a:endParaRPr lang="en-US"/>
        </a:p>
      </dgm:t>
    </dgm:pt>
    <dgm:pt modelId="{369C9822-9829-4DD6-818B-E5FD868289E5}">
      <dgm:prSet phldrT="[Text]" phldr="1" custT="1"/>
      <dgm:spPr/>
      <dgm:t>
        <a:bodyPr/>
        <a:lstStyle/>
        <a:p>
          <a:endParaRPr lang="en-US" sz="400" dirty="0"/>
        </a:p>
      </dgm:t>
    </dgm:pt>
    <dgm:pt modelId="{BE298D52-8B73-4553-A864-06C3D1A1DD23}" type="sibTrans" cxnId="{5FD45AFC-4622-4631-A0A3-277010883B83}">
      <dgm:prSet/>
      <dgm:spPr/>
      <dgm:t>
        <a:bodyPr/>
        <a:lstStyle/>
        <a:p>
          <a:endParaRPr lang="en-US"/>
        </a:p>
      </dgm:t>
    </dgm:pt>
    <dgm:pt modelId="{A3D8DC6F-462D-4F7F-ADF5-8CFA4AE3381B}" type="parTrans" cxnId="{5FD45AFC-4622-4631-A0A3-277010883B83}">
      <dgm:prSet/>
      <dgm:spPr/>
      <dgm:t>
        <a:bodyPr/>
        <a:lstStyle/>
        <a:p>
          <a:endParaRPr lang="en-US"/>
        </a:p>
      </dgm:t>
    </dgm:pt>
    <dgm:pt modelId="{1DD709AF-6949-4FDF-A0EB-16E0965CE8B5}" type="pres">
      <dgm:prSet presAssocID="{AFA3DA30-0B22-4089-8F75-7F5171CDADAE}" presName="linear" presStyleCnt="0">
        <dgm:presLayoutVars>
          <dgm:dir/>
          <dgm:resizeHandles val="exact"/>
        </dgm:presLayoutVars>
      </dgm:prSet>
      <dgm:spPr/>
      <dgm:t>
        <a:bodyPr/>
        <a:lstStyle/>
        <a:p>
          <a:endParaRPr lang="en-US"/>
        </a:p>
      </dgm:t>
    </dgm:pt>
    <dgm:pt modelId="{43BCF5BB-DD80-4F71-81AC-581DF342FD32}" type="pres">
      <dgm:prSet presAssocID="{369C9822-9829-4DD6-818B-E5FD868289E5}" presName="comp" presStyleCnt="0"/>
      <dgm:spPr/>
    </dgm:pt>
    <dgm:pt modelId="{7AB95601-5E26-4283-9FA1-4989A0B85143}" type="pres">
      <dgm:prSet presAssocID="{369C9822-9829-4DD6-818B-E5FD868289E5}" presName="box" presStyleLbl="node1" presStyleIdx="0" presStyleCnt="4" custLinFactNeighborX="6988" custLinFactNeighborY="2232"/>
      <dgm:spPr/>
      <dgm:t>
        <a:bodyPr/>
        <a:lstStyle/>
        <a:p>
          <a:endParaRPr lang="en-US"/>
        </a:p>
      </dgm:t>
    </dgm:pt>
    <dgm:pt modelId="{E272E961-12D3-4A0D-A107-32D77D32163D}" type="pres">
      <dgm:prSet presAssocID="{369C9822-9829-4DD6-818B-E5FD868289E5}" presName="img" presStyleLbl="fgImgPlace1" presStyleIdx="0" presStyleCnt="4" custScaleX="16108" custScaleY="15885" custLinFactNeighborX="-17711" custLinFactNeighborY="3854"/>
      <dgm:spPr/>
      <dgm:t>
        <a:bodyPr/>
        <a:lstStyle/>
        <a:p>
          <a:endParaRPr lang="en-US"/>
        </a:p>
      </dgm:t>
    </dgm:pt>
    <dgm:pt modelId="{4C24A24D-6235-4F25-B99A-4EC94171E118}" type="pres">
      <dgm:prSet presAssocID="{369C9822-9829-4DD6-818B-E5FD868289E5}" presName="text" presStyleLbl="node1" presStyleIdx="0" presStyleCnt="4">
        <dgm:presLayoutVars>
          <dgm:bulletEnabled val="1"/>
        </dgm:presLayoutVars>
      </dgm:prSet>
      <dgm:spPr/>
      <dgm:t>
        <a:bodyPr/>
        <a:lstStyle/>
        <a:p>
          <a:endParaRPr lang="en-US"/>
        </a:p>
      </dgm:t>
    </dgm:pt>
    <dgm:pt modelId="{8CED4298-6328-454A-B800-3D536AE2F04B}" type="pres">
      <dgm:prSet presAssocID="{BE298D52-8B73-4553-A864-06C3D1A1DD23}" presName="spacer" presStyleCnt="0"/>
      <dgm:spPr/>
    </dgm:pt>
    <dgm:pt modelId="{26C9FA8C-D068-4180-AB21-7A38437F5648}" type="pres">
      <dgm:prSet presAssocID="{0EB0DFBD-2F72-4660-84FD-5D426768B464}" presName="comp" presStyleCnt="0"/>
      <dgm:spPr/>
    </dgm:pt>
    <dgm:pt modelId="{1CF22000-0C0D-4376-B583-48E509F22CEF}" type="pres">
      <dgm:prSet presAssocID="{0EB0DFBD-2F72-4660-84FD-5D426768B464}" presName="box" presStyleLbl="node1" presStyleIdx="1" presStyleCnt="4"/>
      <dgm:spPr/>
      <dgm:t>
        <a:bodyPr/>
        <a:lstStyle/>
        <a:p>
          <a:endParaRPr lang="en-US"/>
        </a:p>
      </dgm:t>
    </dgm:pt>
    <dgm:pt modelId="{606B086B-E9F6-4B2E-AE55-E4749D8DEE43}" type="pres">
      <dgm:prSet presAssocID="{0EB0DFBD-2F72-4660-84FD-5D426768B464}" presName="img" presStyleLbl="fgImgPlace1" presStyleIdx="1" presStyleCnt="4" custScaleX="12178" custScaleY="20872" custLinFactNeighborX="-19676" custLinFactNeighborY="5284"/>
      <dgm:spPr/>
    </dgm:pt>
    <dgm:pt modelId="{66AA88FF-33C0-4E1A-831D-0B6434E77EDD}" type="pres">
      <dgm:prSet presAssocID="{0EB0DFBD-2F72-4660-84FD-5D426768B464}" presName="text" presStyleLbl="node1" presStyleIdx="1" presStyleCnt="4">
        <dgm:presLayoutVars>
          <dgm:bulletEnabled val="1"/>
        </dgm:presLayoutVars>
      </dgm:prSet>
      <dgm:spPr/>
      <dgm:t>
        <a:bodyPr/>
        <a:lstStyle/>
        <a:p>
          <a:endParaRPr lang="en-US"/>
        </a:p>
      </dgm:t>
    </dgm:pt>
    <dgm:pt modelId="{A8A332C5-50A2-43D5-AE27-807941568249}" type="pres">
      <dgm:prSet presAssocID="{12C7B75E-5AC3-41C4-8394-B02CD624BC65}" presName="spacer" presStyleCnt="0"/>
      <dgm:spPr/>
    </dgm:pt>
    <dgm:pt modelId="{FC3B90DF-4F52-4AAE-A34C-E70403B6E3C0}" type="pres">
      <dgm:prSet presAssocID="{8D05F898-202E-4477-A5DB-064D79952207}" presName="comp" presStyleCnt="0"/>
      <dgm:spPr/>
    </dgm:pt>
    <dgm:pt modelId="{54B12114-EC44-4C68-AF1E-1B715CDF1547}" type="pres">
      <dgm:prSet presAssocID="{8D05F898-202E-4477-A5DB-064D79952207}" presName="box" presStyleLbl="node1" presStyleIdx="2" presStyleCnt="4"/>
      <dgm:spPr/>
      <dgm:t>
        <a:bodyPr/>
        <a:lstStyle/>
        <a:p>
          <a:endParaRPr lang="en-US"/>
        </a:p>
      </dgm:t>
    </dgm:pt>
    <dgm:pt modelId="{EC80FA9A-51C5-4C83-AC4F-0DEC00F8C9A6}" type="pres">
      <dgm:prSet presAssocID="{8D05F898-202E-4477-A5DB-064D79952207}" presName="img" presStyleLbl="fgImgPlace1" presStyleIdx="2" presStyleCnt="4" custScaleX="11412" custScaleY="20311" custLinFactNeighborX="-22229"/>
      <dgm:spPr/>
    </dgm:pt>
    <dgm:pt modelId="{CF453D20-85A4-4E66-A534-16792F4D95E8}" type="pres">
      <dgm:prSet presAssocID="{8D05F898-202E-4477-A5DB-064D79952207}" presName="text" presStyleLbl="node1" presStyleIdx="2" presStyleCnt="4">
        <dgm:presLayoutVars>
          <dgm:bulletEnabled val="1"/>
        </dgm:presLayoutVars>
      </dgm:prSet>
      <dgm:spPr/>
      <dgm:t>
        <a:bodyPr/>
        <a:lstStyle/>
        <a:p>
          <a:endParaRPr lang="en-US"/>
        </a:p>
      </dgm:t>
    </dgm:pt>
    <dgm:pt modelId="{22B979FE-EFD0-4CCF-B807-B0B93197E5B8}" type="pres">
      <dgm:prSet presAssocID="{609F1886-34AC-4BED-B326-FF9AF1512168}" presName="spacer" presStyleCnt="0"/>
      <dgm:spPr/>
    </dgm:pt>
    <dgm:pt modelId="{64E96586-835F-4837-ABED-907393ECD71E}" type="pres">
      <dgm:prSet presAssocID="{5AA21E75-845C-4C25-96D1-309162458BF5}" presName="comp" presStyleCnt="0"/>
      <dgm:spPr/>
    </dgm:pt>
    <dgm:pt modelId="{3AC6B1A8-DFFD-43D6-8DE5-84FC98526A77}" type="pres">
      <dgm:prSet presAssocID="{5AA21E75-845C-4C25-96D1-309162458BF5}" presName="box" presStyleLbl="node1" presStyleIdx="3" presStyleCnt="4"/>
      <dgm:spPr/>
      <dgm:t>
        <a:bodyPr/>
        <a:lstStyle/>
        <a:p>
          <a:endParaRPr lang="en-US"/>
        </a:p>
      </dgm:t>
    </dgm:pt>
    <dgm:pt modelId="{E9A1E3D2-60C2-45F0-84EC-1951DFB7F71F}" type="pres">
      <dgm:prSet presAssocID="{5AA21E75-845C-4C25-96D1-309162458BF5}" presName="img" presStyleLbl="fgImgPlace1" presStyleIdx="3" presStyleCnt="4" custScaleX="12178" custScaleY="30318" custLinFactNeighborX="-23173" custLinFactNeighborY="-4746"/>
      <dgm:spPr/>
      <dgm:t>
        <a:bodyPr/>
        <a:lstStyle/>
        <a:p>
          <a:endParaRPr lang="en-US"/>
        </a:p>
      </dgm:t>
    </dgm:pt>
    <dgm:pt modelId="{27E1EA92-E890-45BE-877A-CCED9608824E}" type="pres">
      <dgm:prSet presAssocID="{5AA21E75-845C-4C25-96D1-309162458BF5}" presName="text" presStyleLbl="node1" presStyleIdx="3" presStyleCnt="4">
        <dgm:presLayoutVars>
          <dgm:bulletEnabled val="1"/>
        </dgm:presLayoutVars>
      </dgm:prSet>
      <dgm:spPr/>
      <dgm:t>
        <a:bodyPr/>
        <a:lstStyle/>
        <a:p>
          <a:endParaRPr lang="en-US"/>
        </a:p>
      </dgm:t>
    </dgm:pt>
  </dgm:ptLst>
  <dgm:cxnLst>
    <dgm:cxn modelId="{0B4D42CC-70F3-4DB6-8191-9999AC8C3412}" type="presOf" srcId="{8D05F898-202E-4477-A5DB-064D79952207}" destId="{CF453D20-85A4-4E66-A534-16792F4D95E8}" srcOrd="1" destOrd="0" presId="urn:microsoft.com/office/officeart/2005/8/layout/vList4"/>
    <dgm:cxn modelId="{C64F4131-5B90-4912-A010-ACFA302D0F0C}" type="presOf" srcId="{5AA21E75-845C-4C25-96D1-309162458BF5}" destId="{3AC6B1A8-DFFD-43D6-8DE5-84FC98526A77}" srcOrd="0" destOrd="0" presId="urn:microsoft.com/office/officeart/2005/8/layout/vList4"/>
    <dgm:cxn modelId="{7BE85955-5C47-460F-B947-73099DF66A70}" type="presOf" srcId="{8D05F898-202E-4477-A5DB-064D79952207}" destId="{54B12114-EC44-4C68-AF1E-1B715CDF1547}" srcOrd="0" destOrd="0" presId="urn:microsoft.com/office/officeart/2005/8/layout/vList4"/>
    <dgm:cxn modelId="{555AADAD-EF4B-458B-AE16-8273194283E7}" srcId="{AFA3DA30-0B22-4089-8F75-7F5171CDADAE}" destId="{8D05F898-202E-4477-A5DB-064D79952207}" srcOrd="2" destOrd="0" parTransId="{7FBFE9B3-F6E9-41DE-9244-DEB34DEC4E0F}" sibTransId="{609F1886-34AC-4BED-B326-FF9AF1512168}"/>
    <dgm:cxn modelId="{E53683DE-C11C-4123-9A8D-E0CDE27C4CB1}" srcId="{AFA3DA30-0B22-4089-8F75-7F5171CDADAE}" destId="{0EB0DFBD-2F72-4660-84FD-5D426768B464}" srcOrd="1" destOrd="0" parTransId="{3000F07E-E103-4AA1-9E95-8EE2373E1974}" sibTransId="{12C7B75E-5AC3-41C4-8394-B02CD624BC65}"/>
    <dgm:cxn modelId="{B1AD14E4-F8AC-42A9-9380-D51BF3D96A70}" type="presOf" srcId="{AFA3DA30-0B22-4089-8F75-7F5171CDADAE}" destId="{1DD709AF-6949-4FDF-A0EB-16E0965CE8B5}" srcOrd="0" destOrd="0" presId="urn:microsoft.com/office/officeart/2005/8/layout/vList4"/>
    <dgm:cxn modelId="{8E68ED74-EBAA-4668-AF07-A9F78A532867}" type="presOf" srcId="{369C9822-9829-4DD6-818B-E5FD868289E5}" destId="{7AB95601-5E26-4283-9FA1-4989A0B85143}" srcOrd="0" destOrd="0" presId="urn:microsoft.com/office/officeart/2005/8/layout/vList4"/>
    <dgm:cxn modelId="{ADF67B0C-C70A-44A1-B765-45619B57558F}" type="presOf" srcId="{5AA21E75-845C-4C25-96D1-309162458BF5}" destId="{27E1EA92-E890-45BE-877A-CCED9608824E}" srcOrd="1" destOrd="0" presId="urn:microsoft.com/office/officeart/2005/8/layout/vList4"/>
    <dgm:cxn modelId="{5FD45AFC-4622-4631-A0A3-277010883B83}" srcId="{AFA3DA30-0B22-4089-8F75-7F5171CDADAE}" destId="{369C9822-9829-4DD6-818B-E5FD868289E5}" srcOrd="0" destOrd="0" parTransId="{A3D8DC6F-462D-4F7F-ADF5-8CFA4AE3381B}" sibTransId="{BE298D52-8B73-4553-A864-06C3D1A1DD23}"/>
    <dgm:cxn modelId="{8814062F-78E0-4EFD-9E96-0EF93BCB9459}" type="presOf" srcId="{369C9822-9829-4DD6-818B-E5FD868289E5}" destId="{4C24A24D-6235-4F25-B99A-4EC94171E118}" srcOrd="1" destOrd="0" presId="urn:microsoft.com/office/officeart/2005/8/layout/vList4"/>
    <dgm:cxn modelId="{F74DCC0B-AD47-4A40-BE96-DCF8D73E2117}" type="presOf" srcId="{0EB0DFBD-2F72-4660-84FD-5D426768B464}" destId="{1CF22000-0C0D-4376-B583-48E509F22CEF}" srcOrd="0" destOrd="0" presId="urn:microsoft.com/office/officeart/2005/8/layout/vList4"/>
    <dgm:cxn modelId="{593AA3D7-92BB-4E89-83DE-5946013E41C5}" srcId="{AFA3DA30-0B22-4089-8F75-7F5171CDADAE}" destId="{5AA21E75-845C-4C25-96D1-309162458BF5}" srcOrd="3" destOrd="0" parTransId="{5F25AB8E-3A8D-420B-9872-EF661A1B04DA}" sibTransId="{B36955F0-EBBD-4E32-827F-94D5DF885EA6}"/>
    <dgm:cxn modelId="{B58219DB-F0EC-414B-8ECE-2C44973BDC3A}" type="presOf" srcId="{0EB0DFBD-2F72-4660-84FD-5D426768B464}" destId="{66AA88FF-33C0-4E1A-831D-0B6434E77EDD}" srcOrd="1" destOrd="0" presId="urn:microsoft.com/office/officeart/2005/8/layout/vList4"/>
    <dgm:cxn modelId="{9617CA77-A33A-4465-9C08-053492E5A31F}" type="presParOf" srcId="{1DD709AF-6949-4FDF-A0EB-16E0965CE8B5}" destId="{43BCF5BB-DD80-4F71-81AC-581DF342FD32}" srcOrd="0" destOrd="0" presId="urn:microsoft.com/office/officeart/2005/8/layout/vList4"/>
    <dgm:cxn modelId="{EF91FCFD-6606-4CD7-AEF5-E0B193D81F44}" type="presParOf" srcId="{43BCF5BB-DD80-4F71-81AC-581DF342FD32}" destId="{7AB95601-5E26-4283-9FA1-4989A0B85143}" srcOrd="0" destOrd="0" presId="urn:microsoft.com/office/officeart/2005/8/layout/vList4"/>
    <dgm:cxn modelId="{D4FE5217-41FF-4804-AABA-2B12E1DE16B0}" type="presParOf" srcId="{43BCF5BB-DD80-4F71-81AC-581DF342FD32}" destId="{E272E961-12D3-4A0D-A107-32D77D32163D}" srcOrd="1" destOrd="0" presId="urn:microsoft.com/office/officeart/2005/8/layout/vList4"/>
    <dgm:cxn modelId="{53FE43F9-1C26-403F-A0C6-91AB32AEE02F}" type="presParOf" srcId="{43BCF5BB-DD80-4F71-81AC-581DF342FD32}" destId="{4C24A24D-6235-4F25-B99A-4EC94171E118}" srcOrd="2" destOrd="0" presId="urn:microsoft.com/office/officeart/2005/8/layout/vList4"/>
    <dgm:cxn modelId="{5E08A165-A0AD-4B5E-ACD2-C97D793014C6}" type="presParOf" srcId="{1DD709AF-6949-4FDF-A0EB-16E0965CE8B5}" destId="{8CED4298-6328-454A-B800-3D536AE2F04B}" srcOrd="1" destOrd="0" presId="urn:microsoft.com/office/officeart/2005/8/layout/vList4"/>
    <dgm:cxn modelId="{F37647C2-F310-4ABE-A4AC-BD47B4CA2B33}" type="presParOf" srcId="{1DD709AF-6949-4FDF-A0EB-16E0965CE8B5}" destId="{26C9FA8C-D068-4180-AB21-7A38437F5648}" srcOrd="2" destOrd="0" presId="urn:microsoft.com/office/officeart/2005/8/layout/vList4"/>
    <dgm:cxn modelId="{27E7FA9C-A1E6-4304-8BE3-8C37A5B43AED}" type="presParOf" srcId="{26C9FA8C-D068-4180-AB21-7A38437F5648}" destId="{1CF22000-0C0D-4376-B583-48E509F22CEF}" srcOrd="0" destOrd="0" presId="urn:microsoft.com/office/officeart/2005/8/layout/vList4"/>
    <dgm:cxn modelId="{2CF3A253-CC42-4B0B-8D5A-61C53A7464DB}" type="presParOf" srcId="{26C9FA8C-D068-4180-AB21-7A38437F5648}" destId="{606B086B-E9F6-4B2E-AE55-E4749D8DEE43}" srcOrd="1" destOrd="0" presId="urn:microsoft.com/office/officeart/2005/8/layout/vList4"/>
    <dgm:cxn modelId="{BC347AF8-1BF8-4854-AC3A-B1517ECEBBBE}" type="presParOf" srcId="{26C9FA8C-D068-4180-AB21-7A38437F5648}" destId="{66AA88FF-33C0-4E1A-831D-0B6434E77EDD}" srcOrd="2" destOrd="0" presId="urn:microsoft.com/office/officeart/2005/8/layout/vList4"/>
    <dgm:cxn modelId="{72887506-995C-4FDD-B4CD-CA29D2BA199B}" type="presParOf" srcId="{1DD709AF-6949-4FDF-A0EB-16E0965CE8B5}" destId="{A8A332C5-50A2-43D5-AE27-807941568249}" srcOrd="3" destOrd="0" presId="urn:microsoft.com/office/officeart/2005/8/layout/vList4"/>
    <dgm:cxn modelId="{46D97D39-F92C-4A50-9D69-0FC49BDC58E1}" type="presParOf" srcId="{1DD709AF-6949-4FDF-A0EB-16E0965CE8B5}" destId="{FC3B90DF-4F52-4AAE-A34C-E70403B6E3C0}" srcOrd="4" destOrd="0" presId="urn:microsoft.com/office/officeart/2005/8/layout/vList4"/>
    <dgm:cxn modelId="{E6FCDBD7-7CC9-4D4C-BE77-3729BD6781AB}" type="presParOf" srcId="{FC3B90DF-4F52-4AAE-A34C-E70403B6E3C0}" destId="{54B12114-EC44-4C68-AF1E-1B715CDF1547}" srcOrd="0" destOrd="0" presId="urn:microsoft.com/office/officeart/2005/8/layout/vList4"/>
    <dgm:cxn modelId="{7EB148AD-E711-4B36-A834-E4017CFC7AA7}" type="presParOf" srcId="{FC3B90DF-4F52-4AAE-A34C-E70403B6E3C0}" destId="{EC80FA9A-51C5-4C83-AC4F-0DEC00F8C9A6}" srcOrd="1" destOrd="0" presId="urn:microsoft.com/office/officeart/2005/8/layout/vList4"/>
    <dgm:cxn modelId="{F02A0CA7-AB3B-46C3-96D0-7E7E6D8F1496}" type="presParOf" srcId="{FC3B90DF-4F52-4AAE-A34C-E70403B6E3C0}" destId="{CF453D20-85A4-4E66-A534-16792F4D95E8}" srcOrd="2" destOrd="0" presId="urn:microsoft.com/office/officeart/2005/8/layout/vList4"/>
    <dgm:cxn modelId="{261D82C5-3D44-4F88-B9DD-E636B21D3866}" type="presParOf" srcId="{1DD709AF-6949-4FDF-A0EB-16E0965CE8B5}" destId="{22B979FE-EFD0-4CCF-B807-B0B93197E5B8}" srcOrd="5" destOrd="0" presId="urn:microsoft.com/office/officeart/2005/8/layout/vList4"/>
    <dgm:cxn modelId="{CFCB2FC4-9BA5-4EEF-A765-BC814E8674ED}" type="presParOf" srcId="{1DD709AF-6949-4FDF-A0EB-16E0965CE8B5}" destId="{64E96586-835F-4837-ABED-907393ECD71E}" srcOrd="6" destOrd="0" presId="urn:microsoft.com/office/officeart/2005/8/layout/vList4"/>
    <dgm:cxn modelId="{F743C556-2313-491B-9FF6-8076452B4BF3}" type="presParOf" srcId="{64E96586-835F-4837-ABED-907393ECD71E}" destId="{3AC6B1A8-DFFD-43D6-8DE5-84FC98526A77}" srcOrd="0" destOrd="0" presId="urn:microsoft.com/office/officeart/2005/8/layout/vList4"/>
    <dgm:cxn modelId="{34C2F7A0-67E3-4D5F-B373-87A0E5DC2591}" type="presParOf" srcId="{64E96586-835F-4837-ABED-907393ECD71E}" destId="{E9A1E3D2-60C2-45F0-84EC-1951DFB7F71F}" srcOrd="1" destOrd="0" presId="urn:microsoft.com/office/officeart/2005/8/layout/vList4"/>
    <dgm:cxn modelId="{CCED6F02-526C-447E-9726-75A7C7937A9E}" type="presParOf" srcId="{64E96586-835F-4837-ABED-907393ECD71E}" destId="{27E1EA92-E890-45BE-877A-CCED9608824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A3DA30-0B22-4089-8F75-7F5171CDADAE}" type="doc">
      <dgm:prSet loTypeId="urn:microsoft.com/office/officeart/2005/8/layout/vList4" loCatId="picture" qsTypeId="urn:microsoft.com/office/officeart/2005/8/quickstyle/3d1" qsCatId="3D" csTypeId="urn:microsoft.com/office/officeart/2005/8/colors/colorful5" csCatId="colorful" phldr="1"/>
      <dgm:spPr/>
      <dgm:t>
        <a:bodyPr/>
        <a:lstStyle/>
        <a:p>
          <a:endParaRPr lang="en-US"/>
        </a:p>
      </dgm:t>
    </dgm:pt>
    <dgm:pt modelId="{0EB0DFBD-2F72-4660-84FD-5D426768B464}">
      <dgm:prSet phldrT="[Text]" phldr="1" custT="1"/>
      <dgm:spPr/>
      <dgm:t>
        <a:bodyPr/>
        <a:lstStyle/>
        <a:p>
          <a:endParaRPr lang="en-US" sz="100" dirty="0"/>
        </a:p>
      </dgm:t>
    </dgm:pt>
    <dgm:pt modelId="{3000F07E-E103-4AA1-9E95-8EE2373E1974}" type="parTrans" cxnId="{E53683DE-C11C-4123-9A8D-E0CDE27C4CB1}">
      <dgm:prSet/>
      <dgm:spPr/>
      <dgm:t>
        <a:bodyPr/>
        <a:lstStyle/>
        <a:p>
          <a:endParaRPr lang="en-US"/>
        </a:p>
      </dgm:t>
    </dgm:pt>
    <dgm:pt modelId="{12C7B75E-5AC3-41C4-8394-B02CD624BC65}" type="sibTrans" cxnId="{E53683DE-C11C-4123-9A8D-E0CDE27C4CB1}">
      <dgm:prSet/>
      <dgm:spPr/>
      <dgm:t>
        <a:bodyPr/>
        <a:lstStyle/>
        <a:p>
          <a:endParaRPr lang="en-US"/>
        </a:p>
      </dgm:t>
    </dgm:pt>
    <dgm:pt modelId="{8D05F898-202E-4477-A5DB-064D79952207}">
      <dgm:prSet phldrT="[Text]" phldr="1" custT="1"/>
      <dgm:spPr/>
      <dgm:t>
        <a:bodyPr/>
        <a:lstStyle/>
        <a:p>
          <a:endParaRPr lang="en-US" sz="100" dirty="0"/>
        </a:p>
      </dgm:t>
    </dgm:pt>
    <dgm:pt modelId="{7FBFE9B3-F6E9-41DE-9244-DEB34DEC4E0F}" type="parTrans" cxnId="{555AADAD-EF4B-458B-AE16-8273194283E7}">
      <dgm:prSet/>
      <dgm:spPr/>
      <dgm:t>
        <a:bodyPr/>
        <a:lstStyle/>
        <a:p>
          <a:endParaRPr lang="en-US"/>
        </a:p>
      </dgm:t>
    </dgm:pt>
    <dgm:pt modelId="{609F1886-34AC-4BED-B326-FF9AF1512168}" type="sibTrans" cxnId="{555AADAD-EF4B-458B-AE16-8273194283E7}">
      <dgm:prSet/>
      <dgm:spPr/>
      <dgm:t>
        <a:bodyPr/>
        <a:lstStyle/>
        <a:p>
          <a:endParaRPr lang="en-US"/>
        </a:p>
      </dgm:t>
    </dgm:pt>
    <dgm:pt modelId="{5AA21E75-845C-4C25-96D1-309162458BF5}">
      <dgm:prSet/>
      <dgm:spPr/>
      <dgm:t>
        <a:bodyPr/>
        <a:lstStyle/>
        <a:p>
          <a:endParaRPr lang="en-US" dirty="0"/>
        </a:p>
      </dgm:t>
    </dgm:pt>
    <dgm:pt modelId="{5F25AB8E-3A8D-420B-9872-EF661A1B04DA}" type="parTrans" cxnId="{593AA3D7-92BB-4E89-83DE-5946013E41C5}">
      <dgm:prSet/>
      <dgm:spPr/>
      <dgm:t>
        <a:bodyPr/>
        <a:lstStyle/>
        <a:p>
          <a:endParaRPr lang="en-US"/>
        </a:p>
      </dgm:t>
    </dgm:pt>
    <dgm:pt modelId="{B36955F0-EBBD-4E32-827F-94D5DF885EA6}" type="sibTrans" cxnId="{593AA3D7-92BB-4E89-83DE-5946013E41C5}">
      <dgm:prSet/>
      <dgm:spPr/>
      <dgm:t>
        <a:bodyPr/>
        <a:lstStyle/>
        <a:p>
          <a:endParaRPr lang="en-US"/>
        </a:p>
      </dgm:t>
    </dgm:pt>
    <dgm:pt modelId="{369C9822-9829-4DD6-818B-E5FD868289E5}">
      <dgm:prSet phldrT="[Text]" phldr="1" custT="1"/>
      <dgm:spPr>
        <a:gradFill rotWithShape="0">
          <a:gsLst>
            <a:gs pos="0">
              <a:srgbClr val="A4447A"/>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endParaRPr lang="en-US" sz="200" dirty="0"/>
        </a:p>
      </dgm:t>
    </dgm:pt>
    <dgm:pt modelId="{BE298D52-8B73-4553-A864-06C3D1A1DD23}" type="sibTrans" cxnId="{5FD45AFC-4622-4631-A0A3-277010883B83}">
      <dgm:prSet/>
      <dgm:spPr/>
      <dgm:t>
        <a:bodyPr/>
        <a:lstStyle/>
        <a:p>
          <a:endParaRPr lang="en-US"/>
        </a:p>
      </dgm:t>
    </dgm:pt>
    <dgm:pt modelId="{A3D8DC6F-462D-4F7F-ADF5-8CFA4AE3381B}" type="parTrans" cxnId="{5FD45AFC-4622-4631-A0A3-277010883B83}">
      <dgm:prSet/>
      <dgm:spPr/>
      <dgm:t>
        <a:bodyPr/>
        <a:lstStyle/>
        <a:p>
          <a:endParaRPr lang="en-US"/>
        </a:p>
      </dgm:t>
    </dgm:pt>
    <dgm:pt modelId="{1DD709AF-6949-4FDF-A0EB-16E0965CE8B5}" type="pres">
      <dgm:prSet presAssocID="{AFA3DA30-0B22-4089-8F75-7F5171CDADAE}" presName="linear" presStyleCnt="0">
        <dgm:presLayoutVars>
          <dgm:dir/>
          <dgm:resizeHandles val="exact"/>
        </dgm:presLayoutVars>
      </dgm:prSet>
      <dgm:spPr/>
      <dgm:t>
        <a:bodyPr/>
        <a:lstStyle/>
        <a:p>
          <a:endParaRPr lang="en-US"/>
        </a:p>
      </dgm:t>
    </dgm:pt>
    <dgm:pt modelId="{43BCF5BB-DD80-4F71-81AC-581DF342FD32}" type="pres">
      <dgm:prSet presAssocID="{369C9822-9829-4DD6-818B-E5FD868289E5}" presName="comp" presStyleCnt="0"/>
      <dgm:spPr/>
    </dgm:pt>
    <dgm:pt modelId="{7AB95601-5E26-4283-9FA1-4989A0B85143}" type="pres">
      <dgm:prSet presAssocID="{369C9822-9829-4DD6-818B-E5FD868289E5}" presName="box" presStyleLbl="node1" presStyleIdx="0" presStyleCnt="4" custLinFactNeighborX="6988" custLinFactNeighborY="2232"/>
      <dgm:spPr/>
      <dgm:t>
        <a:bodyPr/>
        <a:lstStyle/>
        <a:p>
          <a:endParaRPr lang="en-US"/>
        </a:p>
      </dgm:t>
    </dgm:pt>
    <dgm:pt modelId="{E272E961-12D3-4A0D-A107-32D77D32163D}" type="pres">
      <dgm:prSet presAssocID="{369C9822-9829-4DD6-818B-E5FD868289E5}" presName="img" presStyleLbl="fgImgPlace1" presStyleIdx="0" presStyleCnt="4" custScaleX="16108" custScaleY="15885" custLinFactNeighborX="-17711" custLinFactNeighborY="3854"/>
      <dgm:spPr/>
      <dgm:t>
        <a:bodyPr/>
        <a:lstStyle/>
        <a:p>
          <a:endParaRPr lang="en-US"/>
        </a:p>
      </dgm:t>
    </dgm:pt>
    <dgm:pt modelId="{4C24A24D-6235-4F25-B99A-4EC94171E118}" type="pres">
      <dgm:prSet presAssocID="{369C9822-9829-4DD6-818B-E5FD868289E5}" presName="text" presStyleLbl="node1" presStyleIdx="0" presStyleCnt="4">
        <dgm:presLayoutVars>
          <dgm:bulletEnabled val="1"/>
        </dgm:presLayoutVars>
      </dgm:prSet>
      <dgm:spPr/>
      <dgm:t>
        <a:bodyPr/>
        <a:lstStyle/>
        <a:p>
          <a:endParaRPr lang="en-US"/>
        </a:p>
      </dgm:t>
    </dgm:pt>
    <dgm:pt modelId="{8CED4298-6328-454A-B800-3D536AE2F04B}" type="pres">
      <dgm:prSet presAssocID="{BE298D52-8B73-4553-A864-06C3D1A1DD23}" presName="spacer" presStyleCnt="0"/>
      <dgm:spPr/>
    </dgm:pt>
    <dgm:pt modelId="{26C9FA8C-D068-4180-AB21-7A38437F5648}" type="pres">
      <dgm:prSet presAssocID="{0EB0DFBD-2F72-4660-84FD-5D426768B464}" presName="comp" presStyleCnt="0"/>
      <dgm:spPr/>
    </dgm:pt>
    <dgm:pt modelId="{1CF22000-0C0D-4376-B583-48E509F22CEF}" type="pres">
      <dgm:prSet presAssocID="{0EB0DFBD-2F72-4660-84FD-5D426768B464}" presName="box" presStyleLbl="node1" presStyleIdx="1" presStyleCnt="4"/>
      <dgm:spPr/>
      <dgm:t>
        <a:bodyPr/>
        <a:lstStyle/>
        <a:p>
          <a:endParaRPr lang="en-US"/>
        </a:p>
      </dgm:t>
    </dgm:pt>
    <dgm:pt modelId="{606B086B-E9F6-4B2E-AE55-E4749D8DEE43}" type="pres">
      <dgm:prSet presAssocID="{0EB0DFBD-2F72-4660-84FD-5D426768B464}" presName="img" presStyleLbl="fgImgPlace1" presStyleIdx="1" presStyleCnt="4" custScaleX="12178" custScaleY="20872" custLinFactNeighborX="-19676" custLinFactNeighborY="5284"/>
      <dgm:spPr/>
    </dgm:pt>
    <dgm:pt modelId="{66AA88FF-33C0-4E1A-831D-0B6434E77EDD}" type="pres">
      <dgm:prSet presAssocID="{0EB0DFBD-2F72-4660-84FD-5D426768B464}" presName="text" presStyleLbl="node1" presStyleIdx="1" presStyleCnt="4">
        <dgm:presLayoutVars>
          <dgm:bulletEnabled val="1"/>
        </dgm:presLayoutVars>
      </dgm:prSet>
      <dgm:spPr/>
      <dgm:t>
        <a:bodyPr/>
        <a:lstStyle/>
        <a:p>
          <a:endParaRPr lang="en-US"/>
        </a:p>
      </dgm:t>
    </dgm:pt>
    <dgm:pt modelId="{A8A332C5-50A2-43D5-AE27-807941568249}" type="pres">
      <dgm:prSet presAssocID="{12C7B75E-5AC3-41C4-8394-B02CD624BC65}" presName="spacer" presStyleCnt="0"/>
      <dgm:spPr/>
    </dgm:pt>
    <dgm:pt modelId="{FC3B90DF-4F52-4AAE-A34C-E70403B6E3C0}" type="pres">
      <dgm:prSet presAssocID="{8D05F898-202E-4477-A5DB-064D79952207}" presName="comp" presStyleCnt="0"/>
      <dgm:spPr/>
    </dgm:pt>
    <dgm:pt modelId="{54B12114-EC44-4C68-AF1E-1B715CDF1547}" type="pres">
      <dgm:prSet presAssocID="{8D05F898-202E-4477-A5DB-064D79952207}" presName="box" presStyleLbl="node1" presStyleIdx="2" presStyleCnt="4"/>
      <dgm:spPr/>
      <dgm:t>
        <a:bodyPr/>
        <a:lstStyle/>
        <a:p>
          <a:endParaRPr lang="en-US"/>
        </a:p>
      </dgm:t>
    </dgm:pt>
    <dgm:pt modelId="{EC80FA9A-51C5-4C83-AC4F-0DEC00F8C9A6}" type="pres">
      <dgm:prSet presAssocID="{8D05F898-202E-4477-A5DB-064D79952207}" presName="img" presStyleLbl="fgImgPlace1" presStyleIdx="2" presStyleCnt="4" custScaleX="11412" custScaleY="20311" custLinFactNeighborX="-22229"/>
      <dgm:spPr/>
    </dgm:pt>
    <dgm:pt modelId="{CF453D20-85A4-4E66-A534-16792F4D95E8}" type="pres">
      <dgm:prSet presAssocID="{8D05F898-202E-4477-A5DB-064D79952207}" presName="text" presStyleLbl="node1" presStyleIdx="2" presStyleCnt="4">
        <dgm:presLayoutVars>
          <dgm:bulletEnabled val="1"/>
        </dgm:presLayoutVars>
      </dgm:prSet>
      <dgm:spPr/>
      <dgm:t>
        <a:bodyPr/>
        <a:lstStyle/>
        <a:p>
          <a:endParaRPr lang="en-US"/>
        </a:p>
      </dgm:t>
    </dgm:pt>
    <dgm:pt modelId="{22B979FE-EFD0-4CCF-B807-B0B93197E5B8}" type="pres">
      <dgm:prSet presAssocID="{609F1886-34AC-4BED-B326-FF9AF1512168}" presName="spacer" presStyleCnt="0"/>
      <dgm:spPr/>
    </dgm:pt>
    <dgm:pt modelId="{64E96586-835F-4837-ABED-907393ECD71E}" type="pres">
      <dgm:prSet presAssocID="{5AA21E75-845C-4C25-96D1-309162458BF5}" presName="comp" presStyleCnt="0"/>
      <dgm:spPr/>
    </dgm:pt>
    <dgm:pt modelId="{3AC6B1A8-DFFD-43D6-8DE5-84FC98526A77}" type="pres">
      <dgm:prSet presAssocID="{5AA21E75-845C-4C25-96D1-309162458BF5}" presName="box" presStyleLbl="node1" presStyleIdx="3" presStyleCnt="4"/>
      <dgm:spPr/>
      <dgm:t>
        <a:bodyPr/>
        <a:lstStyle/>
        <a:p>
          <a:endParaRPr lang="en-US"/>
        </a:p>
      </dgm:t>
    </dgm:pt>
    <dgm:pt modelId="{E9A1E3D2-60C2-45F0-84EC-1951DFB7F71F}" type="pres">
      <dgm:prSet presAssocID="{5AA21E75-845C-4C25-96D1-309162458BF5}" presName="img" presStyleLbl="fgImgPlace1" presStyleIdx="3" presStyleCnt="4" custScaleX="12178" custScaleY="30318" custLinFactNeighborX="-23173" custLinFactNeighborY="-4746"/>
      <dgm:spPr/>
      <dgm:t>
        <a:bodyPr/>
        <a:lstStyle/>
        <a:p>
          <a:endParaRPr lang="en-US"/>
        </a:p>
      </dgm:t>
    </dgm:pt>
    <dgm:pt modelId="{27E1EA92-E890-45BE-877A-CCED9608824E}" type="pres">
      <dgm:prSet presAssocID="{5AA21E75-845C-4C25-96D1-309162458BF5}" presName="text" presStyleLbl="node1" presStyleIdx="3" presStyleCnt="4">
        <dgm:presLayoutVars>
          <dgm:bulletEnabled val="1"/>
        </dgm:presLayoutVars>
      </dgm:prSet>
      <dgm:spPr/>
      <dgm:t>
        <a:bodyPr/>
        <a:lstStyle/>
        <a:p>
          <a:endParaRPr lang="en-US"/>
        </a:p>
      </dgm:t>
    </dgm:pt>
  </dgm:ptLst>
  <dgm:cxnLst>
    <dgm:cxn modelId="{94AAFC6D-764E-4378-8C86-6CAA148E1D66}" type="presOf" srcId="{369C9822-9829-4DD6-818B-E5FD868289E5}" destId="{4C24A24D-6235-4F25-B99A-4EC94171E118}" srcOrd="1" destOrd="0" presId="urn:microsoft.com/office/officeart/2005/8/layout/vList4"/>
    <dgm:cxn modelId="{593AA3D7-92BB-4E89-83DE-5946013E41C5}" srcId="{AFA3DA30-0B22-4089-8F75-7F5171CDADAE}" destId="{5AA21E75-845C-4C25-96D1-309162458BF5}" srcOrd="3" destOrd="0" parTransId="{5F25AB8E-3A8D-420B-9872-EF661A1B04DA}" sibTransId="{B36955F0-EBBD-4E32-827F-94D5DF885EA6}"/>
    <dgm:cxn modelId="{24CBD3AA-AF96-4AC2-B504-E09566B845C8}" type="presOf" srcId="{0EB0DFBD-2F72-4660-84FD-5D426768B464}" destId="{66AA88FF-33C0-4E1A-831D-0B6434E77EDD}" srcOrd="1" destOrd="0" presId="urn:microsoft.com/office/officeart/2005/8/layout/vList4"/>
    <dgm:cxn modelId="{42BB6803-6C43-48A8-9D4D-872F6209E179}" type="presOf" srcId="{0EB0DFBD-2F72-4660-84FD-5D426768B464}" destId="{1CF22000-0C0D-4376-B583-48E509F22CEF}" srcOrd="0" destOrd="0" presId="urn:microsoft.com/office/officeart/2005/8/layout/vList4"/>
    <dgm:cxn modelId="{4DE2D46F-D338-413F-AD85-6A15169EE395}" type="presOf" srcId="{5AA21E75-845C-4C25-96D1-309162458BF5}" destId="{3AC6B1A8-DFFD-43D6-8DE5-84FC98526A77}" srcOrd="0" destOrd="0" presId="urn:microsoft.com/office/officeart/2005/8/layout/vList4"/>
    <dgm:cxn modelId="{DD69BA95-00F3-4DB5-9790-51A6688784C5}" type="presOf" srcId="{AFA3DA30-0B22-4089-8F75-7F5171CDADAE}" destId="{1DD709AF-6949-4FDF-A0EB-16E0965CE8B5}" srcOrd="0" destOrd="0" presId="urn:microsoft.com/office/officeart/2005/8/layout/vList4"/>
    <dgm:cxn modelId="{E53683DE-C11C-4123-9A8D-E0CDE27C4CB1}" srcId="{AFA3DA30-0B22-4089-8F75-7F5171CDADAE}" destId="{0EB0DFBD-2F72-4660-84FD-5D426768B464}" srcOrd="1" destOrd="0" parTransId="{3000F07E-E103-4AA1-9E95-8EE2373E1974}" sibTransId="{12C7B75E-5AC3-41C4-8394-B02CD624BC65}"/>
    <dgm:cxn modelId="{555AADAD-EF4B-458B-AE16-8273194283E7}" srcId="{AFA3DA30-0B22-4089-8F75-7F5171CDADAE}" destId="{8D05F898-202E-4477-A5DB-064D79952207}" srcOrd="2" destOrd="0" parTransId="{7FBFE9B3-F6E9-41DE-9244-DEB34DEC4E0F}" sibTransId="{609F1886-34AC-4BED-B326-FF9AF1512168}"/>
    <dgm:cxn modelId="{5FD45AFC-4622-4631-A0A3-277010883B83}" srcId="{AFA3DA30-0B22-4089-8F75-7F5171CDADAE}" destId="{369C9822-9829-4DD6-818B-E5FD868289E5}" srcOrd="0" destOrd="0" parTransId="{A3D8DC6F-462D-4F7F-ADF5-8CFA4AE3381B}" sibTransId="{BE298D52-8B73-4553-A864-06C3D1A1DD23}"/>
    <dgm:cxn modelId="{B63FA919-1B2E-47A4-B70F-8812E71D8BEC}" type="presOf" srcId="{369C9822-9829-4DD6-818B-E5FD868289E5}" destId="{7AB95601-5E26-4283-9FA1-4989A0B85143}" srcOrd="0" destOrd="0" presId="urn:microsoft.com/office/officeart/2005/8/layout/vList4"/>
    <dgm:cxn modelId="{266A5C0A-46BF-44B2-8095-B1E8C923EE17}" type="presOf" srcId="{8D05F898-202E-4477-A5DB-064D79952207}" destId="{CF453D20-85A4-4E66-A534-16792F4D95E8}" srcOrd="1" destOrd="0" presId="urn:microsoft.com/office/officeart/2005/8/layout/vList4"/>
    <dgm:cxn modelId="{9AF017DD-6936-47B8-910C-BD52EC27B99C}" type="presOf" srcId="{8D05F898-202E-4477-A5DB-064D79952207}" destId="{54B12114-EC44-4C68-AF1E-1B715CDF1547}" srcOrd="0" destOrd="0" presId="urn:microsoft.com/office/officeart/2005/8/layout/vList4"/>
    <dgm:cxn modelId="{6DC15FF2-BC25-4B43-8831-AAF7D905AE37}" type="presOf" srcId="{5AA21E75-845C-4C25-96D1-309162458BF5}" destId="{27E1EA92-E890-45BE-877A-CCED9608824E}" srcOrd="1" destOrd="0" presId="urn:microsoft.com/office/officeart/2005/8/layout/vList4"/>
    <dgm:cxn modelId="{BDB4E4FC-CFF2-4F81-973A-2E2741760C43}" type="presParOf" srcId="{1DD709AF-6949-4FDF-A0EB-16E0965CE8B5}" destId="{43BCF5BB-DD80-4F71-81AC-581DF342FD32}" srcOrd="0" destOrd="0" presId="urn:microsoft.com/office/officeart/2005/8/layout/vList4"/>
    <dgm:cxn modelId="{EFB0D46C-E8D5-420C-A6ED-827D0709F5BC}" type="presParOf" srcId="{43BCF5BB-DD80-4F71-81AC-581DF342FD32}" destId="{7AB95601-5E26-4283-9FA1-4989A0B85143}" srcOrd="0" destOrd="0" presId="urn:microsoft.com/office/officeart/2005/8/layout/vList4"/>
    <dgm:cxn modelId="{925FDC8C-704A-4CD9-A7F7-4FCAEDDC4B58}" type="presParOf" srcId="{43BCF5BB-DD80-4F71-81AC-581DF342FD32}" destId="{E272E961-12D3-4A0D-A107-32D77D32163D}" srcOrd="1" destOrd="0" presId="urn:microsoft.com/office/officeart/2005/8/layout/vList4"/>
    <dgm:cxn modelId="{99AC7EE4-3488-4C06-B85F-900AE9BA1C16}" type="presParOf" srcId="{43BCF5BB-DD80-4F71-81AC-581DF342FD32}" destId="{4C24A24D-6235-4F25-B99A-4EC94171E118}" srcOrd="2" destOrd="0" presId="urn:microsoft.com/office/officeart/2005/8/layout/vList4"/>
    <dgm:cxn modelId="{26EA914F-BEC4-43B7-A7D3-F2CD1B2C753F}" type="presParOf" srcId="{1DD709AF-6949-4FDF-A0EB-16E0965CE8B5}" destId="{8CED4298-6328-454A-B800-3D536AE2F04B}" srcOrd="1" destOrd="0" presId="urn:microsoft.com/office/officeart/2005/8/layout/vList4"/>
    <dgm:cxn modelId="{6EF565D3-1F62-431D-8DE7-B4D9C0281180}" type="presParOf" srcId="{1DD709AF-6949-4FDF-A0EB-16E0965CE8B5}" destId="{26C9FA8C-D068-4180-AB21-7A38437F5648}" srcOrd="2" destOrd="0" presId="urn:microsoft.com/office/officeart/2005/8/layout/vList4"/>
    <dgm:cxn modelId="{C8198BE2-0798-4025-912C-852404CECE90}" type="presParOf" srcId="{26C9FA8C-D068-4180-AB21-7A38437F5648}" destId="{1CF22000-0C0D-4376-B583-48E509F22CEF}" srcOrd="0" destOrd="0" presId="urn:microsoft.com/office/officeart/2005/8/layout/vList4"/>
    <dgm:cxn modelId="{6A34B542-EE25-4BDE-91FC-5FBE04CF40C7}" type="presParOf" srcId="{26C9FA8C-D068-4180-AB21-7A38437F5648}" destId="{606B086B-E9F6-4B2E-AE55-E4749D8DEE43}" srcOrd="1" destOrd="0" presId="urn:microsoft.com/office/officeart/2005/8/layout/vList4"/>
    <dgm:cxn modelId="{6EE6AF5C-EC1E-40A1-A131-2D0ACDC944D5}" type="presParOf" srcId="{26C9FA8C-D068-4180-AB21-7A38437F5648}" destId="{66AA88FF-33C0-4E1A-831D-0B6434E77EDD}" srcOrd="2" destOrd="0" presId="urn:microsoft.com/office/officeart/2005/8/layout/vList4"/>
    <dgm:cxn modelId="{F7B09D2F-3153-459A-9E84-C12B4825FCFD}" type="presParOf" srcId="{1DD709AF-6949-4FDF-A0EB-16E0965CE8B5}" destId="{A8A332C5-50A2-43D5-AE27-807941568249}" srcOrd="3" destOrd="0" presId="urn:microsoft.com/office/officeart/2005/8/layout/vList4"/>
    <dgm:cxn modelId="{289E5CD6-7710-42B6-A69B-6A9A2B5B8FC6}" type="presParOf" srcId="{1DD709AF-6949-4FDF-A0EB-16E0965CE8B5}" destId="{FC3B90DF-4F52-4AAE-A34C-E70403B6E3C0}" srcOrd="4" destOrd="0" presId="urn:microsoft.com/office/officeart/2005/8/layout/vList4"/>
    <dgm:cxn modelId="{85004D86-9A23-4A89-ACF6-66BFEDADE02E}" type="presParOf" srcId="{FC3B90DF-4F52-4AAE-A34C-E70403B6E3C0}" destId="{54B12114-EC44-4C68-AF1E-1B715CDF1547}" srcOrd="0" destOrd="0" presId="urn:microsoft.com/office/officeart/2005/8/layout/vList4"/>
    <dgm:cxn modelId="{E989B666-F2C1-42F6-9208-1021DF287F3D}" type="presParOf" srcId="{FC3B90DF-4F52-4AAE-A34C-E70403B6E3C0}" destId="{EC80FA9A-51C5-4C83-AC4F-0DEC00F8C9A6}" srcOrd="1" destOrd="0" presId="urn:microsoft.com/office/officeart/2005/8/layout/vList4"/>
    <dgm:cxn modelId="{C9B27F36-D45E-4816-A87A-01A2B6AAB088}" type="presParOf" srcId="{FC3B90DF-4F52-4AAE-A34C-E70403B6E3C0}" destId="{CF453D20-85A4-4E66-A534-16792F4D95E8}" srcOrd="2" destOrd="0" presId="urn:microsoft.com/office/officeart/2005/8/layout/vList4"/>
    <dgm:cxn modelId="{C0FF5AE6-B8E7-4D56-9768-7445D3D0257D}" type="presParOf" srcId="{1DD709AF-6949-4FDF-A0EB-16E0965CE8B5}" destId="{22B979FE-EFD0-4CCF-B807-B0B93197E5B8}" srcOrd="5" destOrd="0" presId="urn:microsoft.com/office/officeart/2005/8/layout/vList4"/>
    <dgm:cxn modelId="{1CB4A1B3-F027-4454-AD7B-9147FCC80EAC}" type="presParOf" srcId="{1DD709AF-6949-4FDF-A0EB-16E0965CE8B5}" destId="{64E96586-835F-4837-ABED-907393ECD71E}" srcOrd="6" destOrd="0" presId="urn:microsoft.com/office/officeart/2005/8/layout/vList4"/>
    <dgm:cxn modelId="{54526A88-E78A-42FE-83C2-055980EAC14C}" type="presParOf" srcId="{64E96586-835F-4837-ABED-907393ECD71E}" destId="{3AC6B1A8-DFFD-43D6-8DE5-84FC98526A77}" srcOrd="0" destOrd="0" presId="urn:microsoft.com/office/officeart/2005/8/layout/vList4"/>
    <dgm:cxn modelId="{A5B96DD2-50B4-4EBF-B40F-A833D7D2B6F0}" type="presParOf" srcId="{64E96586-835F-4837-ABED-907393ECD71E}" destId="{E9A1E3D2-60C2-45F0-84EC-1951DFB7F71F}" srcOrd="1" destOrd="0" presId="urn:microsoft.com/office/officeart/2005/8/layout/vList4"/>
    <dgm:cxn modelId="{AA788FDA-1E6E-43EA-814F-EA4D87D9FCD8}" type="presParOf" srcId="{64E96586-835F-4837-ABED-907393ECD71E}" destId="{27E1EA92-E890-45BE-877A-CCED9608824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5601-5E26-4283-9FA1-4989A0B85143}">
      <dsp:nvSpPr>
        <dsp:cNvPr id="0" name=""/>
        <dsp:cNvSpPr/>
      </dsp:nvSpPr>
      <dsp:spPr>
        <a:xfrm>
          <a:off x="0" y="0"/>
          <a:ext cx="8064896" cy="9195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l" defTabSz="44450">
            <a:lnSpc>
              <a:spcPct val="90000"/>
            </a:lnSpc>
            <a:spcBef>
              <a:spcPct val="0"/>
            </a:spcBef>
            <a:spcAft>
              <a:spcPct val="35000"/>
            </a:spcAft>
          </a:pPr>
          <a:endParaRPr lang="en-US" sz="100" kern="1200" dirty="0"/>
        </a:p>
      </dsp:txBody>
      <dsp:txXfrm>
        <a:off x="1704932" y="0"/>
        <a:ext cx="6359963" cy="919533"/>
      </dsp:txXfrm>
    </dsp:sp>
    <dsp:sp modelId="{E272E961-12D3-4A0D-A107-32D77D32163D}">
      <dsp:nvSpPr>
        <dsp:cNvPr id="0" name=""/>
        <dsp:cNvSpPr/>
      </dsp:nvSpPr>
      <dsp:spPr>
        <a:xfrm>
          <a:off x="482858" y="429690"/>
          <a:ext cx="259818" cy="116854"/>
        </a:xfrm>
        <a:prstGeom prst="roundRect">
          <a:avLst>
            <a:gd name="adj" fmla="val 1000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CF22000-0C0D-4376-B583-48E509F22CEF}">
      <dsp:nvSpPr>
        <dsp:cNvPr id="0" name=""/>
        <dsp:cNvSpPr/>
      </dsp:nvSpPr>
      <dsp:spPr>
        <a:xfrm>
          <a:off x="0" y="1022952"/>
          <a:ext cx="8064896" cy="919533"/>
        </a:xfrm>
        <a:prstGeom prst="roundRect">
          <a:avLst>
            <a:gd name="adj" fmla="val 10000"/>
          </a:avLst>
        </a:prstGeom>
        <a:gradFill rotWithShape="0">
          <a:gsLst>
            <a:gs pos="0">
              <a:srgbClr val="4E38AF"/>
            </a:gs>
            <a:gs pos="80000">
              <a:schemeClr val="accent5">
                <a:hueOff val="-4513949"/>
                <a:satOff val="11115"/>
                <a:lumOff val="-245"/>
                <a:alphaOff val="0"/>
                <a:shade val="93000"/>
                <a:satMod val="130000"/>
              </a:schemeClr>
            </a:gs>
            <a:gs pos="100000">
              <a:schemeClr val="accent5">
                <a:hueOff val="-4513949"/>
                <a:satOff val="11115"/>
                <a:lumOff val="-2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l" defTabSz="44450">
            <a:lnSpc>
              <a:spcPct val="90000"/>
            </a:lnSpc>
            <a:spcBef>
              <a:spcPct val="0"/>
            </a:spcBef>
            <a:spcAft>
              <a:spcPct val="35000"/>
            </a:spcAft>
          </a:pPr>
          <a:endParaRPr lang="en-US" sz="100" kern="1200" dirty="0"/>
        </a:p>
      </dsp:txBody>
      <dsp:txXfrm>
        <a:off x="1704932" y="1022952"/>
        <a:ext cx="6359963" cy="919533"/>
      </dsp:txXfrm>
    </dsp:sp>
    <dsp:sp modelId="{606B086B-E9F6-4B2E-AE55-E4749D8DEE43}">
      <dsp:nvSpPr>
        <dsp:cNvPr id="0" name=""/>
        <dsp:cNvSpPr/>
      </dsp:nvSpPr>
      <dsp:spPr>
        <a:xfrm>
          <a:off x="482858" y="1433353"/>
          <a:ext cx="196428" cy="153539"/>
        </a:xfrm>
        <a:prstGeom prst="roundRect">
          <a:avLst>
            <a:gd name="adj" fmla="val 10000"/>
          </a:avLst>
        </a:prstGeom>
        <a:gradFill rotWithShape="0">
          <a:gsLst>
            <a:gs pos="0">
              <a:schemeClr val="accent5">
                <a:tint val="50000"/>
                <a:hueOff val="-4710606"/>
                <a:satOff val="12543"/>
                <a:lumOff val="560"/>
                <a:alphaOff val="0"/>
                <a:shade val="51000"/>
                <a:satMod val="130000"/>
              </a:schemeClr>
            </a:gs>
            <a:gs pos="80000">
              <a:schemeClr val="accent5">
                <a:tint val="50000"/>
                <a:hueOff val="-4710606"/>
                <a:satOff val="12543"/>
                <a:lumOff val="560"/>
                <a:alphaOff val="0"/>
                <a:shade val="93000"/>
                <a:satMod val="130000"/>
              </a:schemeClr>
            </a:gs>
            <a:gs pos="100000">
              <a:schemeClr val="accent5">
                <a:tint val="50000"/>
                <a:hueOff val="-4710606"/>
                <a:satOff val="12543"/>
                <a:lumOff val="5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B12114-EC44-4C68-AF1E-1B715CDF1547}">
      <dsp:nvSpPr>
        <dsp:cNvPr id="0" name=""/>
        <dsp:cNvSpPr/>
      </dsp:nvSpPr>
      <dsp:spPr>
        <a:xfrm>
          <a:off x="0" y="2022972"/>
          <a:ext cx="8064896" cy="919533"/>
        </a:xfrm>
        <a:prstGeom prst="roundRect">
          <a:avLst>
            <a:gd name="adj" fmla="val 10000"/>
          </a:avLst>
        </a:prstGeom>
        <a:gradFill rotWithShape="0">
          <a:gsLst>
            <a:gs pos="0">
              <a:schemeClr val="accent5">
                <a:hueOff val="-9027899"/>
                <a:satOff val="22229"/>
                <a:lumOff val="-490"/>
                <a:alphaOff val="0"/>
                <a:shade val="51000"/>
                <a:satMod val="130000"/>
              </a:schemeClr>
            </a:gs>
            <a:gs pos="80000">
              <a:schemeClr val="accent5">
                <a:hueOff val="-9027899"/>
                <a:satOff val="22229"/>
                <a:lumOff val="-490"/>
                <a:alphaOff val="0"/>
                <a:shade val="93000"/>
                <a:satMod val="130000"/>
              </a:schemeClr>
            </a:gs>
            <a:gs pos="100000">
              <a:schemeClr val="accent5">
                <a:hueOff val="-9027899"/>
                <a:satOff val="22229"/>
                <a:lumOff val="-4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t" anchorCtr="0">
          <a:noAutofit/>
        </a:bodyPr>
        <a:lstStyle/>
        <a:p>
          <a:pPr lvl="0" algn="l" defTabSz="44450">
            <a:lnSpc>
              <a:spcPct val="90000"/>
            </a:lnSpc>
            <a:spcBef>
              <a:spcPct val="0"/>
            </a:spcBef>
            <a:spcAft>
              <a:spcPct val="35000"/>
            </a:spcAft>
          </a:pPr>
          <a:endParaRPr lang="en-US" sz="100" kern="1200" dirty="0"/>
        </a:p>
        <a:p>
          <a:pPr marL="57150" lvl="1" indent="-57150" algn="l" defTabSz="44450">
            <a:lnSpc>
              <a:spcPct val="90000"/>
            </a:lnSpc>
            <a:spcBef>
              <a:spcPct val="0"/>
            </a:spcBef>
            <a:spcAft>
              <a:spcPct val="15000"/>
            </a:spcAft>
            <a:buChar char="••"/>
          </a:pPr>
          <a:endParaRPr lang="en-US" sz="100" kern="1200" dirty="0"/>
        </a:p>
        <a:p>
          <a:pPr marL="57150" lvl="1" indent="-57150" algn="l" defTabSz="44450">
            <a:lnSpc>
              <a:spcPct val="90000"/>
            </a:lnSpc>
            <a:spcBef>
              <a:spcPct val="0"/>
            </a:spcBef>
            <a:spcAft>
              <a:spcPct val="15000"/>
            </a:spcAft>
            <a:buChar char="••"/>
          </a:pPr>
          <a:endParaRPr lang="en-US" sz="100" kern="1200" dirty="0"/>
        </a:p>
      </dsp:txBody>
      <dsp:txXfrm>
        <a:off x="1704932" y="2022972"/>
        <a:ext cx="6359963" cy="919533"/>
      </dsp:txXfrm>
    </dsp:sp>
    <dsp:sp modelId="{EC80FA9A-51C5-4C83-AC4F-0DEC00F8C9A6}">
      <dsp:nvSpPr>
        <dsp:cNvPr id="0" name=""/>
        <dsp:cNvSpPr/>
      </dsp:nvSpPr>
      <dsp:spPr>
        <a:xfrm>
          <a:off x="319980" y="2408032"/>
          <a:ext cx="184073" cy="149413"/>
        </a:xfrm>
        <a:prstGeom prst="roundRect">
          <a:avLst>
            <a:gd name="adj" fmla="val 10000"/>
          </a:avLst>
        </a:prstGeom>
        <a:gradFill rotWithShape="0">
          <a:gsLst>
            <a:gs pos="0">
              <a:schemeClr val="accent5">
                <a:tint val="50000"/>
                <a:hueOff val="-9421212"/>
                <a:satOff val="25086"/>
                <a:lumOff val="1121"/>
                <a:alphaOff val="0"/>
                <a:shade val="51000"/>
                <a:satMod val="130000"/>
              </a:schemeClr>
            </a:gs>
            <a:gs pos="80000">
              <a:schemeClr val="accent5">
                <a:tint val="50000"/>
                <a:hueOff val="-9421212"/>
                <a:satOff val="25086"/>
                <a:lumOff val="1121"/>
                <a:alphaOff val="0"/>
                <a:shade val="93000"/>
                <a:satMod val="130000"/>
              </a:schemeClr>
            </a:gs>
            <a:gs pos="100000">
              <a:schemeClr val="accent5">
                <a:tint val="50000"/>
                <a:hueOff val="-9421212"/>
                <a:satOff val="25086"/>
                <a:lumOff val="11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C6B1A8-DFFD-43D6-8DE5-84FC98526A77}">
      <dsp:nvSpPr>
        <dsp:cNvPr id="0" name=""/>
        <dsp:cNvSpPr/>
      </dsp:nvSpPr>
      <dsp:spPr>
        <a:xfrm>
          <a:off x="0" y="3034458"/>
          <a:ext cx="8064896" cy="919533"/>
        </a:xfrm>
        <a:prstGeom prst="roundRect">
          <a:avLst>
            <a:gd name="adj" fmla="val 10000"/>
          </a:avLst>
        </a:prstGeom>
        <a:gradFill rotWithShape="0">
          <a:gsLst>
            <a:gs pos="0">
              <a:schemeClr val="accent5">
                <a:hueOff val="-13541849"/>
                <a:satOff val="33344"/>
                <a:lumOff val="-735"/>
                <a:alphaOff val="0"/>
                <a:shade val="51000"/>
                <a:satMod val="130000"/>
              </a:schemeClr>
            </a:gs>
            <a:gs pos="80000">
              <a:schemeClr val="accent5">
                <a:hueOff val="-13541849"/>
                <a:satOff val="33344"/>
                <a:lumOff val="-735"/>
                <a:alphaOff val="0"/>
                <a:shade val="93000"/>
                <a:satMod val="130000"/>
              </a:schemeClr>
            </a:gs>
            <a:gs pos="100000">
              <a:schemeClr val="accent5">
                <a:hueOff val="-13541849"/>
                <a:satOff val="33344"/>
                <a:lumOff val="-7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en-US" sz="4400" kern="1200"/>
        </a:p>
      </dsp:txBody>
      <dsp:txXfrm>
        <a:off x="1704932" y="3034458"/>
        <a:ext cx="6359963" cy="919533"/>
      </dsp:txXfrm>
    </dsp:sp>
    <dsp:sp modelId="{E9A1E3D2-60C2-45F0-84EC-1951DFB7F71F}">
      <dsp:nvSpPr>
        <dsp:cNvPr id="0" name=""/>
        <dsp:cNvSpPr/>
      </dsp:nvSpPr>
      <dsp:spPr>
        <a:xfrm>
          <a:off x="446244" y="2213632"/>
          <a:ext cx="196428" cy="223027"/>
        </a:xfrm>
        <a:prstGeom prst="roundRect">
          <a:avLst>
            <a:gd name="adj" fmla="val 10000"/>
          </a:avLst>
        </a:prstGeom>
        <a:gradFill rotWithShape="0">
          <a:gsLst>
            <a:gs pos="0">
              <a:schemeClr val="accent5">
                <a:tint val="50000"/>
                <a:hueOff val="-14131818"/>
                <a:satOff val="37628"/>
                <a:lumOff val="1681"/>
                <a:alphaOff val="0"/>
                <a:shade val="51000"/>
                <a:satMod val="130000"/>
              </a:schemeClr>
            </a:gs>
            <a:gs pos="80000">
              <a:schemeClr val="accent5">
                <a:tint val="50000"/>
                <a:hueOff val="-14131818"/>
                <a:satOff val="37628"/>
                <a:lumOff val="1681"/>
                <a:alphaOff val="0"/>
                <a:shade val="93000"/>
                <a:satMod val="130000"/>
              </a:schemeClr>
            </a:gs>
            <a:gs pos="100000">
              <a:schemeClr val="accent5">
                <a:tint val="50000"/>
                <a:hueOff val="-14131818"/>
                <a:satOff val="37628"/>
                <a:lumOff val="16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D1C6C2-D313-4EB4-BCD0-4FFF225692C2}">
      <dsp:nvSpPr>
        <dsp:cNvPr id="0" name=""/>
        <dsp:cNvSpPr/>
      </dsp:nvSpPr>
      <dsp:spPr>
        <a:xfrm>
          <a:off x="0" y="4045945"/>
          <a:ext cx="8064896" cy="919533"/>
        </a:xfrm>
        <a:prstGeom prst="roundRect">
          <a:avLst>
            <a:gd name="adj" fmla="val 10000"/>
          </a:avLst>
        </a:prstGeom>
        <a:gradFill rotWithShape="0">
          <a:gsLst>
            <a:gs pos="0">
              <a:schemeClr val="accent5">
                <a:hueOff val="-18055798"/>
                <a:satOff val="44459"/>
                <a:lumOff val="-980"/>
                <a:alphaOff val="0"/>
                <a:shade val="51000"/>
                <a:satMod val="130000"/>
              </a:schemeClr>
            </a:gs>
            <a:gs pos="80000">
              <a:schemeClr val="accent5">
                <a:hueOff val="-18055798"/>
                <a:satOff val="44459"/>
                <a:lumOff val="-980"/>
                <a:alphaOff val="0"/>
                <a:shade val="93000"/>
                <a:satMod val="130000"/>
              </a:schemeClr>
            </a:gs>
            <a:gs pos="100000">
              <a:schemeClr val="accent5">
                <a:hueOff val="-18055798"/>
                <a:satOff val="44459"/>
                <a:lumOff val="-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en-US" sz="4400" kern="1200"/>
        </a:p>
      </dsp:txBody>
      <dsp:txXfrm>
        <a:off x="1704932" y="4045945"/>
        <a:ext cx="6359963" cy="919533"/>
      </dsp:txXfrm>
    </dsp:sp>
    <dsp:sp modelId="{436B29CF-C53D-4155-B405-4A7718374724}">
      <dsp:nvSpPr>
        <dsp:cNvPr id="0" name=""/>
        <dsp:cNvSpPr/>
      </dsp:nvSpPr>
      <dsp:spPr>
        <a:xfrm>
          <a:off x="427791" y="4332913"/>
          <a:ext cx="233333" cy="370461"/>
        </a:xfrm>
        <a:prstGeom prst="roundRect">
          <a:avLst>
            <a:gd name="adj" fmla="val 10000"/>
          </a:avLst>
        </a:prstGeom>
        <a:gradFill rotWithShape="0">
          <a:gsLst>
            <a:gs pos="0">
              <a:schemeClr val="accent5">
                <a:tint val="50000"/>
                <a:hueOff val="-18842424"/>
                <a:satOff val="50171"/>
                <a:lumOff val="2242"/>
                <a:alphaOff val="0"/>
                <a:shade val="51000"/>
                <a:satMod val="130000"/>
              </a:schemeClr>
            </a:gs>
            <a:gs pos="80000">
              <a:schemeClr val="accent5">
                <a:tint val="50000"/>
                <a:hueOff val="-18842424"/>
                <a:satOff val="50171"/>
                <a:lumOff val="2242"/>
                <a:alphaOff val="0"/>
                <a:shade val="93000"/>
                <a:satMod val="130000"/>
              </a:schemeClr>
            </a:gs>
            <a:gs pos="100000">
              <a:schemeClr val="accent5">
                <a:tint val="50000"/>
                <a:hueOff val="-18842424"/>
                <a:satOff val="50171"/>
                <a:lumOff val="22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5601-5E26-4283-9FA1-4989A0B85143}">
      <dsp:nvSpPr>
        <dsp:cNvPr id="0" name=""/>
        <dsp:cNvSpPr/>
      </dsp:nvSpPr>
      <dsp:spPr>
        <a:xfrm>
          <a:off x="0" y="0"/>
          <a:ext cx="8064896" cy="9195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77800">
            <a:lnSpc>
              <a:spcPct val="90000"/>
            </a:lnSpc>
            <a:spcBef>
              <a:spcPct val="0"/>
            </a:spcBef>
            <a:spcAft>
              <a:spcPct val="35000"/>
            </a:spcAft>
          </a:pPr>
          <a:endParaRPr lang="en-US" sz="400" kern="1200" dirty="0"/>
        </a:p>
      </dsp:txBody>
      <dsp:txXfrm>
        <a:off x="1704932" y="0"/>
        <a:ext cx="6359963" cy="919533"/>
      </dsp:txXfrm>
    </dsp:sp>
    <dsp:sp modelId="{E272E961-12D3-4A0D-A107-32D77D32163D}">
      <dsp:nvSpPr>
        <dsp:cNvPr id="0" name=""/>
        <dsp:cNvSpPr/>
      </dsp:nvSpPr>
      <dsp:spPr>
        <a:xfrm>
          <a:off x="482858" y="429690"/>
          <a:ext cx="259818" cy="116854"/>
        </a:xfrm>
        <a:prstGeom prst="roundRect">
          <a:avLst>
            <a:gd name="adj" fmla="val 1000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CF22000-0C0D-4376-B583-48E509F22CEF}">
      <dsp:nvSpPr>
        <dsp:cNvPr id="0" name=""/>
        <dsp:cNvSpPr/>
      </dsp:nvSpPr>
      <dsp:spPr>
        <a:xfrm>
          <a:off x="0" y="1022952"/>
          <a:ext cx="8064896" cy="919533"/>
        </a:xfrm>
        <a:prstGeom prst="roundRect">
          <a:avLst>
            <a:gd name="adj" fmla="val 10000"/>
          </a:avLst>
        </a:prstGeom>
        <a:gradFill rotWithShape="0">
          <a:gsLst>
            <a:gs pos="0">
              <a:schemeClr val="accent5">
                <a:hueOff val="-4513949"/>
                <a:satOff val="11115"/>
                <a:lumOff val="-245"/>
                <a:alphaOff val="0"/>
                <a:shade val="51000"/>
                <a:satMod val="130000"/>
              </a:schemeClr>
            </a:gs>
            <a:gs pos="80000">
              <a:schemeClr val="accent5">
                <a:hueOff val="-4513949"/>
                <a:satOff val="11115"/>
                <a:lumOff val="-245"/>
                <a:alphaOff val="0"/>
                <a:shade val="93000"/>
                <a:satMod val="130000"/>
              </a:schemeClr>
            </a:gs>
            <a:gs pos="100000">
              <a:schemeClr val="accent5">
                <a:hueOff val="-4513949"/>
                <a:satOff val="11115"/>
                <a:lumOff val="-2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kern="1200" dirty="0"/>
        </a:p>
      </dsp:txBody>
      <dsp:txXfrm>
        <a:off x="1704932" y="1022952"/>
        <a:ext cx="6359963" cy="919533"/>
      </dsp:txXfrm>
    </dsp:sp>
    <dsp:sp modelId="{606B086B-E9F6-4B2E-AE55-E4749D8DEE43}">
      <dsp:nvSpPr>
        <dsp:cNvPr id="0" name=""/>
        <dsp:cNvSpPr/>
      </dsp:nvSpPr>
      <dsp:spPr>
        <a:xfrm>
          <a:off x="482858" y="1433353"/>
          <a:ext cx="196428" cy="153539"/>
        </a:xfrm>
        <a:prstGeom prst="roundRect">
          <a:avLst>
            <a:gd name="adj" fmla="val 10000"/>
          </a:avLst>
        </a:prstGeom>
        <a:gradFill rotWithShape="0">
          <a:gsLst>
            <a:gs pos="0">
              <a:schemeClr val="accent5">
                <a:tint val="50000"/>
                <a:hueOff val="-4710606"/>
                <a:satOff val="12543"/>
                <a:lumOff val="560"/>
                <a:alphaOff val="0"/>
                <a:shade val="51000"/>
                <a:satMod val="130000"/>
              </a:schemeClr>
            </a:gs>
            <a:gs pos="80000">
              <a:schemeClr val="accent5">
                <a:tint val="50000"/>
                <a:hueOff val="-4710606"/>
                <a:satOff val="12543"/>
                <a:lumOff val="560"/>
                <a:alphaOff val="0"/>
                <a:shade val="93000"/>
                <a:satMod val="130000"/>
              </a:schemeClr>
            </a:gs>
            <a:gs pos="100000">
              <a:schemeClr val="accent5">
                <a:tint val="50000"/>
                <a:hueOff val="-4710606"/>
                <a:satOff val="12543"/>
                <a:lumOff val="5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B12114-EC44-4C68-AF1E-1B715CDF1547}">
      <dsp:nvSpPr>
        <dsp:cNvPr id="0" name=""/>
        <dsp:cNvSpPr/>
      </dsp:nvSpPr>
      <dsp:spPr>
        <a:xfrm>
          <a:off x="0" y="2022972"/>
          <a:ext cx="8064896" cy="919533"/>
        </a:xfrm>
        <a:prstGeom prst="roundRect">
          <a:avLst>
            <a:gd name="adj" fmla="val 10000"/>
          </a:avLst>
        </a:prstGeom>
        <a:gradFill rotWithShape="0">
          <a:gsLst>
            <a:gs pos="0">
              <a:schemeClr val="accent5">
                <a:hueOff val="-9027899"/>
                <a:satOff val="22229"/>
                <a:lumOff val="-490"/>
                <a:alphaOff val="0"/>
                <a:shade val="51000"/>
                <a:satMod val="130000"/>
              </a:schemeClr>
            </a:gs>
            <a:gs pos="80000">
              <a:schemeClr val="accent5">
                <a:hueOff val="-9027899"/>
                <a:satOff val="22229"/>
                <a:lumOff val="-490"/>
                <a:alphaOff val="0"/>
                <a:shade val="93000"/>
                <a:satMod val="130000"/>
              </a:schemeClr>
            </a:gs>
            <a:gs pos="100000">
              <a:schemeClr val="accent5">
                <a:hueOff val="-9027899"/>
                <a:satOff val="22229"/>
                <a:lumOff val="-4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n-US" sz="500" kern="1200" dirty="0"/>
        </a:p>
      </dsp:txBody>
      <dsp:txXfrm>
        <a:off x="1704932" y="2022972"/>
        <a:ext cx="6359963" cy="919533"/>
      </dsp:txXfrm>
    </dsp:sp>
    <dsp:sp modelId="{EC80FA9A-51C5-4C83-AC4F-0DEC00F8C9A6}">
      <dsp:nvSpPr>
        <dsp:cNvPr id="0" name=""/>
        <dsp:cNvSpPr/>
      </dsp:nvSpPr>
      <dsp:spPr>
        <a:xfrm>
          <a:off x="319980" y="2408032"/>
          <a:ext cx="184073" cy="149413"/>
        </a:xfrm>
        <a:prstGeom prst="roundRect">
          <a:avLst>
            <a:gd name="adj" fmla="val 10000"/>
          </a:avLst>
        </a:prstGeom>
        <a:gradFill rotWithShape="0">
          <a:gsLst>
            <a:gs pos="0">
              <a:schemeClr val="accent5">
                <a:tint val="50000"/>
                <a:hueOff val="-9421212"/>
                <a:satOff val="25086"/>
                <a:lumOff val="1121"/>
                <a:alphaOff val="0"/>
                <a:shade val="51000"/>
                <a:satMod val="130000"/>
              </a:schemeClr>
            </a:gs>
            <a:gs pos="80000">
              <a:schemeClr val="accent5">
                <a:tint val="50000"/>
                <a:hueOff val="-9421212"/>
                <a:satOff val="25086"/>
                <a:lumOff val="1121"/>
                <a:alphaOff val="0"/>
                <a:shade val="93000"/>
                <a:satMod val="130000"/>
              </a:schemeClr>
            </a:gs>
            <a:gs pos="100000">
              <a:schemeClr val="accent5">
                <a:tint val="50000"/>
                <a:hueOff val="-9421212"/>
                <a:satOff val="25086"/>
                <a:lumOff val="11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C6B1A8-DFFD-43D6-8DE5-84FC98526A77}">
      <dsp:nvSpPr>
        <dsp:cNvPr id="0" name=""/>
        <dsp:cNvSpPr/>
      </dsp:nvSpPr>
      <dsp:spPr>
        <a:xfrm>
          <a:off x="0" y="3034458"/>
          <a:ext cx="8064896" cy="919533"/>
        </a:xfrm>
        <a:prstGeom prst="roundRect">
          <a:avLst>
            <a:gd name="adj" fmla="val 10000"/>
          </a:avLst>
        </a:prstGeom>
        <a:gradFill rotWithShape="0">
          <a:gsLst>
            <a:gs pos="0">
              <a:schemeClr val="accent5">
                <a:hueOff val="-13541849"/>
                <a:satOff val="33344"/>
                <a:lumOff val="-735"/>
                <a:alphaOff val="0"/>
                <a:shade val="51000"/>
                <a:satMod val="130000"/>
              </a:schemeClr>
            </a:gs>
            <a:gs pos="80000">
              <a:schemeClr val="accent5">
                <a:hueOff val="-13541849"/>
                <a:satOff val="33344"/>
                <a:lumOff val="-735"/>
                <a:alphaOff val="0"/>
                <a:shade val="93000"/>
                <a:satMod val="130000"/>
              </a:schemeClr>
            </a:gs>
            <a:gs pos="100000">
              <a:schemeClr val="accent5">
                <a:hueOff val="-13541849"/>
                <a:satOff val="33344"/>
                <a:lumOff val="-7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en-US" sz="4400" kern="1200"/>
        </a:p>
      </dsp:txBody>
      <dsp:txXfrm>
        <a:off x="1704932" y="3034458"/>
        <a:ext cx="6359963" cy="919533"/>
      </dsp:txXfrm>
    </dsp:sp>
    <dsp:sp modelId="{E9A1E3D2-60C2-45F0-84EC-1951DFB7F71F}">
      <dsp:nvSpPr>
        <dsp:cNvPr id="0" name=""/>
        <dsp:cNvSpPr/>
      </dsp:nvSpPr>
      <dsp:spPr>
        <a:xfrm>
          <a:off x="446244" y="2213632"/>
          <a:ext cx="196428" cy="223027"/>
        </a:xfrm>
        <a:prstGeom prst="roundRect">
          <a:avLst>
            <a:gd name="adj" fmla="val 10000"/>
          </a:avLst>
        </a:prstGeom>
        <a:gradFill rotWithShape="0">
          <a:gsLst>
            <a:gs pos="0">
              <a:schemeClr val="accent5">
                <a:tint val="50000"/>
                <a:hueOff val="-14131818"/>
                <a:satOff val="37628"/>
                <a:lumOff val="1681"/>
                <a:alphaOff val="0"/>
                <a:shade val="51000"/>
                <a:satMod val="130000"/>
              </a:schemeClr>
            </a:gs>
            <a:gs pos="80000">
              <a:schemeClr val="accent5">
                <a:tint val="50000"/>
                <a:hueOff val="-14131818"/>
                <a:satOff val="37628"/>
                <a:lumOff val="1681"/>
                <a:alphaOff val="0"/>
                <a:shade val="93000"/>
                <a:satMod val="130000"/>
              </a:schemeClr>
            </a:gs>
            <a:gs pos="100000">
              <a:schemeClr val="accent5">
                <a:tint val="50000"/>
                <a:hueOff val="-14131818"/>
                <a:satOff val="37628"/>
                <a:lumOff val="16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D1C6C2-D313-4EB4-BCD0-4FFF225692C2}">
      <dsp:nvSpPr>
        <dsp:cNvPr id="0" name=""/>
        <dsp:cNvSpPr/>
      </dsp:nvSpPr>
      <dsp:spPr>
        <a:xfrm>
          <a:off x="0" y="4045945"/>
          <a:ext cx="8064896" cy="919533"/>
        </a:xfrm>
        <a:prstGeom prst="roundRect">
          <a:avLst>
            <a:gd name="adj" fmla="val 10000"/>
          </a:avLst>
        </a:prstGeom>
        <a:gradFill rotWithShape="0">
          <a:gsLst>
            <a:gs pos="0">
              <a:schemeClr val="accent5">
                <a:hueOff val="-18055798"/>
                <a:satOff val="44459"/>
                <a:lumOff val="-980"/>
                <a:alphaOff val="0"/>
                <a:shade val="51000"/>
                <a:satMod val="130000"/>
              </a:schemeClr>
            </a:gs>
            <a:gs pos="80000">
              <a:schemeClr val="accent5">
                <a:hueOff val="-18055798"/>
                <a:satOff val="44459"/>
                <a:lumOff val="-980"/>
                <a:alphaOff val="0"/>
                <a:shade val="93000"/>
                <a:satMod val="130000"/>
              </a:schemeClr>
            </a:gs>
            <a:gs pos="100000">
              <a:schemeClr val="accent5">
                <a:hueOff val="-18055798"/>
                <a:satOff val="44459"/>
                <a:lumOff val="-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endParaRPr lang="en-US" sz="4400" kern="1200"/>
        </a:p>
      </dsp:txBody>
      <dsp:txXfrm>
        <a:off x="1704932" y="4045945"/>
        <a:ext cx="6359963" cy="919533"/>
      </dsp:txXfrm>
    </dsp:sp>
    <dsp:sp modelId="{436B29CF-C53D-4155-B405-4A7718374724}">
      <dsp:nvSpPr>
        <dsp:cNvPr id="0" name=""/>
        <dsp:cNvSpPr/>
      </dsp:nvSpPr>
      <dsp:spPr>
        <a:xfrm>
          <a:off x="427791" y="4332913"/>
          <a:ext cx="233333" cy="370461"/>
        </a:xfrm>
        <a:prstGeom prst="roundRect">
          <a:avLst>
            <a:gd name="adj" fmla="val 10000"/>
          </a:avLst>
        </a:prstGeom>
        <a:gradFill rotWithShape="0">
          <a:gsLst>
            <a:gs pos="0">
              <a:schemeClr val="accent5">
                <a:tint val="50000"/>
                <a:hueOff val="-18842424"/>
                <a:satOff val="50171"/>
                <a:lumOff val="2242"/>
                <a:alphaOff val="0"/>
                <a:shade val="51000"/>
                <a:satMod val="130000"/>
              </a:schemeClr>
            </a:gs>
            <a:gs pos="80000">
              <a:schemeClr val="accent5">
                <a:tint val="50000"/>
                <a:hueOff val="-18842424"/>
                <a:satOff val="50171"/>
                <a:lumOff val="2242"/>
                <a:alphaOff val="0"/>
                <a:shade val="93000"/>
                <a:satMod val="130000"/>
              </a:schemeClr>
            </a:gs>
            <a:gs pos="100000">
              <a:schemeClr val="accent5">
                <a:tint val="50000"/>
                <a:hueOff val="-18842424"/>
                <a:satOff val="50171"/>
                <a:lumOff val="22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5601-5E26-4283-9FA1-4989A0B85143}">
      <dsp:nvSpPr>
        <dsp:cNvPr id="0" name=""/>
        <dsp:cNvSpPr/>
      </dsp:nvSpPr>
      <dsp:spPr>
        <a:xfrm>
          <a:off x="0" y="25776"/>
          <a:ext cx="7704782" cy="11548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77800">
            <a:lnSpc>
              <a:spcPct val="90000"/>
            </a:lnSpc>
            <a:spcBef>
              <a:spcPct val="0"/>
            </a:spcBef>
            <a:spcAft>
              <a:spcPct val="35000"/>
            </a:spcAft>
          </a:pPr>
          <a:endParaRPr lang="en-US" sz="400" kern="1200" dirty="0"/>
        </a:p>
      </dsp:txBody>
      <dsp:txXfrm>
        <a:off x="1656443" y="25776"/>
        <a:ext cx="6048338" cy="1154875"/>
      </dsp:txXfrm>
    </dsp:sp>
    <dsp:sp modelId="{E272E961-12D3-4A0D-A107-32D77D32163D}">
      <dsp:nvSpPr>
        <dsp:cNvPr id="0" name=""/>
        <dsp:cNvSpPr/>
      </dsp:nvSpPr>
      <dsp:spPr>
        <a:xfrm>
          <a:off x="488938" y="539663"/>
          <a:ext cx="248217" cy="146761"/>
        </a:xfrm>
        <a:prstGeom prst="roundRect">
          <a:avLst>
            <a:gd name="adj" fmla="val 1000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CF22000-0C0D-4376-B583-48E509F22CEF}">
      <dsp:nvSpPr>
        <dsp:cNvPr id="0" name=""/>
        <dsp:cNvSpPr/>
      </dsp:nvSpPr>
      <dsp:spPr>
        <a:xfrm>
          <a:off x="0" y="1270362"/>
          <a:ext cx="7704782" cy="1154875"/>
        </a:xfrm>
        <a:prstGeom prst="roundRect">
          <a:avLst>
            <a:gd name="adj" fmla="val 10000"/>
          </a:avLst>
        </a:prstGeom>
        <a:gradFill rotWithShape="0">
          <a:gsLst>
            <a:gs pos="0">
              <a:schemeClr val="accent5">
                <a:hueOff val="-6018599"/>
                <a:satOff val="14820"/>
                <a:lumOff val="-327"/>
                <a:alphaOff val="0"/>
                <a:shade val="51000"/>
                <a:satMod val="130000"/>
              </a:schemeClr>
            </a:gs>
            <a:gs pos="80000">
              <a:schemeClr val="accent5">
                <a:hueOff val="-6018599"/>
                <a:satOff val="14820"/>
                <a:lumOff val="-327"/>
                <a:alphaOff val="0"/>
                <a:shade val="93000"/>
                <a:satMod val="130000"/>
              </a:schemeClr>
            </a:gs>
            <a:gs pos="100000">
              <a:schemeClr val="accent5">
                <a:hueOff val="-6018599"/>
                <a:satOff val="14820"/>
                <a:lumOff val="-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88900">
            <a:lnSpc>
              <a:spcPct val="90000"/>
            </a:lnSpc>
            <a:spcBef>
              <a:spcPct val="0"/>
            </a:spcBef>
            <a:spcAft>
              <a:spcPct val="35000"/>
            </a:spcAft>
          </a:pPr>
          <a:endParaRPr lang="en-US" sz="200" kern="1200" dirty="0"/>
        </a:p>
      </dsp:txBody>
      <dsp:txXfrm>
        <a:off x="1656443" y="1270362"/>
        <a:ext cx="6048338" cy="1154875"/>
      </dsp:txXfrm>
    </dsp:sp>
    <dsp:sp modelId="{606B086B-E9F6-4B2E-AE55-E4749D8DEE43}">
      <dsp:nvSpPr>
        <dsp:cNvPr id="0" name=""/>
        <dsp:cNvSpPr/>
      </dsp:nvSpPr>
      <dsp:spPr>
        <a:xfrm>
          <a:off x="488938" y="1800201"/>
          <a:ext cx="187657" cy="192836"/>
        </a:xfrm>
        <a:prstGeom prst="roundRect">
          <a:avLst>
            <a:gd name="adj" fmla="val 10000"/>
          </a:avLst>
        </a:prstGeom>
        <a:gradFill rotWithShape="0">
          <a:gsLst>
            <a:gs pos="0">
              <a:schemeClr val="accent5">
                <a:tint val="50000"/>
                <a:hueOff val="-6280808"/>
                <a:satOff val="16724"/>
                <a:lumOff val="747"/>
                <a:alphaOff val="0"/>
                <a:shade val="51000"/>
                <a:satMod val="130000"/>
              </a:schemeClr>
            </a:gs>
            <a:gs pos="80000">
              <a:schemeClr val="accent5">
                <a:tint val="50000"/>
                <a:hueOff val="-6280808"/>
                <a:satOff val="16724"/>
                <a:lumOff val="747"/>
                <a:alphaOff val="0"/>
                <a:shade val="93000"/>
                <a:satMod val="130000"/>
              </a:schemeClr>
            </a:gs>
            <a:gs pos="100000">
              <a:schemeClr val="accent5">
                <a:tint val="50000"/>
                <a:hueOff val="-6280808"/>
                <a:satOff val="16724"/>
                <a:lumOff val="7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B12114-EC44-4C68-AF1E-1B715CDF1547}">
      <dsp:nvSpPr>
        <dsp:cNvPr id="0" name=""/>
        <dsp:cNvSpPr/>
      </dsp:nvSpPr>
      <dsp:spPr>
        <a:xfrm>
          <a:off x="0" y="2540725"/>
          <a:ext cx="7704782" cy="1154875"/>
        </a:xfrm>
        <a:prstGeom prst="roundRect">
          <a:avLst>
            <a:gd name="adj" fmla="val 10000"/>
          </a:avLst>
        </a:prstGeom>
        <a:gradFill rotWithShape="0">
          <a:gsLst>
            <a:gs pos="0">
              <a:srgbClr val="25C034"/>
            </a:gs>
            <a:gs pos="80000">
              <a:schemeClr val="accent5">
                <a:hueOff val="-12037199"/>
                <a:satOff val="29639"/>
                <a:lumOff val="-653"/>
                <a:alphaOff val="0"/>
                <a:shade val="93000"/>
                <a:satMod val="130000"/>
              </a:schemeClr>
            </a:gs>
            <a:gs pos="100000">
              <a:schemeClr val="accent5">
                <a:hueOff val="-12037199"/>
                <a:satOff val="29639"/>
                <a:lumOff val="-6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n-US" sz="500" kern="1200" dirty="0"/>
        </a:p>
      </dsp:txBody>
      <dsp:txXfrm>
        <a:off x="1656443" y="2540725"/>
        <a:ext cx="6048338" cy="1154875"/>
      </dsp:txXfrm>
    </dsp:sp>
    <dsp:sp modelId="{EC80FA9A-51C5-4C83-AC4F-0DEC00F8C9A6}">
      <dsp:nvSpPr>
        <dsp:cNvPr id="0" name=""/>
        <dsp:cNvSpPr/>
      </dsp:nvSpPr>
      <dsp:spPr>
        <a:xfrm>
          <a:off x="455499" y="3024336"/>
          <a:ext cx="175853" cy="187653"/>
        </a:xfrm>
        <a:prstGeom prst="roundRect">
          <a:avLst>
            <a:gd name="adj" fmla="val 10000"/>
          </a:avLst>
        </a:prstGeom>
        <a:gradFill rotWithShape="0">
          <a:gsLst>
            <a:gs pos="0">
              <a:schemeClr val="accent5">
                <a:tint val="50000"/>
                <a:hueOff val="-12561617"/>
                <a:satOff val="33447"/>
                <a:lumOff val="1495"/>
                <a:alphaOff val="0"/>
                <a:shade val="51000"/>
                <a:satMod val="130000"/>
              </a:schemeClr>
            </a:gs>
            <a:gs pos="80000">
              <a:schemeClr val="accent5">
                <a:tint val="50000"/>
                <a:hueOff val="-12561617"/>
                <a:satOff val="33447"/>
                <a:lumOff val="1495"/>
                <a:alphaOff val="0"/>
                <a:shade val="93000"/>
                <a:satMod val="130000"/>
              </a:schemeClr>
            </a:gs>
            <a:gs pos="100000">
              <a:schemeClr val="accent5">
                <a:tint val="50000"/>
                <a:hueOff val="-12561617"/>
                <a:satOff val="33447"/>
                <a:lumOff val="1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C6B1A8-DFFD-43D6-8DE5-84FC98526A77}">
      <dsp:nvSpPr>
        <dsp:cNvPr id="0" name=""/>
        <dsp:cNvSpPr/>
      </dsp:nvSpPr>
      <dsp:spPr>
        <a:xfrm>
          <a:off x="0" y="3811088"/>
          <a:ext cx="7704782" cy="1154875"/>
        </a:xfrm>
        <a:prstGeom prst="roundRect">
          <a:avLst>
            <a:gd name="adj" fmla="val 10000"/>
          </a:avLst>
        </a:prstGeom>
        <a:gradFill rotWithShape="0">
          <a:gsLst>
            <a:gs pos="0">
              <a:schemeClr val="accent5">
                <a:hueOff val="-18055798"/>
                <a:satOff val="44459"/>
                <a:lumOff val="-980"/>
                <a:alphaOff val="0"/>
                <a:shade val="51000"/>
                <a:satMod val="130000"/>
              </a:schemeClr>
            </a:gs>
            <a:gs pos="80000">
              <a:schemeClr val="accent5">
                <a:hueOff val="-18055798"/>
                <a:satOff val="44459"/>
                <a:lumOff val="-980"/>
                <a:alphaOff val="0"/>
                <a:shade val="93000"/>
                <a:satMod val="130000"/>
              </a:schemeClr>
            </a:gs>
            <a:gs pos="100000">
              <a:schemeClr val="accent5">
                <a:hueOff val="-18055798"/>
                <a:satOff val="44459"/>
                <a:lumOff val="-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endParaRPr lang="en-US" sz="5500" kern="1200" dirty="0"/>
        </a:p>
      </dsp:txBody>
      <dsp:txXfrm>
        <a:off x="1656443" y="3811088"/>
        <a:ext cx="6048338" cy="1154875"/>
      </dsp:txXfrm>
    </dsp:sp>
    <dsp:sp modelId="{E9A1E3D2-60C2-45F0-84EC-1951DFB7F71F}">
      <dsp:nvSpPr>
        <dsp:cNvPr id="0" name=""/>
        <dsp:cNvSpPr/>
      </dsp:nvSpPr>
      <dsp:spPr>
        <a:xfrm>
          <a:off x="435051" y="4204623"/>
          <a:ext cx="187657" cy="280108"/>
        </a:xfrm>
        <a:prstGeom prst="roundRect">
          <a:avLst>
            <a:gd name="adj" fmla="val 10000"/>
          </a:avLst>
        </a:prstGeom>
        <a:gradFill rotWithShape="0">
          <a:gsLst>
            <a:gs pos="0">
              <a:schemeClr val="accent5">
                <a:tint val="50000"/>
                <a:hueOff val="-18842424"/>
                <a:satOff val="50171"/>
                <a:lumOff val="2242"/>
                <a:alphaOff val="0"/>
                <a:shade val="51000"/>
                <a:satMod val="130000"/>
              </a:schemeClr>
            </a:gs>
            <a:gs pos="80000">
              <a:schemeClr val="accent5">
                <a:tint val="50000"/>
                <a:hueOff val="-18842424"/>
                <a:satOff val="50171"/>
                <a:lumOff val="2242"/>
                <a:alphaOff val="0"/>
                <a:shade val="93000"/>
                <a:satMod val="130000"/>
              </a:schemeClr>
            </a:gs>
            <a:gs pos="100000">
              <a:schemeClr val="accent5">
                <a:tint val="50000"/>
                <a:hueOff val="-18842424"/>
                <a:satOff val="50171"/>
                <a:lumOff val="22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5601-5E26-4283-9FA1-4989A0B85143}">
      <dsp:nvSpPr>
        <dsp:cNvPr id="0" name=""/>
        <dsp:cNvSpPr/>
      </dsp:nvSpPr>
      <dsp:spPr>
        <a:xfrm>
          <a:off x="0" y="25776"/>
          <a:ext cx="7704782" cy="1154875"/>
        </a:xfrm>
        <a:prstGeom prst="roundRect">
          <a:avLst>
            <a:gd name="adj" fmla="val 10000"/>
          </a:avLst>
        </a:prstGeom>
        <a:gradFill rotWithShape="0">
          <a:gsLst>
            <a:gs pos="0">
              <a:srgbClr val="A4447A"/>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88900">
            <a:lnSpc>
              <a:spcPct val="90000"/>
            </a:lnSpc>
            <a:spcBef>
              <a:spcPct val="0"/>
            </a:spcBef>
            <a:spcAft>
              <a:spcPct val="35000"/>
            </a:spcAft>
          </a:pPr>
          <a:endParaRPr lang="en-US" sz="200" kern="1200" dirty="0"/>
        </a:p>
      </dsp:txBody>
      <dsp:txXfrm>
        <a:off x="1656443" y="25776"/>
        <a:ext cx="6048338" cy="1154875"/>
      </dsp:txXfrm>
    </dsp:sp>
    <dsp:sp modelId="{E272E961-12D3-4A0D-A107-32D77D32163D}">
      <dsp:nvSpPr>
        <dsp:cNvPr id="0" name=""/>
        <dsp:cNvSpPr/>
      </dsp:nvSpPr>
      <dsp:spPr>
        <a:xfrm>
          <a:off x="488938" y="539663"/>
          <a:ext cx="248217" cy="146761"/>
        </a:xfrm>
        <a:prstGeom prst="roundRect">
          <a:avLst>
            <a:gd name="adj" fmla="val 1000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CF22000-0C0D-4376-B583-48E509F22CEF}">
      <dsp:nvSpPr>
        <dsp:cNvPr id="0" name=""/>
        <dsp:cNvSpPr/>
      </dsp:nvSpPr>
      <dsp:spPr>
        <a:xfrm>
          <a:off x="0" y="1270362"/>
          <a:ext cx="7704782" cy="1154875"/>
        </a:xfrm>
        <a:prstGeom prst="roundRect">
          <a:avLst>
            <a:gd name="adj" fmla="val 10000"/>
          </a:avLst>
        </a:prstGeom>
        <a:gradFill rotWithShape="0">
          <a:gsLst>
            <a:gs pos="0">
              <a:schemeClr val="accent5">
                <a:hueOff val="-6018599"/>
                <a:satOff val="14820"/>
                <a:lumOff val="-327"/>
                <a:alphaOff val="0"/>
                <a:shade val="51000"/>
                <a:satMod val="130000"/>
              </a:schemeClr>
            </a:gs>
            <a:gs pos="80000">
              <a:schemeClr val="accent5">
                <a:hueOff val="-6018599"/>
                <a:satOff val="14820"/>
                <a:lumOff val="-327"/>
                <a:alphaOff val="0"/>
                <a:shade val="93000"/>
                <a:satMod val="130000"/>
              </a:schemeClr>
            </a:gs>
            <a:gs pos="100000">
              <a:schemeClr val="accent5">
                <a:hueOff val="-6018599"/>
                <a:satOff val="14820"/>
                <a:lumOff val="-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l" defTabSz="44450">
            <a:lnSpc>
              <a:spcPct val="90000"/>
            </a:lnSpc>
            <a:spcBef>
              <a:spcPct val="0"/>
            </a:spcBef>
            <a:spcAft>
              <a:spcPct val="35000"/>
            </a:spcAft>
          </a:pPr>
          <a:endParaRPr lang="en-US" sz="100" kern="1200" dirty="0"/>
        </a:p>
      </dsp:txBody>
      <dsp:txXfrm>
        <a:off x="1656443" y="1270362"/>
        <a:ext cx="6048338" cy="1154875"/>
      </dsp:txXfrm>
    </dsp:sp>
    <dsp:sp modelId="{606B086B-E9F6-4B2E-AE55-E4749D8DEE43}">
      <dsp:nvSpPr>
        <dsp:cNvPr id="0" name=""/>
        <dsp:cNvSpPr/>
      </dsp:nvSpPr>
      <dsp:spPr>
        <a:xfrm>
          <a:off x="488938" y="1800201"/>
          <a:ext cx="187657" cy="192836"/>
        </a:xfrm>
        <a:prstGeom prst="roundRect">
          <a:avLst>
            <a:gd name="adj" fmla="val 10000"/>
          </a:avLst>
        </a:prstGeom>
        <a:gradFill rotWithShape="0">
          <a:gsLst>
            <a:gs pos="0">
              <a:schemeClr val="accent5">
                <a:tint val="50000"/>
                <a:hueOff val="-6280808"/>
                <a:satOff val="16724"/>
                <a:lumOff val="747"/>
                <a:alphaOff val="0"/>
                <a:shade val="51000"/>
                <a:satMod val="130000"/>
              </a:schemeClr>
            </a:gs>
            <a:gs pos="80000">
              <a:schemeClr val="accent5">
                <a:tint val="50000"/>
                <a:hueOff val="-6280808"/>
                <a:satOff val="16724"/>
                <a:lumOff val="747"/>
                <a:alphaOff val="0"/>
                <a:shade val="93000"/>
                <a:satMod val="130000"/>
              </a:schemeClr>
            </a:gs>
            <a:gs pos="100000">
              <a:schemeClr val="accent5">
                <a:tint val="50000"/>
                <a:hueOff val="-6280808"/>
                <a:satOff val="16724"/>
                <a:lumOff val="7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B12114-EC44-4C68-AF1E-1B715CDF1547}">
      <dsp:nvSpPr>
        <dsp:cNvPr id="0" name=""/>
        <dsp:cNvSpPr/>
      </dsp:nvSpPr>
      <dsp:spPr>
        <a:xfrm>
          <a:off x="0" y="2540725"/>
          <a:ext cx="7704782" cy="1154875"/>
        </a:xfrm>
        <a:prstGeom prst="roundRect">
          <a:avLst>
            <a:gd name="adj" fmla="val 10000"/>
          </a:avLst>
        </a:prstGeom>
        <a:gradFill rotWithShape="0">
          <a:gsLst>
            <a:gs pos="0">
              <a:schemeClr val="accent5">
                <a:hueOff val="-12037199"/>
                <a:satOff val="29639"/>
                <a:lumOff val="-653"/>
                <a:alphaOff val="0"/>
                <a:shade val="51000"/>
                <a:satMod val="130000"/>
              </a:schemeClr>
            </a:gs>
            <a:gs pos="80000">
              <a:schemeClr val="accent5">
                <a:hueOff val="-12037199"/>
                <a:satOff val="29639"/>
                <a:lumOff val="-653"/>
                <a:alphaOff val="0"/>
                <a:shade val="93000"/>
                <a:satMod val="130000"/>
              </a:schemeClr>
            </a:gs>
            <a:gs pos="100000">
              <a:schemeClr val="accent5">
                <a:hueOff val="-12037199"/>
                <a:satOff val="29639"/>
                <a:lumOff val="-6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l" defTabSz="44450">
            <a:lnSpc>
              <a:spcPct val="90000"/>
            </a:lnSpc>
            <a:spcBef>
              <a:spcPct val="0"/>
            </a:spcBef>
            <a:spcAft>
              <a:spcPct val="35000"/>
            </a:spcAft>
          </a:pPr>
          <a:endParaRPr lang="en-US" sz="100" kern="1200" dirty="0"/>
        </a:p>
      </dsp:txBody>
      <dsp:txXfrm>
        <a:off x="1656443" y="2540725"/>
        <a:ext cx="6048338" cy="1154875"/>
      </dsp:txXfrm>
    </dsp:sp>
    <dsp:sp modelId="{EC80FA9A-51C5-4C83-AC4F-0DEC00F8C9A6}">
      <dsp:nvSpPr>
        <dsp:cNvPr id="0" name=""/>
        <dsp:cNvSpPr/>
      </dsp:nvSpPr>
      <dsp:spPr>
        <a:xfrm>
          <a:off x="455499" y="3024336"/>
          <a:ext cx="175853" cy="187653"/>
        </a:xfrm>
        <a:prstGeom prst="roundRect">
          <a:avLst>
            <a:gd name="adj" fmla="val 10000"/>
          </a:avLst>
        </a:prstGeom>
        <a:gradFill rotWithShape="0">
          <a:gsLst>
            <a:gs pos="0">
              <a:schemeClr val="accent5">
                <a:tint val="50000"/>
                <a:hueOff val="-12561617"/>
                <a:satOff val="33447"/>
                <a:lumOff val="1495"/>
                <a:alphaOff val="0"/>
                <a:shade val="51000"/>
                <a:satMod val="130000"/>
              </a:schemeClr>
            </a:gs>
            <a:gs pos="80000">
              <a:schemeClr val="accent5">
                <a:tint val="50000"/>
                <a:hueOff val="-12561617"/>
                <a:satOff val="33447"/>
                <a:lumOff val="1495"/>
                <a:alphaOff val="0"/>
                <a:shade val="93000"/>
                <a:satMod val="130000"/>
              </a:schemeClr>
            </a:gs>
            <a:gs pos="100000">
              <a:schemeClr val="accent5">
                <a:tint val="50000"/>
                <a:hueOff val="-12561617"/>
                <a:satOff val="33447"/>
                <a:lumOff val="1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C6B1A8-DFFD-43D6-8DE5-84FC98526A77}">
      <dsp:nvSpPr>
        <dsp:cNvPr id="0" name=""/>
        <dsp:cNvSpPr/>
      </dsp:nvSpPr>
      <dsp:spPr>
        <a:xfrm>
          <a:off x="0" y="3811088"/>
          <a:ext cx="7704782" cy="1154875"/>
        </a:xfrm>
        <a:prstGeom prst="roundRect">
          <a:avLst>
            <a:gd name="adj" fmla="val 10000"/>
          </a:avLst>
        </a:prstGeom>
        <a:gradFill rotWithShape="0">
          <a:gsLst>
            <a:gs pos="0">
              <a:schemeClr val="accent5">
                <a:hueOff val="-18055798"/>
                <a:satOff val="44459"/>
                <a:lumOff val="-980"/>
                <a:alphaOff val="0"/>
                <a:shade val="51000"/>
                <a:satMod val="130000"/>
              </a:schemeClr>
            </a:gs>
            <a:gs pos="80000">
              <a:schemeClr val="accent5">
                <a:hueOff val="-18055798"/>
                <a:satOff val="44459"/>
                <a:lumOff val="-980"/>
                <a:alphaOff val="0"/>
                <a:shade val="93000"/>
                <a:satMod val="130000"/>
              </a:schemeClr>
            </a:gs>
            <a:gs pos="100000">
              <a:schemeClr val="accent5">
                <a:hueOff val="-18055798"/>
                <a:satOff val="44459"/>
                <a:lumOff val="-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endParaRPr lang="en-US" sz="5500" kern="1200" dirty="0"/>
        </a:p>
      </dsp:txBody>
      <dsp:txXfrm>
        <a:off x="1656443" y="3811088"/>
        <a:ext cx="6048338" cy="1154875"/>
      </dsp:txXfrm>
    </dsp:sp>
    <dsp:sp modelId="{E9A1E3D2-60C2-45F0-84EC-1951DFB7F71F}">
      <dsp:nvSpPr>
        <dsp:cNvPr id="0" name=""/>
        <dsp:cNvSpPr/>
      </dsp:nvSpPr>
      <dsp:spPr>
        <a:xfrm>
          <a:off x="435051" y="4204623"/>
          <a:ext cx="187657" cy="280108"/>
        </a:xfrm>
        <a:prstGeom prst="roundRect">
          <a:avLst>
            <a:gd name="adj" fmla="val 10000"/>
          </a:avLst>
        </a:prstGeom>
        <a:gradFill rotWithShape="0">
          <a:gsLst>
            <a:gs pos="0">
              <a:schemeClr val="accent5">
                <a:tint val="50000"/>
                <a:hueOff val="-18842424"/>
                <a:satOff val="50171"/>
                <a:lumOff val="2242"/>
                <a:alphaOff val="0"/>
                <a:shade val="51000"/>
                <a:satMod val="130000"/>
              </a:schemeClr>
            </a:gs>
            <a:gs pos="80000">
              <a:schemeClr val="accent5">
                <a:tint val="50000"/>
                <a:hueOff val="-18842424"/>
                <a:satOff val="50171"/>
                <a:lumOff val="2242"/>
                <a:alphaOff val="0"/>
                <a:shade val="93000"/>
                <a:satMod val="130000"/>
              </a:schemeClr>
            </a:gs>
            <a:gs pos="100000">
              <a:schemeClr val="accent5">
                <a:tint val="50000"/>
                <a:hueOff val="-18842424"/>
                <a:satOff val="50171"/>
                <a:lumOff val="22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2"/>
            <a:ext cx="3038145" cy="464205"/>
          </a:xfrm>
          <a:prstGeom prst="rect">
            <a:avLst/>
          </a:prstGeom>
        </p:spPr>
        <p:txBody>
          <a:bodyPr vert="horz" lIns="88139" tIns="44070" rIns="88139" bIns="44070" rtlCol="0"/>
          <a:lstStyle>
            <a:lvl1pPr algn="r">
              <a:defRPr sz="1200"/>
            </a:lvl1pPr>
          </a:lstStyle>
          <a:p>
            <a:fld id="{DAEC2782-8E8B-4218-AD9E-09C650F53BF3}" type="datetimeFigureOut">
              <a:rPr lang="en-US" smtClean="0"/>
              <a:t>11/8/2020</a:t>
            </a:fld>
            <a:endParaRPr lang="en-US"/>
          </a:p>
        </p:txBody>
      </p:sp>
      <p:sp>
        <p:nvSpPr>
          <p:cNvPr id="4" name="Footer Placeholder 3"/>
          <p:cNvSpPr>
            <a:spLocks noGrp="1"/>
          </p:cNvSpPr>
          <p:nvPr>
            <p:ph type="ftr" sz="quarter" idx="2"/>
          </p:nvPr>
        </p:nvSpPr>
        <p:spPr>
          <a:xfrm>
            <a:off x="0" y="8830660"/>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39" tIns="44070" rIns="88139" bIns="44070" rtlCol="0" anchor="b"/>
          <a:lstStyle>
            <a:lvl1pPr algn="r">
              <a:defRPr sz="1200"/>
            </a:lvl1pPr>
          </a:lstStyle>
          <a:p>
            <a:fld id="{958FD359-2CF0-45CC-A429-E941B905BFFF}" type="slidenum">
              <a:rPr lang="en-US" smtClean="0"/>
              <a:t>‹#›</a:t>
            </a:fld>
            <a:endParaRPr lang="en-US"/>
          </a:p>
        </p:txBody>
      </p:sp>
    </p:spTree>
    <p:extLst>
      <p:ext uri="{BB962C8B-B14F-4D97-AF65-F5344CB8AC3E}">
        <p14:creationId xmlns:p14="http://schemas.microsoft.com/office/powerpoint/2010/main" val="313461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3AB53C31-3C24-4537-9685-4F8BAE1E4C9A}" type="datetimeFigureOut">
              <a:rPr lang="en-US" smtClean="0"/>
              <a:t>11/8/2020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A8C4D6C4-A7D4-42AC-955A-A9DF77B5E3E6}" type="slidenum">
              <a:rPr lang="en-US" smtClean="0"/>
              <a:t>‹#›</a:t>
            </a:fld>
            <a:endParaRPr lang="en-US"/>
          </a:p>
        </p:txBody>
      </p:sp>
    </p:spTree>
    <p:extLst>
      <p:ext uri="{BB962C8B-B14F-4D97-AF65-F5344CB8AC3E}">
        <p14:creationId xmlns:p14="http://schemas.microsoft.com/office/powerpoint/2010/main" val="2613022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2019 edition:  May20th to June 20</a:t>
            </a:r>
            <a:r>
              <a:rPr lang="en-US" baseline="30000" dirty="0" smtClean="0"/>
              <a:t>th</a:t>
            </a:r>
            <a:r>
              <a:rPr lang="en-US" dirty="0" smtClean="0"/>
              <a:t> – very hard to pull together.</a:t>
            </a:r>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1</a:t>
            </a:fld>
            <a:endParaRPr lang="en-US"/>
          </a:p>
        </p:txBody>
      </p:sp>
    </p:spTree>
    <p:extLst>
      <p:ext uri="{BB962C8B-B14F-4D97-AF65-F5344CB8AC3E}">
        <p14:creationId xmlns:p14="http://schemas.microsoft.com/office/powerpoint/2010/main" val="110542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18</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20</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21</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23</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24</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28</a:t>
            </a:fld>
            <a:endParaRPr lang="en-US"/>
          </a:p>
        </p:txBody>
      </p:sp>
    </p:spTree>
    <p:extLst>
      <p:ext uri="{BB962C8B-B14F-4D97-AF65-F5344CB8AC3E}">
        <p14:creationId xmlns:p14="http://schemas.microsoft.com/office/powerpoint/2010/main" val="1844764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30</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26:10 </a:t>
            </a:r>
          </a:p>
          <a:p>
            <a:endParaRPr lang="en-US" dirty="0" smtClean="0"/>
          </a:p>
          <a:p>
            <a:r>
              <a:rPr lang="en-US" dirty="0" smtClean="0"/>
              <a:t>He hath compassed the waters with bounds, until the day and night come to an end.</a:t>
            </a:r>
          </a:p>
          <a:p>
            <a:r>
              <a:rPr lang="en-US" dirty="0" smtClean="0"/>
              <a:t>[He hath compassed the waters with bounds] The word rendered "compassed" </a:t>
            </a:r>
            <a:r>
              <a:rPr lang="en-US" dirty="0" err="1" smtClean="0"/>
              <a:t>chaag</a:t>
            </a:r>
            <a:r>
              <a:rPr lang="en-US" dirty="0" smtClean="0"/>
              <a:t> (OT:2328), means to describe a circle-to mark out with a compass; and the reference is to the form of the horizon, which appears as a circle, and which seems to be marked out with a compass. A similar idea Milton has beautifully expressed in his account of the creation:</a:t>
            </a:r>
          </a:p>
          <a:p>
            <a:r>
              <a:rPr lang="en-US" dirty="0" smtClean="0"/>
              <a:t>"Then staid the fervid wheels, and in his hand</a:t>
            </a:r>
          </a:p>
          <a:p>
            <a:r>
              <a:rPr lang="en-US" dirty="0" smtClean="0"/>
              <a:t>He took the golden compasses, prepared</a:t>
            </a:r>
          </a:p>
          <a:p>
            <a:r>
              <a:rPr lang="en-US" dirty="0" smtClean="0"/>
              <a:t>In God's eternal store, to circumscribe</a:t>
            </a:r>
          </a:p>
          <a:p>
            <a:r>
              <a:rPr lang="en-US" dirty="0" smtClean="0"/>
              <a:t>This universe, and all created things:</a:t>
            </a:r>
          </a:p>
          <a:p>
            <a:r>
              <a:rPr lang="en-US" dirty="0" smtClean="0"/>
              <a:t>One foot he centered, and the other turned</a:t>
            </a:r>
          </a:p>
          <a:p>
            <a:r>
              <a:rPr lang="en-US" dirty="0" smtClean="0"/>
              <a:t>Round through the vast profundity obscure;</a:t>
            </a:r>
          </a:p>
          <a:p>
            <a:r>
              <a:rPr lang="en-US" dirty="0" smtClean="0"/>
              <a:t>And said, 'Thus far extend thy bounds,</a:t>
            </a:r>
          </a:p>
          <a:p>
            <a:r>
              <a:rPr lang="en-US" dirty="0" smtClean="0"/>
              <a:t>This be thy just </a:t>
            </a:r>
            <a:r>
              <a:rPr lang="en-US" dirty="0" err="1" smtClean="0"/>
              <a:t>cirrumference</a:t>
            </a:r>
            <a:r>
              <a:rPr lang="en-US" dirty="0" smtClean="0"/>
              <a:t>, O world!'"</a:t>
            </a:r>
          </a:p>
          <a:p>
            <a:r>
              <a:rPr lang="en-US" dirty="0" smtClean="0"/>
              <a:t>(Paradise Lost, B. vii.)</a:t>
            </a:r>
          </a:p>
          <a:p>
            <a:endParaRPr lang="en-US" dirty="0" smtClean="0"/>
          </a:p>
          <a:p>
            <a:r>
              <a:rPr lang="en-US" dirty="0" smtClean="0"/>
              <a:t>In the passage before us, we have a statement of the ancient views of geography, and of the outer limits of the world. The earth was regarded as a circular plane, surrounded by waters, and those waters encompassed with perpetual night. This region of night-this outer limit of the world, was regarded as at the outer verge of the celestial hemisphere, and on this the concave of heaven seemed to rest. See Virgil, </a:t>
            </a:r>
            <a:r>
              <a:rPr lang="en-US" dirty="0" err="1" smtClean="0"/>
              <a:t>Geor</a:t>
            </a:r>
            <a:r>
              <a:rPr lang="en-US" dirty="0" smtClean="0"/>
              <a:t>. i. 247.</a:t>
            </a:r>
          </a:p>
          <a:p>
            <a:r>
              <a:rPr lang="en-US" dirty="0" err="1" smtClean="0"/>
              <a:t>Illie</a:t>
            </a:r>
            <a:r>
              <a:rPr lang="en-US" dirty="0" smtClean="0"/>
              <a:t>, </a:t>
            </a:r>
            <a:r>
              <a:rPr lang="en-US" dirty="0" err="1" smtClean="0"/>
              <a:t>ut</a:t>
            </a:r>
            <a:r>
              <a:rPr lang="en-US" dirty="0" smtClean="0"/>
              <a:t> </a:t>
            </a:r>
            <a:r>
              <a:rPr lang="en-US" dirty="0" err="1" smtClean="0"/>
              <a:t>perhibent</a:t>
            </a:r>
            <a:r>
              <a:rPr lang="en-US" dirty="0" smtClean="0"/>
              <a:t>, </a:t>
            </a:r>
            <a:r>
              <a:rPr lang="en-US" dirty="0" err="1" smtClean="0"/>
              <a:t>aut</a:t>
            </a:r>
            <a:r>
              <a:rPr lang="en-US" dirty="0" smtClean="0"/>
              <a:t> </a:t>
            </a:r>
            <a:r>
              <a:rPr lang="en-US" dirty="0" err="1" smtClean="0"/>
              <a:t>intempesta</a:t>
            </a:r>
            <a:r>
              <a:rPr lang="en-US" dirty="0" smtClean="0"/>
              <a:t> </a:t>
            </a:r>
            <a:r>
              <a:rPr lang="en-US" dirty="0" err="1" smtClean="0"/>
              <a:t>silet</a:t>
            </a:r>
            <a:r>
              <a:rPr lang="en-US" dirty="0" smtClean="0"/>
              <a:t> </a:t>
            </a:r>
            <a:r>
              <a:rPr lang="en-US" dirty="0" err="1" smtClean="0"/>
              <a:t>nox</a:t>
            </a:r>
            <a:endParaRPr lang="en-US" dirty="0" smtClean="0"/>
          </a:p>
          <a:p>
            <a:r>
              <a:rPr lang="en-US" dirty="0" smtClean="0"/>
              <a:t>Semper, et </a:t>
            </a:r>
            <a:r>
              <a:rPr lang="en-US" dirty="0" err="1" smtClean="0"/>
              <a:t>obtenta</a:t>
            </a:r>
            <a:r>
              <a:rPr lang="en-US" dirty="0" smtClean="0"/>
              <a:t> </a:t>
            </a:r>
            <a:r>
              <a:rPr lang="en-US" dirty="0" err="1" smtClean="0"/>
              <a:t>densantur</a:t>
            </a:r>
            <a:r>
              <a:rPr lang="en-US" dirty="0" smtClean="0"/>
              <a:t>, </a:t>
            </a:r>
            <a:r>
              <a:rPr lang="en-US" dirty="0" err="1" smtClean="0"/>
              <a:t>nocte</a:t>
            </a:r>
            <a:r>
              <a:rPr lang="en-US" dirty="0" smtClean="0"/>
              <a:t> </a:t>
            </a:r>
            <a:r>
              <a:rPr lang="en-US" dirty="0" err="1" smtClean="0"/>
              <a:t>tenebrae</a:t>
            </a:r>
            <a:r>
              <a:rPr lang="en-US" dirty="0" smtClean="0"/>
              <a:t>;</a:t>
            </a:r>
          </a:p>
          <a:p>
            <a:r>
              <a:rPr lang="en-US" dirty="0" err="1" smtClean="0"/>
              <a:t>Aut</a:t>
            </a:r>
            <a:r>
              <a:rPr lang="en-US" dirty="0" smtClean="0"/>
              <a:t> </a:t>
            </a:r>
            <a:r>
              <a:rPr lang="en-US" dirty="0" err="1" smtClean="0"/>
              <a:t>redit</a:t>
            </a:r>
            <a:r>
              <a:rPr lang="en-US" dirty="0" smtClean="0"/>
              <a:t> a </a:t>
            </a:r>
            <a:r>
              <a:rPr lang="en-US" dirty="0" err="1" smtClean="0"/>
              <a:t>nobis</a:t>
            </a:r>
            <a:r>
              <a:rPr lang="en-US" dirty="0" smtClean="0"/>
              <a:t> Aurora, </a:t>
            </a:r>
            <a:r>
              <a:rPr lang="en-US" dirty="0" err="1" smtClean="0"/>
              <a:t>diemque</a:t>
            </a:r>
            <a:r>
              <a:rPr lang="en-US" dirty="0" smtClean="0"/>
              <a:t> </a:t>
            </a:r>
            <a:r>
              <a:rPr lang="en-US" dirty="0" err="1" smtClean="0"/>
              <a:t>redicited</a:t>
            </a:r>
            <a:r>
              <a:rPr lang="en-US" dirty="0" smtClean="0"/>
              <a:t> </a:t>
            </a:r>
          </a:p>
          <a:p>
            <a:endParaRPr lang="en-US" dirty="0" smtClean="0"/>
          </a:p>
          <a:p>
            <a:r>
              <a:rPr lang="en-US" dirty="0" smtClean="0"/>
              <a:t>No maps are preserved constructed at so early an age as the time of Job; but maps have been constructed from the descriptions in Strabo, Herodotus, and others, which furnish illustrations of the prevailing views on the subject of geography in their times. The oldest geographical writer among the Romans is </a:t>
            </a:r>
            <a:r>
              <a:rPr lang="en-US" dirty="0" err="1" smtClean="0"/>
              <a:t>Mela</a:t>
            </a:r>
            <a:r>
              <a:rPr lang="en-US" dirty="0" smtClean="0"/>
              <a:t>, who lived in the reign of Claudius, and who died 54 AD   In his work, De Situ </a:t>
            </a:r>
            <a:r>
              <a:rPr lang="en-US" dirty="0" err="1" smtClean="0"/>
              <a:t>Orbis</a:t>
            </a:r>
            <a:r>
              <a:rPr lang="en-US" dirty="0" smtClean="0"/>
              <a:t>, he gives a description of the world according to the prevailing views, and probably embodied the results of former investigations and discoveries. "We find him adopting, in its fullest extent, the belief of a circumambient ocean; and when he speaks of the high earth in this middle part of it, and describes the sea as going under and washing round it, we are led to believe, that he viewed the earth as a sort of cone, or as a high mountain raised by its elevation above the abyss of waters. Having made a vague division of the world into East, West, and North, he distributed it into five zones, two temperate, one torrid, and two frigid. Only the first two were habitable; and that on the South was </a:t>
            </a:r>
            <a:r>
              <a:rPr lang="en-US" dirty="0" err="1" smtClean="0"/>
              <a:t>inacessible</a:t>
            </a:r>
            <a:r>
              <a:rPr lang="en-US" dirty="0" smtClean="0"/>
              <a:t> to man, on account of the torrid regions intervening. According to this system, however, there was on that side another earth, inhabited by people whom he calls </a:t>
            </a:r>
            <a:r>
              <a:rPr lang="en-US" dirty="0" err="1" smtClean="0"/>
              <a:t>Antichthones</a:t>
            </a:r>
            <a:r>
              <a:rPr lang="en-US" dirty="0" smtClean="0"/>
              <a:t>, from their opposite position with respect to that part which we inhabit.</a:t>
            </a:r>
          </a:p>
          <a:p>
            <a:r>
              <a:rPr lang="en-US" dirty="0" smtClean="0"/>
              <a:t>The form and boundaries of the known and habitable earth are thus delineated: The Mediterranean, with its branches of the Straits, the </a:t>
            </a:r>
            <a:r>
              <a:rPr lang="en-US" dirty="0" err="1" smtClean="0"/>
              <a:t>Euxine</a:t>
            </a:r>
            <a:r>
              <a:rPr lang="en-US" dirty="0" smtClean="0"/>
              <a:t>, and the </a:t>
            </a:r>
            <a:r>
              <a:rPr lang="en-US" dirty="0" err="1" smtClean="0"/>
              <a:t>Palus</a:t>
            </a:r>
            <a:r>
              <a:rPr lang="en-US" dirty="0" smtClean="0"/>
              <a:t> </a:t>
            </a:r>
            <a:r>
              <a:rPr lang="en-US" dirty="0" err="1" smtClean="0"/>
              <a:t>Moeotis</a:t>
            </a:r>
            <a:r>
              <a:rPr lang="en-US" dirty="0" smtClean="0"/>
              <a:t>; its great tributaries, the Nile and the </a:t>
            </a:r>
            <a:r>
              <a:rPr lang="en-US" dirty="0" err="1" smtClean="0"/>
              <a:t>Tanais</a:t>
            </a:r>
            <a:r>
              <a:rPr lang="en-US" dirty="0" smtClean="0"/>
              <a:t>-these combine, in his conception, to form the grand line by which the universe is divided. The Mediterranean itself separates Europe from Africa; and these continents are bounded on the East, the former by the </a:t>
            </a:r>
            <a:r>
              <a:rPr lang="en-US" dirty="0" err="1" smtClean="0"/>
              <a:t>Tanais</a:t>
            </a:r>
            <a:r>
              <a:rPr lang="en-US" dirty="0" smtClean="0"/>
              <a:t>, the latter by the Nile; all beyond or to the East of these limits was Asia." The following cut is probably a correct representation of his system, and gives the view of the world which prevailed in his time.</a:t>
            </a:r>
          </a:p>
          <a:p>
            <a:r>
              <a:rPr lang="en-US" dirty="0" smtClean="0"/>
              <a:t>The ancient Arabs supposed the earth to be encompassed with an ocean. This ocean was called the "sea of darkness;" and the Northern sea was regarded as particularly pitchy and gloomy, and was called "the sea of pitchy darkness." </a:t>
            </a:r>
            <a:r>
              <a:rPr lang="en-US" dirty="0" err="1" smtClean="0"/>
              <a:t>Edrisi</a:t>
            </a:r>
            <a:r>
              <a:rPr lang="en-US" dirty="0" smtClean="0"/>
              <a:t>, a distinguished Arabic geographer of the middle ages, supposed that the land floated on the sea, only a part of it appearing above the water, like an egg, floating in the water.</a:t>
            </a:r>
          </a:p>
          <a:p>
            <a:r>
              <a:rPr lang="en-US" dirty="0" smtClean="0"/>
              <a:t>A map of the world, constructed during the Crusades, and embodying the views of the world prevailing then, exhibits the world, also, as surrounded by a dark ocean on every side-mare </a:t>
            </a:r>
            <a:r>
              <a:rPr lang="en-US" dirty="0" err="1" smtClean="0"/>
              <a:t>tenebrosum</a:t>
            </a:r>
            <a:r>
              <a:rPr lang="en-US" dirty="0" smtClean="0"/>
              <a:t>-and may be introduced as an illustration of this passage in Job. It is the map of </a:t>
            </a:r>
            <a:r>
              <a:rPr lang="en-US" dirty="0" err="1" smtClean="0"/>
              <a:t>Sanudo</a:t>
            </a:r>
            <a:r>
              <a:rPr lang="en-US" dirty="0" smtClean="0"/>
              <a:t>, annexed to </a:t>
            </a:r>
            <a:r>
              <a:rPr lang="en-US" dirty="0" err="1" smtClean="0"/>
              <a:t>Bongar's</a:t>
            </a:r>
            <a:r>
              <a:rPr lang="en-US" dirty="0" smtClean="0"/>
              <a:t> "</a:t>
            </a:r>
            <a:r>
              <a:rPr lang="en-US" dirty="0" err="1" smtClean="0"/>
              <a:t>Gesta</a:t>
            </a:r>
            <a:r>
              <a:rPr lang="en-US" dirty="0" smtClean="0"/>
              <a:t> Dei per </a:t>
            </a:r>
            <a:r>
              <a:rPr lang="en-US" dirty="0" err="1" smtClean="0"/>
              <a:t>Francos</a:t>
            </a:r>
            <a:r>
              <a:rPr lang="en-US" dirty="0" smtClean="0"/>
              <a:t>." In this map, Jerusalem, according to the prevailing views, "is placed in the center of the world, as the point to which every other object is to be referred; the earth is made a circle, surrounded by the ocean, the shores of which are represented as every where nearly equidistant from that spiritual capital, the site of which is, indeed, remarkable for its relation to the three continents, Asia, Europe, and Africa. Persia stands in its proper place; but India, under the modifications of Greater and Lesser, is confusedly repeated at different points, while the river Indus is mentioned in the text as the Eastern boundary of Asia. To the North, the castle of Gog and </a:t>
            </a:r>
            <a:r>
              <a:rPr lang="en-US" dirty="0" err="1" smtClean="0"/>
              <a:t>Magog</a:t>
            </a:r>
            <a:r>
              <a:rPr lang="en-US" dirty="0" smtClean="0"/>
              <a:t>, an Arabian feature, crowns a vast range of mountains, within which, it is said, that the Tartars had been imprisoned by Alexander the Great. The Caspian appears, with the bordering countries of Georgia, </a:t>
            </a:r>
            <a:r>
              <a:rPr lang="en-US" dirty="0" err="1" smtClean="0"/>
              <a:t>Hyrcania</a:t>
            </a:r>
            <a:r>
              <a:rPr lang="en-US" dirty="0" smtClean="0"/>
              <a:t>, and Albania; but these features stand nearly at the Northern boundary of the habitable earth. Africa has a sea to the South, stated, however, to be inaccessible, on account of the intensity of the heat. The European countries stand in their due place, not even excepting Russia and Scandinavia, though some oversights are observable in the manner in which the two are connected together."</a:t>
            </a:r>
          </a:p>
          <a:p>
            <a:r>
              <a:rPr lang="en-US" dirty="0" smtClean="0"/>
              <a:t>A similar view prevails among the modern Egyptians. "Of geography, the Egyptians, in general, and with very few exceptions, the best instructed among them, have scarcely any knowledge. Some few of the learned venture to assert that the earth is a globe, but they are opposed by a great majority of the '</a:t>
            </a:r>
            <a:r>
              <a:rPr lang="en-US" dirty="0" err="1" smtClean="0"/>
              <a:t>Oolama</a:t>
            </a:r>
            <a:r>
              <a:rPr lang="en-US" dirty="0" smtClean="0"/>
              <a:t>. The common opinion of all the </a:t>
            </a:r>
            <a:r>
              <a:rPr lang="en-US" dirty="0" err="1" smtClean="0"/>
              <a:t>Moos'lims</a:t>
            </a:r>
            <a:r>
              <a:rPr lang="en-US" dirty="0" smtClean="0"/>
              <a:t> is, that the earth is an almost plane expanse, surrounded by the ocean, which they say is encompassed by a chain of mountains called </a:t>
            </a:r>
            <a:r>
              <a:rPr lang="en-US" dirty="0" err="1" smtClean="0"/>
              <a:t>Cka'f</a:t>
            </a:r>
            <a:r>
              <a:rPr lang="en-US" dirty="0" smtClean="0"/>
              <a:t>." Lane's Modern Egyptians, vol. i. p. 281. A similar view of the world prevails, also, now among the Independent </a:t>
            </a:r>
            <a:r>
              <a:rPr lang="en-US" dirty="0" err="1" smtClean="0"/>
              <a:t>Nestortans</a:t>
            </a:r>
            <a:r>
              <a:rPr lang="en-US" dirty="0" smtClean="0"/>
              <a:t>, which may be regarded as the ancient prevailing opinion in Persia, handed down by tradition. "According to their views of geography," says Dr. Grant, "the earth is a vast plain, surrounded by the ocean, in which a leviathan plays around, to keep the water in motion, and prevent its becoming stagnant and putrid; and this leviathan is of such enormous length, that his head follows his tail in the circuit round the earth! That I had crossed the ocean, where I must have encountered the monster, was a thing almost incredible."</a:t>
            </a:r>
          </a:p>
          <a:p>
            <a:r>
              <a:rPr lang="en-US" dirty="0" smtClean="0"/>
              <a:t>The </a:t>
            </a:r>
            <a:r>
              <a:rPr lang="en-US" dirty="0" err="1" smtClean="0"/>
              <a:t>Nestortans</a:t>
            </a:r>
            <a:r>
              <a:rPr lang="en-US" dirty="0" smtClean="0"/>
              <a:t>, p. 100. In ancient times, it was regarded as impossible to penetrate far into the sea surrounding the earth, on account of the thick darkness, and it was believed that after sailing for any considerable distance on that sea, the light would wholly fail. In the ninth century, the Arabic historians tell us, that the brothers </a:t>
            </a:r>
            <a:r>
              <a:rPr lang="en-US" dirty="0" err="1" smtClean="0"/>
              <a:t>Almagrurim</a:t>
            </a:r>
            <a:r>
              <a:rPr lang="en-US" dirty="0" smtClean="0"/>
              <a:t> sailed from Lisbon due west, designing, if possible, to discover the countries beyond the "sea of darkness." For ten or eleven days, they steered westward; but, seeing a storm approaching, the light faint, and the sea tempestuous, they feared that they had come to the dark boundaries of the earth. They turned, therefore, south, sailed twelve days in that direction, and came to an island which they called </a:t>
            </a:r>
            <a:r>
              <a:rPr lang="en-US" dirty="0" err="1" smtClean="0"/>
              <a:t>Ganam</a:t>
            </a:r>
            <a:r>
              <a:rPr lang="en-US" dirty="0" smtClean="0"/>
              <a:t>, or the island of birds, but the flesh of these birds was too bitter to be eaten. They sailed on twelve days further, and came to another island, the king of which assured them that their pursuit was vain; that his father had sent an expedition for the same purpose; but that, after a month's sail, the light had wholly failed, and they had been obliged to return. A great amount of interesting and valuable information, on the ancient views of the geography of the world, may be seen in the Encyclopedia of Geography, vol. i. pp. 9-68. It is not easy to ascertain what were the exact views in the time of Job, but it is quite probable, from the passage before us, that the earth was supposed to be surrounded by an ocean, and that the outer limits were encompassed with deep and impenetrable darkness.</a:t>
            </a:r>
          </a:p>
          <a:p>
            <a:r>
              <a:rPr lang="en-US" dirty="0" smtClean="0"/>
              <a:t>[Until the day and night come to an end] Margin, "end of light with darkness." The true meaning is, to the confines of light and darkness. To the end, or extremity </a:t>
            </a:r>
            <a:r>
              <a:rPr lang="en-US" dirty="0" err="1" smtClean="0"/>
              <a:t>takliyt</a:t>
            </a:r>
            <a:r>
              <a:rPr lang="en-US" dirty="0" smtClean="0"/>
              <a:t> (OT:8503) - perfection, completions) of the light with the darkness; that is, where the light terminates in the darkness. Where that limit was, or how the sun was supposed to pass around it, or could pass over it, without illuminating it, it is now impossible to ascertain. The prevailing views on geography and astronomy must have been very obscure, and there must have been many things which they could not pretend to comprehend or explain.</a:t>
            </a:r>
          </a:p>
          <a:p>
            <a:r>
              <a:rPr lang="en-US" dirty="0" smtClean="0"/>
              <a:t>(from Barnes' Notes, Electronic Database. Copyright (c) 1997 by </a:t>
            </a:r>
            <a:r>
              <a:rPr lang="en-US" dirty="0" err="1" smtClean="0"/>
              <a:t>Biblesoft</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33</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26:10 </a:t>
            </a:r>
          </a:p>
          <a:p>
            <a:endParaRPr lang="en-US" dirty="0" smtClean="0"/>
          </a:p>
          <a:p>
            <a:r>
              <a:rPr lang="en-US" dirty="0" smtClean="0"/>
              <a:t>He hath compassed the waters with bounds, until the day and night come to an end.</a:t>
            </a:r>
          </a:p>
          <a:p>
            <a:r>
              <a:rPr lang="en-US" dirty="0" smtClean="0"/>
              <a:t>[He hath compassed the waters with bounds] The word rendered "compassed" </a:t>
            </a:r>
            <a:r>
              <a:rPr lang="en-US" dirty="0" err="1" smtClean="0"/>
              <a:t>chaag</a:t>
            </a:r>
            <a:r>
              <a:rPr lang="en-US" dirty="0" smtClean="0"/>
              <a:t> (OT:2328), means to describe a circle-to mark out with a compass; and the reference is to the form of the horizon, which appears as a circle, and which seems to be marked out with a compass. A similar idea Milton has beautifully expressed in his account of the creation:</a:t>
            </a:r>
          </a:p>
          <a:p>
            <a:r>
              <a:rPr lang="en-US" dirty="0" smtClean="0"/>
              <a:t>"Then staid the fervid wheels, and in his hand</a:t>
            </a:r>
          </a:p>
          <a:p>
            <a:r>
              <a:rPr lang="en-US" dirty="0" smtClean="0"/>
              <a:t>He took the golden compasses, prepared</a:t>
            </a:r>
          </a:p>
          <a:p>
            <a:r>
              <a:rPr lang="en-US" dirty="0" smtClean="0"/>
              <a:t>In God's eternal store, to circumscribe</a:t>
            </a:r>
          </a:p>
          <a:p>
            <a:r>
              <a:rPr lang="en-US" dirty="0" smtClean="0"/>
              <a:t>This universe, and all created things:</a:t>
            </a:r>
          </a:p>
          <a:p>
            <a:r>
              <a:rPr lang="en-US" dirty="0" smtClean="0"/>
              <a:t>One foot he centered, and the other turned</a:t>
            </a:r>
          </a:p>
          <a:p>
            <a:r>
              <a:rPr lang="en-US" dirty="0" smtClean="0"/>
              <a:t>Round through the vast profundity obscure;</a:t>
            </a:r>
          </a:p>
          <a:p>
            <a:r>
              <a:rPr lang="en-US" dirty="0" smtClean="0"/>
              <a:t>And said, 'Thus far extend thy bounds,</a:t>
            </a:r>
          </a:p>
          <a:p>
            <a:r>
              <a:rPr lang="en-US" dirty="0" smtClean="0"/>
              <a:t>This be thy just </a:t>
            </a:r>
            <a:r>
              <a:rPr lang="en-US" dirty="0" err="1" smtClean="0"/>
              <a:t>cirrumference</a:t>
            </a:r>
            <a:r>
              <a:rPr lang="en-US" dirty="0" smtClean="0"/>
              <a:t>, O world!'"</a:t>
            </a:r>
          </a:p>
          <a:p>
            <a:r>
              <a:rPr lang="en-US" dirty="0" smtClean="0"/>
              <a:t>(Paradise Lost, B. vii.)</a:t>
            </a:r>
          </a:p>
          <a:p>
            <a:endParaRPr lang="en-US" dirty="0" smtClean="0"/>
          </a:p>
          <a:p>
            <a:r>
              <a:rPr lang="en-US" dirty="0" smtClean="0"/>
              <a:t>In the passage before us, we have a statement of the ancient views of geography, and of the outer limits of the world. The earth was regarded as a circular plane, surrounded by waters, and those waters encompassed with perpetual night. This region of night-this outer limit of the world, was regarded as at the outer verge of the celestial hemisphere, and on this the concave of heaven seemed to rest. See Virgil, </a:t>
            </a:r>
            <a:r>
              <a:rPr lang="en-US" dirty="0" err="1" smtClean="0"/>
              <a:t>Geor</a:t>
            </a:r>
            <a:r>
              <a:rPr lang="en-US" dirty="0" smtClean="0"/>
              <a:t>. i. 247.</a:t>
            </a:r>
          </a:p>
          <a:p>
            <a:r>
              <a:rPr lang="en-US" dirty="0" err="1" smtClean="0"/>
              <a:t>Illie</a:t>
            </a:r>
            <a:r>
              <a:rPr lang="en-US" dirty="0" smtClean="0"/>
              <a:t>, </a:t>
            </a:r>
            <a:r>
              <a:rPr lang="en-US" dirty="0" err="1" smtClean="0"/>
              <a:t>ut</a:t>
            </a:r>
            <a:r>
              <a:rPr lang="en-US" dirty="0" smtClean="0"/>
              <a:t> </a:t>
            </a:r>
            <a:r>
              <a:rPr lang="en-US" dirty="0" err="1" smtClean="0"/>
              <a:t>perhibent</a:t>
            </a:r>
            <a:r>
              <a:rPr lang="en-US" dirty="0" smtClean="0"/>
              <a:t>, </a:t>
            </a:r>
            <a:r>
              <a:rPr lang="en-US" dirty="0" err="1" smtClean="0"/>
              <a:t>aut</a:t>
            </a:r>
            <a:r>
              <a:rPr lang="en-US" dirty="0" smtClean="0"/>
              <a:t> </a:t>
            </a:r>
            <a:r>
              <a:rPr lang="en-US" dirty="0" err="1" smtClean="0"/>
              <a:t>intempesta</a:t>
            </a:r>
            <a:r>
              <a:rPr lang="en-US" dirty="0" smtClean="0"/>
              <a:t> </a:t>
            </a:r>
            <a:r>
              <a:rPr lang="en-US" dirty="0" err="1" smtClean="0"/>
              <a:t>silet</a:t>
            </a:r>
            <a:r>
              <a:rPr lang="en-US" dirty="0" smtClean="0"/>
              <a:t> </a:t>
            </a:r>
            <a:r>
              <a:rPr lang="en-US" dirty="0" err="1" smtClean="0"/>
              <a:t>nox</a:t>
            </a:r>
            <a:endParaRPr lang="en-US" dirty="0" smtClean="0"/>
          </a:p>
          <a:p>
            <a:r>
              <a:rPr lang="en-US" dirty="0" smtClean="0"/>
              <a:t>Semper, et </a:t>
            </a:r>
            <a:r>
              <a:rPr lang="en-US" dirty="0" err="1" smtClean="0"/>
              <a:t>obtenta</a:t>
            </a:r>
            <a:r>
              <a:rPr lang="en-US" dirty="0" smtClean="0"/>
              <a:t> </a:t>
            </a:r>
            <a:r>
              <a:rPr lang="en-US" dirty="0" err="1" smtClean="0"/>
              <a:t>densantur</a:t>
            </a:r>
            <a:r>
              <a:rPr lang="en-US" dirty="0" smtClean="0"/>
              <a:t>, </a:t>
            </a:r>
            <a:r>
              <a:rPr lang="en-US" dirty="0" err="1" smtClean="0"/>
              <a:t>nocte</a:t>
            </a:r>
            <a:r>
              <a:rPr lang="en-US" dirty="0" smtClean="0"/>
              <a:t> </a:t>
            </a:r>
            <a:r>
              <a:rPr lang="en-US" dirty="0" err="1" smtClean="0"/>
              <a:t>tenebrae</a:t>
            </a:r>
            <a:r>
              <a:rPr lang="en-US" dirty="0" smtClean="0"/>
              <a:t>;</a:t>
            </a:r>
          </a:p>
          <a:p>
            <a:r>
              <a:rPr lang="en-US" dirty="0" err="1" smtClean="0"/>
              <a:t>Aut</a:t>
            </a:r>
            <a:r>
              <a:rPr lang="en-US" dirty="0" smtClean="0"/>
              <a:t> </a:t>
            </a:r>
            <a:r>
              <a:rPr lang="en-US" dirty="0" err="1" smtClean="0"/>
              <a:t>redit</a:t>
            </a:r>
            <a:r>
              <a:rPr lang="en-US" dirty="0" smtClean="0"/>
              <a:t> a </a:t>
            </a:r>
            <a:r>
              <a:rPr lang="en-US" dirty="0" err="1" smtClean="0"/>
              <a:t>nobis</a:t>
            </a:r>
            <a:r>
              <a:rPr lang="en-US" dirty="0" smtClean="0"/>
              <a:t> Aurora, </a:t>
            </a:r>
            <a:r>
              <a:rPr lang="en-US" dirty="0" err="1" smtClean="0"/>
              <a:t>diemque</a:t>
            </a:r>
            <a:r>
              <a:rPr lang="en-US" dirty="0" smtClean="0"/>
              <a:t> </a:t>
            </a:r>
            <a:r>
              <a:rPr lang="en-US" dirty="0" err="1" smtClean="0"/>
              <a:t>redicited</a:t>
            </a:r>
            <a:r>
              <a:rPr lang="en-US" dirty="0" smtClean="0"/>
              <a:t> </a:t>
            </a:r>
          </a:p>
          <a:p>
            <a:endParaRPr lang="en-US" dirty="0" smtClean="0"/>
          </a:p>
          <a:p>
            <a:r>
              <a:rPr lang="en-US" dirty="0" smtClean="0"/>
              <a:t>No maps are preserved constructed at so early an age as the time of Job; but maps have been constructed from the descriptions in Strabo, Herodotus, and others, which furnish illustrations of the prevailing views on the subject of geography in their times. The oldest geographical writer among the Romans is </a:t>
            </a:r>
            <a:r>
              <a:rPr lang="en-US" dirty="0" err="1" smtClean="0"/>
              <a:t>Mela</a:t>
            </a:r>
            <a:r>
              <a:rPr lang="en-US" dirty="0" smtClean="0"/>
              <a:t>, who lived in the reign of Claudius, and who died 54 AD   In his work, De Situ </a:t>
            </a:r>
            <a:r>
              <a:rPr lang="en-US" dirty="0" err="1" smtClean="0"/>
              <a:t>Orbis</a:t>
            </a:r>
            <a:r>
              <a:rPr lang="en-US" dirty="0" smtClean="0"/>
              <a:t>, he gives a description of the world according to the prevailing views, and probably embodied the results of former investigations and discoveries. "We find him adopting, in its fullest extent, the belief of a circumambient ocean; and when he speaks of the high earth in this middle part of it, and describes the sea as going under and washing round it, we are led to believe, that he viewed the earth as a sort of cone, or as a high mountain raised by its elevation above the abyss of waters. Having made a vague division of the world into East, West, and North, he distributed it into five zones, two temperate, one torrid, and two frigid. Only the first two were habitable; and that on the South was </a:t>
            </a:r>
            <a:r>
              <a:rPr lang="en-US" dirty="0" err="1" smtClean="0"/>
              <a:t>inacessible</a:t>
            </a:r>
            <a:r>
              <a:rPr lang="en-US" dirty="0" smtClean="0"/>
              <a:t> to man, on account of the torrid regions intervening. According to this system, however, there was on that side another earth, inhabited by people whom he calls </a:t>
            </a:r>
            <a:r>
              <a:rPr lang="en-US" dirty="0" err="1" smtClean="0"/>
              <a:t>Antichthones</a:t>
            </a:r>
            <a:r>
              <a:rPr lang="en-US" dirty="0" smtClean="0"/>
              <a:t>, from their opposite position with respect to that part which we inhabit.</a:t>
            </a:r>
          </a:p>
          <a:p>
            <a:r>
              <a:rPr lang="en-US" dirty="0" smtClean="0"/>
              <a:t>The form and boundaries of the known and habitable earth are thus delineated: The Mediterranean, with its branches of the Straits, the </a:t>
            </a:r>
            <a:r>
              <a:rPr lang="en-US" dirty="0" err="1" smtClean="0"/>
              <a:t>Euxine</a:t>
            </a:r>
            <a:r>
              <a:rPr lang="en-US" dirty="0" smtClean="0"/>
              <a:t>, and the </a:t>
            </a:r>
            <a:r>
              <a:rPr lang="en-US" dirty="0" err="1" smtClean="0"/>
              <a:t>Palus</a:t>
            </a:r>
            <a:r>
              <a:rPr lang="en-US" dirty="0" smtClean="0"/>
              <a:t> </a:t>
            </a:r>
            <a:r>
              <a:rPr lang="en-US" dirty="0" err="1" smtClean="0"/>
              <a:t>Moeotis</a:t>
            </a:r>
            <a:r>
              <a:rPr lang="en-US" dirty="0" smtClean="0"/>
              <a:t>; its great tributaries, the Nile and the </a:t>
            </a:r>
            <a:r>
              <a:rPr lang="en-US" dirty="0" err="1" smtClean="0"/>
              <a:t>Tanais</a:t>
            </a:r>
            <a:r>
              <a:rPr lang="en-US" dirty="0" smtClean="0"/>
              <a:t>-these combine, in his conception, to form the grand line by which the universe is divided. The Mediterranean itself separates Europe from Africa; and these continents are bounded on the East, the former by the </a:t>
            </a:r>
            <a:r>
              <a:rPr lang="en-US" dirty="0" err="1" smtClean="0"/>
              <a:t>Tanais</a:t>
            </a:r>
            <a:r>
              <a:rPr lang="en-US" dirty="0" smtClean="0"/>
              <a:t>, the latter by the Nile; all beyond or to the East of these limits was Asia." The following cut is probably a correct representation of his system, and gives the view of the world which prevailed in his time.</a:t>
            </a:r>
          </a:p>
          <a:p>
            <a:r>
              <a:rPr lang="en-US" dirty="0" smtClean="0"/>
              <a:t>The ancient Arabs supposed the earth to be encompassed with an ocean. This ocean was called the "sea of darkness;" and the Northern sea was regarded as particularly pitchy and gloomy, and was called "the sea of pitchy darkness." </a:t>
            </a:r>
            <a:r>
              <a:rPr lang="en-US" dirty="0" err="1" smtClean="0"/>
              <a:t>Edrisi</a:t>
            </a:r>
            <a:r>
              <a:rPr lang="en-US" dirty="0" smtClean="0"/>
              <a:t>, a distinguished Arabic geographer of the middle ages, supposed that the land floated on the sea, only a part of it appearing above the water, like an egg, floating in the water.</a:t>
            </a:r>
          </a:p>
          <a:p>
            <a:r>
              <a:rPr lang="en-US" dirty="0" smtClean="0"/>
              <a:t>A map of the world, constructed during the Crusades, and embodying the views of the world prevailing then, exhibits the world, also, as surrounded by a dark ocean on every side-mare </a:t>
            </a:r>
            <a:r>
              <a:rPr lang="en-US" dirty="0" err="1" smtClean="0"/>
              <a:t>tenebrosum</a:t>
            </a:r>
            <a:r>
              <a:rPr lang="en-US" dirty="0" smtClean="0"/>
              <a:t>-and may be introduced as an illustration of this passage in Job. It is the map of </a:t>
            </a:r>
            <a:r>
              <a:rPr lang="en-US" dirty="0" err="1" smtClean="0"/>
              <a:t>Sanudo</a:t>
            </a:r>
            <a:r>
              <a:rPr lang="en-US" dirty="0" smtClean="0"/>
              <a:t>, annexed to </a:t>
            </a:r>
            <a:r>
              <a:rPr lang="en-US" dirty="0" err="1" smtClean="0"/>
              <a:t>Bongar's</a:t>
            </a:r>
            <a:r>
              <a:rPr lang="en-US" dirty="0" smtClean="0"/>
              <a:t> "</a:t>
            </a:r>
            <a:r>
              <a:rPr lang="en-US" dirty="0" err="1" smtClean="0"/>
              <a:t>Gesta</a:t>
            </a:r>
            <a:r>
              <a:rPr lang="en-US" dirty="0" smtClean="0"/>
              <a:t> Dei per </a:t>
            </a:r>
            <a:r>
              <a:rPr lang="en-US" dirty="0" err="1" smtClean="0"/>
              <a:t>Francos</a:t>
            </a:r>
            <a:r>
              <a:rPr lang="en-US" dirty="0" smtClean="0"/>
              <a:t>." In this map, Jerusalem, according to the prevailing views, "is placed in the center of the world, as the point to which every other object is to be referred; the earth is made a circle, surrounded by the ocean, the shores of which are represented as every where nearly equidistant from that spiritual capital, the site of which is, indeed, remarkable for its relation to the three continents, Asia, Europe, and Africa. Persia stands in its proper place; but India, under the modifications of Greater and Lesser, is confusedly repeated at different points, while the river Indus is mentioned in the text as the Eastern boundary of Asia. To the North, the castle of Gog and </a:t>
            </a:r>
            <a:r>
              <a:rPr lang="en-US" dirty="0" err="1" smtClean="0"/>
              <a:t>Magog</a:t>
            </a:r>
            <a:r>
              <a:rPr lang="en-US" dirty="0" smtClean="0"/>
              <a:t>, an Arabian feature, crowns a vast range of mountains, within which, it is said, that the Tartars had been imprisoned by Alexander the Great. The Caspian appears, with the bordering countries of Georgia, </a:t>
            </a:r>
            <a:r>
              <a:rPr lang="en-US" dirty="0" err="1" smtClean="0"/>
              <a:t>Hyrcania</a:t>
            </a:r>
            <a:r>
              <a:rPr lang="en-US" dirty="0" smtClean="0"/>
              <a:t>, and Albania; but these features stand nearly at the Northern boundary of the habitable earth. Africa has a sea to the South, stated, however, to be inaccessible, on account of the intensity of the heat. The European countries stand in their due place, not even excepting Russia and Scandinavia, though some oversights are observable in the manner in which the two are connected together."</a:t>
            </a:r>
          </a:p>
          <a:p>
            <a:r>
              <a:rPr lang="en-US" dirty="0" smtClean="0"/>
              <a:t>A similar view prevails among the modern Egyptians. "Of geography, the Egyptians, in general, and with very few exceptions, the best instructed among them, have scarcely any knowledge. Some few of the learned venture to assert that the earth is a globe, but they are opposed by a great majority of the '</a:t>
            </a:r>
            <a:r>
              <a:rPr lang="en-US" dirty="0" err="1" smtClean="0"/>
              <a:t>Oolama</a:t>
            </a:r>
            <a:r>
              <a:rPr lang="en-US" dirty="0" smtClean="0"/>
              <a:t>. The common opinion of all the </a:t>
            </a:r>
            <a:r>
              <a:rPr lang="en-US" dirty="0" err="1" smtClean="0"/>
              <a:t>Moos'lims</a:t>
            </a:r>
            <a:r>
              <a:rPr lang="en-US" dirty="0" smtClean="0"/>
              <a:t> is, that the earth is an almost plane expanse, surrounded by the ocean, which they say is encompassed by a chain of mountains called </a:t>
            </a:r>
            <a:r>
              <a:rPr lang="en-US" dirty="0" err="1" smtClean="0"/>
              <a:t>Cka'f</a:t>
            </a:r>
            <a:r>
              <a:rPr lang="en-US" dirty="0" smtClean="0"/>
              <a:t>." Lane's Modern Egyptians, vol. i. p. 281. A similar view of the world prevails, also, now among the Independent </a:t>
            </a:r>
            <a:r>
              <a:rPr lang="en-US" dirty="0" err="1" smtClean="0"/>
              <a:t>Nestortans</a:t>
            </a:r>
            <a:r>
              <a:rPr lang="en-US" dirty="0" smtClean="0"/>
              <a:t>, which may be regarded as the ancient prevailing opinion in Persia, handed down by tradition. "According to their views of geography," says Dr. Grant, "the earth is a vast plain, surrounded by the ocean, in which a leviathan plays around, to keep the water in motion, and prevent its becoming stagnant and putrid; and this leviathan is of such enormous length, that his head follows his tail in the circuit round the earth! That I had crossed the ocean, where I must have encountered the monster, was a thing almost incredible."</a:t>
            </a:r>
          </a:p>
          <a:p>
            <a:r>
              <a:rPr lang="en-US" dirty="0" smtClean="0"/>
              <a:t>The </a:t>
            </a:r>
            <a:r>
              <a:rPr lang="en-US" dirty="0" err="1" smtClean="0"/>
              <a:t>Nestortans</a:t>
            </a:r>
            <a:r>
              <a:rPr lang="en-US" dirty="0" smtClean="0"/>
              <a:t>, p. 100. In ancient times, it was regarded as impossible to penetrate far into the sea surrounding the earth, on account of the thick darkness, and it was believed that after sailing for any considerable distance on that sea, the light would wholly fail. In the ninth century, the Arabic historians tell us, that the brothers </a:t>
            </a:r>
            <a:r>
              <a:rPr lang="en-US" dirty="0" err="1" smtClean="0"/>
              <a:t>Almagrurim</a:t>
            </a:r>
            <a:r>
              <a:rPr lang="en-US" dirty="0" smtClean="0"/>
              <a:t> sailed from Lisbon due west, designing, if possible, to discover the countries beyond the "sea of darkness." For ten or eleven days, they steered westward; but, seeing a storm approaching, the light faint, and the sea tempestuous, they feared that they had come to the dark boundaries of the earth. They turned, therefore, south, sailed twelve days in that direction, and came to an island which they called </a:t>
            </a:r>
            <a:r>
              <a:rPr lang="en-US" dirty="0" err="1" smtClean="0"/>
              <a:t>Ganam</a:t>
            </a:r>
            <a:r>
              <a:rPr lang="en-US" dirty="0" smtClean="0"/>
              <a:t>, or the island of birds, but the flesh of these birds was too bitter to be eaten. They sailed on twelve days further, and came to another island, the king of which assured them that their pursuit was vain; that his father had sent an expedition for the same purpose; but that, after a month's sail, the light had wholly failed, and they had been obliged to return. A great amount of interesting and valuable information, on the ancient views of the geography of the world, may be seen in the Encyclopedia of Geography, vol. i. pp. 9-68. It is not easy to ascertain what were the exact views in the time of Job, but it is quite probable, from the passage before us, that the earth was supposed to be surrounded by an ocean, and that the outer limits were encompassed with deep and impenetrable darkness.</a:t>
            </a:r>
          </a:p>
          <a:p>
            <a:r>
              <a:rPr lang="en-US" dirty="0" smtClean="0"/>
              <a:t>[Until the day and night come to an end] Margin, "end of light with darkness." The true meaning is, to the confines of light and darkness. To the end, or extremity </a:t>
            </a:r>
            <a:r>
              <a:rPr lang="en-US" dirty="0" err="1" smtClean="0"/>
              <a:t>takliyt</a:t>
            </a:r>
            <a:r>
              <a:rPr lang="en-US" dirty="0" smtClean="0"/>
              <a:t> (OT:8503) - perfection, completions) of the light with the darkness; that is, where the light terminates in the darkness. Where that limit was, or how the sun was supposed to pass around it, or could pass over it, without illuminating it, it is now impossible to ascertain. The prevailing views on geography and astronomy must have been very obscure, and there must have been many things which they could not pretend to comprehend or explain.</a:t>
            </a:r>
          </a:p>
          <a:p>
            <a:r>
              <a:rPr lang="en-US" dirty="0" smtClean="0"/>
              <a:t>(from Barnes' Notes, Electronic Database. Copyright (c) 1997 by </a:t>
            </a:r>
            <a:r>
              <a:rPr lang="en-US" dirty="0" err="1" smtClean="0"/>
              <a:t>Biblesoft</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34</a:t>
            </a:fld>
            <a:endParaRPr lang="en-US"/>
          </a:p>
        </p:txBody>
      </p:sp>
    </p:spTree>
    <p:extLst>
      <p:ext uri="{BB962C8B-B14F-4D97-AF65-F5344CB8AC3E}">
        <p14:creationId xmlns:p14="http://schemas.microsoft.com/office/powerpoint/2010/main" val="378634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38</a:t>
            </a:fld>
            <a:endParaRPr lang="en-US"/>
          </a:p>
        </p:txBody>
      </p:sp>
    </p:spTree>
    <p:extLst>
      <p:ext uri="{BB962C8B-B14F-4D97-AF65-F5344CB8AC3E}">
        <p14:creationId xmlns:p14="http://schemas.microsoft.com/office/powerpoint/2010/main" val="96670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Prov</a:t>
            </a:r>
            <a:r>
              <a:rPr lang="en-US" dirty="0" smtClean="0"/>
              <a:t> 3:1-4</a:t>
            </a:r>
            <a:r>
              <a:rPr lang="en-US" baseline="0" dirty="0" smtClean="0"/>
              <a:t> …</a:t>
            </a:r>
            <a:r>
              <a:rPr lang="en-US" dirty="0" smtClean="0"/>
              <a:t>  remembering</a:t>
            </a:r>
            <a:r>
              <a:rPr lang="en-US" baseline="0" dirty="0" smtClean="0"/>
              <a:t> and keeping Yah’s law .. Finds </a:t>
            </a:r>
            <a:r>
              <a:rPr lang="en-US" baseline="0" dirty="0" err="1" smtClean="0"/>
              <a:t>favour</a:t>
            </a:r>
            <a:r>
              <a:rPr lang="en-US" baseline="0" dirty="0" smtClean="0"/>
              <a:t> and good understanding in the sight of Yah and man.</a:t>
            </a:r>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2</a:t>
            </a:fld>
            <a:endParaRPr lang="en-US"/>
          </a:p>
        </p:txBody>
      </p:sp>
    </p:spTree>
    <p:extLst>
      <p:ext uri="{BB962C8B-B14F-4D97-AF65-F5344CB8AC3E}">
        <p14:creationId xmlns:p14="http://schemas.microsoft.com/office/powerpoint/2010/main" val="1041082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a:t>
            </a:r>
            <a:r>
              <a:rPr lang="en-US" baseline="0" dirty="0" smtClean="0"/>
              <a:t> = 8121  going down=935</a:t>
            </a:r>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40</a:t>
            </a:fld>
            <a:endParaRPr lang="en-US"/>
          </a:p>
        </p:txBody>
      </p:sp>
    </p:spTree>
    <p:extLst>
      <p:ext uri="{BB962C8B-B14F-4D97-AF65-F5344CB8AC3E}">
        <p14:creationId xmlns:p14="http://schemas.microsoft.com/office/powerpoint/2010/main" val="96670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41</a:t>
            </a:fld>
            <a:endParaRPr lang="en-US"/>
          </a:p>
        </p:txBody>
      </p:sp>
    </p:spTree>
    <p:extLst>
      <p:ext uri="{BB962C8B-B14F-4D97-AF65-F5344CB8AC3E}">
        <p14:creationId xmlns:p14="http://schemas.microsoft.com/office/powerpoint/2010/main" val="3720020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44</a:t>
            </a:fld>
            <a:endParaRPr lang="en-US"/>
          </a:p>
        </p:txBody>
      </p:sp>
    </p:spTree>
    <p:extLst>
      <p:ext uri="{BB962C8B-B14F-4D97-AF65-F5344CB8AC3E}">
        <p14:creationId xmlns:p14="http://schemas.microsoft.com/office/powerpoint/2010/main" val="3720020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45</a:t>
            </a:fld>
            <a:endParaRPr lang="en-US"/>
          </a:p>
        </p:txBody>
      </p:sp>
    </p:spTree>
    <p:extLst>
      <p:ext uri="{BB962C8B-B14F-4D97-AF65-F5344CB8AC3E}">
        <p14:creationId xmlns:p14="http://schemas.microsoft.com/office/powerpoint/2010/main" val="3720020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46</a:t>
            </a:fld>
            <a:endParaRPr lang="en-US"/>
          </a:p>
        </p:txBody>
      </p:sp>
    </p:spTree>
    <p:extLst>
      <p:ext uri="{BB962C8B-B14F-4D97-AF65-F5344CB8AC3E}">
        <p14:creationId xmlns:p14="http://schemas.microsoft.com/office/powerpoint/2010/main" val="3720020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Prov</a:t>
            </a:r>
            <a:r>
              <a:rPr lang="en-US" dirty="0" smtClean="0"/>
              <a:t> 3:1-4</a:t>
            </a:r>
            <a:r>
              <a:rPr lang="en-US" baseline="0" dirty="0" smtClean="0"/>
              <a:t> …</a:t>
            </a:r>
            <a:r>
              <a:rPr lang="en-US" dirty="0" smtClean="0"/>
              <a:t>  remembering</a:t>
            </a:r>
            <a:r>
              <a:rPr lang="en-US" baseline="0" dirty="0" smtClean="0"/>
              <a:t> and keeping Yah’s law .. Finds </a:t>
            </a:r>
            <a:r>
              <a:rPr lang="en-US" baseline="0" dirty="0" err="1" smtClean="0"/>
              <a:t>favour</a:t>
            </a:r>
            <a:r>
              <a:rPr lang="en-US" baseline="0" dirty="0" smtClean="0"/>
              <a:t> and good understanding in the sight of Yah and man.</a:t>
            </a:r>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59</a:t>
            </a:fld>
            <a:endParaRPr lang="en-US"/>
          </a:p>
        </p:txBody>
      </p:sp>
    </p:spTree>
    <p:extLst>
      <p:ext uri="{BB962C8B-B14F-4D97-AF65-F5344CB8AC3E}">
        <p14:creationId xmlns:p14="http://schemas.microsoft.com/office/powerpoint/2010/main" val="1041082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61</a:t>
            </a:fld>
            <a:endParaRPr lang="en-US"/>
          </a:p>
        </p:txBody>
      </p:sp>
    </p:spTree>
    <p:extLst>
      <p:ext uri="{BB962C8B-B14F-4D97-AF65-F5344CB8AC3E}">
        <p14:creationId xmlns:p14="http://schemas.microsoft.com/office/powerpoint/2010/main" val="966707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62</a:t>
            </a:fld>
            <a:endParaRPr lang="en-US"/>
          </a:p>
        </p:txBody>
      </p:sp>
    </p:spTree>
    <p:extLst>
      <p:ext uri="{BB962C8B-B14F-4D97-AF65-F5344CB8AC3E}">
        <p14:creationId xmlns:p14="http://schemas.microsoft.com/office/powerpoint/2010/main" val="966707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63</a:t>
            </a:fld>
            <a:endParaRPr lang="en-US"/>
          </a:p>
        </p:txBody>
      </p:sp>
    </p:spTree>
    <p:extLst>
      <p:ext uri="{BB962C8B-B14F-4D97-AF65-F5344CB8AC3E}">
        <p14:creationId xmlns:p14="http://schemas.microsoft.com/office/powerpoint/2010/main" val="2562112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64</a:t>
            </a:fld>
            <a:endParaRPr lang="en-US"/>
          </a:p>
        </p:txBody>
      </p:sp>
    </p:spTree>
    <p:extLst>
      <p:ext uri="{BB962C8B-B14F-4D97-AF65-F5344CB8AC3E}">
        <p14:creationId xmlns:p14="http://schemas.microsoft.com/office/powerpoint/2010/main" val="256211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8C4D6C4-A7D4-42AC-955A-A9DF77B5E3E6}" type="slidenum">
              <a:rPr lang="en-US" smtClean="0"/>
              <a:t>7</a:t>
            </a:fld>
            <a:endParaRPr lang="en-US"/>
          </a:p>
        </p:txBody>
      </p:sp>
    </p:spTree>
    <p:extLst>
      <p:ext uri="{BB962C8B-B14F-4D97-AF65-F5344CB8AC3E}">
        <p14:creationId xmlns:p14="http://schemas.microsoft.com/office/powerpoint/2010/main" val="1251995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 22  p 19 work up   820 pm</a:t>
            </a:r>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89</a:t>
            </a:fld>
            <a:endParaRPr lang="en-US"/>
          </a:p>
        </p:txBody>
      </p:sp>
    </p:spTree>
    <p:extLst>
      <p:ext uri="{BB962C8B-B14F-4D97-AF65-F5344CB8AC3E}">
        <p14:creationId xmlns:p14="http://schemas.microsoft.com/office/powerpoint/2010/main" val="331337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8</a:t>
            </a:fld>
            <a:endParaRPr lang="en-US"/>
          </a:p>
        </p:txBody>
      </p:sp>
    </p:spTree>
    <p:extLst>
      <p:ext uri="{BB962C8B-B14F-4D97-AF65-F5344CB8AC3E}">
        <p14:creationId xmlns:p14="http://schemas.microsoft.com/office/powerpoint/2010/main" val="286496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9</a:t>
            </a:fld>
            <a:endParaRPr lang="en-US"/>
          </a:p>
        </p:txBody>
      </p:sp>
    </p:spTree>
    <p:extLst>
      <p:ext uri="{BB962C8B-B14F-4D97-AF65-F5344CB8AC3E}">
        <p14:creationId xmlns:p14="http://schemas.microsoft.com/office/powerpoint/2010/main" val="286496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10</a:t>
            </a:fld>
            <a:endParaRPr lang="en-US"/>
          </a:p>
        </p:txBody>
      </p:sp>
    </p:spTree>
    <p:extLst>
      <p:ext uri="{BB962C8B-B14F-4D97-AF65-F5344CB8AC3E}">
        <p14:creationId xmlns:p14="http://schemas.microsoft.com/office/powerpoint/2010/main" val="286496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11</a:t>
            </a:fld>
            <a:endParaRPr lang="en-US"/>
          </a:p>
        </p:txBody>
      </p:sp>
    </p:spTree>
    <p:extLst>
      <p:ext uri="{BB962C8B-B14F-4D97-AF65-F5344CB8AC3E}">
        <p14:creationId xmlns:p14="http://schemas.microsoft.com/office/powerpoint/2010/main" val="286496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12</a:t>
            </a:fld>
            <a:endParaRPr lang="en-US"/>
          </a:p>
        </p:txBody>
      </p:sp>
    </p:spTree>
    <p:extLst>
      <p:ext uri="{BB962C8B-B14F-4D97-AF65-F5344CB8AC3E}">
        <p14:creationId xmlns:p14="http://schemas.microsoft.com/office/powerpoint/2010/main" val="286496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4D6C4-A7D4-42AC-955A-A9DF77B5E3E6}" type="slidenum">
              <a:rPr lang="en-US" smtClean="0"/>
              <a:t>17</a:t>
            </a:fld>
            <a:endParaRPr lang="en-US"/>
          </a:p>
        </p:txBody>
      </p:sp>
    </p:spTree>
    <p:extLst>
      <p:ext uri="{BB962C8B-B14F-4D97-AF65-F5344CB8AC3E}">
        <p14:creationId xmlns:p14="http://schemas.microsoft.com/office/powerpoint/2010/main" val="184476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1720" y="17526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2"/>
          <p:cNvSpPr>
            <a:spLocks noGrp="1"/>
          </p:cNvSpPr>
          <p:nvPr>
            <p:ph type="title"/>
          </p:nvPr>
        </p:nvSpPr>
        <p:spPr>
          <a:xfrm>
            <a:off x="899593" y="4372168"/>
            <a:ext cx="7406208"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buNone/>
              <a:defRPr sz="4800" b="1" cap="none" spc="50">
                <a:ln w="11430"/>
                <a:solidFill>
                  <a:schemeClr val="tx2"/>
                </a:soli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14" name="Date Placeholder 13"/>
          <p:cNvSpPr>
            <a:spLocks noGrp="1"/>
          </p:cNvSpPr>
          <p:nvPr>
            <p:ph type="dt" sz="half" idx="10"/>
          </p:nvPr>
        </p:nvSpPr>
        <p:spPr>
          <a:xfrm>
            <a:off x="9900592" y="6093296"/>
            <a:ext cx="2514600" cy="365125"/>
          </a:xfrm>
          <a:prstGeom prst="rect">
            <a:avLst/>
          </a:prstGeom>
        </p:spPr>
        <p:txBody>
          <a:bodyPr/>
          <a:lstStyle/>
          <a:p>
            <a:endParaRPr lang="es-ES" dirty="0"/>
          </a:p>
        </p:txBody>
      </p:sp>
      <p:sp>
        <p:nvSpPr>
          <p:cNvPr id="12" name="Slide Number Placeholder 5"/>
          <p:cNvSpPr txBox="1">
            <a:spLocks/>
          </p:cNvSpPr>
          <p:nvPr userDrawn="1"/>
        </p:nvSpPr>
        <p:spPr>
          <a:xfrm>
            <a:off x="8244408" y="6165304"/>
            <a:ext cx="432048"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E7F777D0-1047-42BB-9325-19191E1BA8DC}" type="slidenum">
              <a:rPr lang="es-ES" smtClean="0"/>
              <a:pPr/>
              <a:t>‹#›</a:t>
            </a:fld>
            <a:endParaRPr lang="es-ES" dirty="0"/>
          </a:p>
        </p:txBody>
      </p:sp>
    </p:spTree>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
        <p:nvSpPr>
          <p:cNvPr id="3" name="Content Placeholder 2"/>
          <p:cNvSpPr>
            <a:spLocks noGrp="1"/>
          </p:cNvSpPr>
          <p:nvPr>
            <p:ph idx="1"/>
          </p:nvPr>
        </p:nvSpPr>
        <p:spPr>
          <a:xfrm>
            <a:off x="4593515" y="731520"/>
            <a:ext cx="4017085" cy="4894730"/>
          </a:xfrm>
        </p:spPr>
        <p:txBody>
          <a:bodyPr anchor="ctr"/>
          <a:lstStyle>
            <a:lvl1pPr marL="45720" indent="0">
              <a:buNone/>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244408" y="6165304"/>
            <a:ext cx="460648" cy="365125"/>
          </a:xfrm>
        </p:spPr>
        <p:txBody>
          <a:bodyPr/>
          <a:lstStyle/>
          <a:p>
            <a:fld id="{87AE371E-ED34-412D-882F-B73224B707AB}" type="slidenum">
              <a:rPr lang="es-ES" smtClean="0"/>
              <a:pPr/>
              <a:t>‹#›</a:t>
            </a:fld>
            <a:endParaRPr lang="es-ES"/>
          </a:p>
        </p:txBody>
      </p:sp>
      <p:sp>
        <p:nvSpPr>
          <p:cNvPr id="12" name="Minus 11"/>
          <p:cNvSpPr/>
          <p:nvPr userDrawn="1"/>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1052959"/>
      </p:ext>
    </p:extLst>
  </p:cSld>
  <p:clrMapOvr>
    <a:masterClrMapping/>
  </p:clrMapOvr>
  <p:transition spd="med">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3564904" y="3140968"/>
            <a:ext cx="7128792" cy="504056"/>
          </a:xfrm>
          <a:prstGeom prst="doubleWave">
            <a:avLst>
              <a:gd name="adj1" fmla="val 6250"/>
              <a:gd name="adj2" fmla="val 1880"/>
            </a:avLst>
          </a:prstGeom>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1418870926"/>
      </p:ext>
    </p:extLst>
  </p:cSld>
  <p:clrMapOvr>
    <a:masterClrMapping/>
  </p:clrMapOvr>
  <p:transition spd="med">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5571492" y="3176972"/>
            <a:ext cx="6858000" cy="504056"/>
          </a:xfrm>
          <a:prstGeom prst="doubleWave">
            <a:avLst>
              <a:gd name="adj1" fmla="val 6250"/>
              <a:gd name="adj2" fmla="val 1880"/>
            </a:avLst>
          </a:prstGeom>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4108270137"/>
      </p:ext>
    </p:extLst>
  </p:cSld>
  <p:clrMapOvr>
    <a:masterClrMapping/>
  </p:clrMapOvr>
  <p:transition spd="med">
    <p:circl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244408" y="6165304"/>
            <a:ext cx="460648" cy="365125"/>
          </a:xfrm>
        </p:spPr>
        <p:txBody>
          <a:bodyPr/>
          <a:lstStyle/>
          <a:p>
            <a:fld id="{87AE371E-ED34-412D-882F-B73224B707AB}" type="slidenum">
              <a:rPr lang="es-ES" smtClean="0"/>
              <a:pPr/>
              <a:t>‹#›</a:t>
            </a:fld>
            <a:endParaRPr lang="es-ES"/>
          </a:p>
        </p:txBody>
      </p:sp>
      <p:sp>
        <p:nvSpPr>
          <p:cNvPr id="9" name="Diagonal Stripe 8"/>
          <p:cNvSpPr/>
          <p:nvPr userDrawn="1"/>
        </p:nvSpPr>
        <p:spPr>
          <a:xfrm>
            <a:off x="0" y="-171400"/>
            <a:ext cx="1043608" cy="1728192"/>
          </a:xfrm>
          <a:prstGeom prst="diagStrip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1" name="Minus 10"/>
          <p:cNvSpPr/>
          <p:nvPr userDrawn="1"/>
        </p:nvSpPr>
        <p:spPr>
          <a:xfrm rot="18054391">
            <a:off x="-1521564" y="528902"/>
            <a:ext cx="4113643" cy="548680"/>
          </a:xfrm>
          <a:prstGeom prst="mathMin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Minus 11"/>
          <p:cNvSpPr/>
          <p:nvPr userDrawn="1"/>
        </p:nvSpPr>
        <p:spPr>
          <a:xfrm rot="16200000">
            <a:off x="4200339" y="3129346"/>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3996038" y="312934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496548206"/>
      </p:ext>
    </p:extLst>
  </p:cSld>
  <p:clrMapOvr>
    <a:masterClrMapping/>
  </p:clrMapOvr>
  <p:transition spd="med">
    <p:circl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764704"/>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3636912" y="3212976"/>
            <a:ext cx="7272808" cy="504056"/>
          </a:xfrm>
          <a:prstGeom prst="doubleWave">
            <a:avLst>
              <a:gd name="adj1" fmla="val 6250"/>
              <a:gd name="adj2" fmla="val 188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cSld>
  <p:clrMapOvr>
    <a:masterClrMapping/>
  </p:clrMapOvr>
  <p:transition spd="med">
    <p:circl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124744"/>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5364088" y="3068960"/>
            <a:ext cx="7272808" cy="504056"/>
          </a:xfrm>
          <a:prstGeom prst="doubleWave">
            <a:avLst>
              <a:gd name="adj1" fmla="val 6250"/>
              <a:gd name="adj2" fmla="val 188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2835761668"/>
      </p:ext>
    </p:extLst>
  </p:cSld>
  <p:clrMapOvr>
    <a:masterClrMapping/>
  </p:clrMapOvr>
  <p:transition spd="med">
    <p:circl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8896" y="332656"/>
            <a:ext cx="7406208" cy="792088"/>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a:lvl1pPr>
          </a:lstStyle>
          <a:p>
            <a:endParaRPr lang="en-US" dirty="0"/>
          </a:p>
        </p:txBody>
      </p:sp>
      <p:sp>
        <p:nvSpPr>
          <p:cNvPr id="5" name="Slide Number Placeholder 4"/>
          <p:cNvSpPr>
            <a:spLocks noGrp="1"/>
          </p:cNvSpPr>
          <p:nvPr>
            <p:ph type="sldNum" sz="quarter" idx="12"/>
          </p:nvPr>
        </p:nvSpPr>
        <p:spPr/>
        <p:txBody>
          <a:bodyPr/>
          <a:lstStyle/>
          <a:p>
            <a:fld id="{18B3EB15-A691-43C8-BF6C-2935CC41042F}" type="slidenum">
              <a:rPr lang="es-ES" smtClean="0"/>
              <a:pPr/>
              <a:t>‹#›</a:t>
            </a:fld>
            <a:endParaRPr lang="es-ES"/>
          </a:p>
        </p:txBody>
      </p:sp>
    </p:spTree>
  </p:cSld>
  <p:clrMapOvr>
    <a:masterClrMapping/>
  </p:clrMapOvr>
  <p:transition spd="med">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cSld>
  <p:clrMapOvr>
    <a:masterClrMapping/>
  </p:clrMapOvr>
  <p:transition spd="med">
    <p:circl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4_Blank">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805113077"/>
      </p:ext>
    </p:extLst>
  </p:cSld>
  <p:clrMapOvr>
    <a:masterClrMapping/>
  </p:clrMapOvr>
  <p:transition spd="med">
    <p:circl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5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99543669"/>
      </p:ext>
    </p:extLst>
  </p:cSld>
  <p:clrMapOvr>
    <a:masterClrMapping/>
  </p:clrMapOvr>
  <p:transition spd="med">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DD6D281-485E-4A40-B53B-65A2FA315EC6}" type="slidenum">
              <a:rPr lang="es-ES" smtClean="0"/>
              <a:pPr/>
              <a:t>‹#›</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b="1" cap="none" spc="0">
                <a:ln w="1905"/>
                <a:solidFill>
                  <a:schemeClr val="accent5">
                    <a:lumMod val="75000"/>
                  </a:schemeClr>
                </a:solidFill>
                <a:effectLst>
                  <a:innerShdw blurRad="69850" dist="43180" dir="5400000">
                    <a:srgbClr val="000000">
                      <a:alpha val="65000"/>
                    </a:srgbClr>
                  </a:innerShdw>
                </a:effectLst>
              </a:defRPr>
            </a:lvl1pPr>
          </a:lstStyle>
          <a:p>
            <a:r>
              <a:rPr lang="en-US" dirty="0" smtClean="0"/>
              <a:t>Click to edit Master title style</a:t>
            </a:r>
            <a:endParaRPr lang="en-US" dirty="0"/>
          </a:p>
        </p:txBody>
      </p:sp>
    </p:spTree>
  </p:cSld>
  <p:clrMapOvr>
    <a:masterClrMapping/>
  </p:clrMapOvr>
  <p:transition spd="med">
    <p:circl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3_Blank">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053257133"/>
      </p:ext>
    </p:extLst>
  </p:cSld>
  <p:clrMapOvr>
    <a:masterClrMapping/>
  </p:clrMapOvr>
  <p:transition spd="med">
    <p:circl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11_Blank">
    <p:bg>
      <p:bgPr>
        <a:blipFill dpi="0" rotWithShape="1">
          <a:blip r:embed="rId2" cstate="email">
            <a:alphaModFix amt="8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508372801"/>
      </p:ext>
    </p:extLst>
  </p:cSld>
  <p:clrMapOvr>
    <a:masterClrMapping/>
  </p:clrMapOvr>
  <p:transition spd="med">
    <p:circl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2_Blank">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043799199"/>
      </p:ext>
    </p:extLst>
  </p:cSld>
  <p:clrMapOvr>
    <a:masterClrMapping/>
  </p:clrMapOvr>
  <p:transition spd="med">
    <p:circl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9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645523059"/>
      </p:ext>
    </p:extLst>
  </p:cSld>
  <p:clrMapOvr>
    <a:masterClrMapping/>
  </p:clrMapOvr>
  <p:transition spd="med">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0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526325382"/>
      </p:ext>
    </p:extLst>
  </p:cSld>
  <p:clrMapOvr>
    <a:masterClrMapping/>
  </p:clrMapOvr>
  <p:transition spd="med">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8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1584209507"/>
      </p:ext>
    </p:extLst>
  </p:cSld>
  <p:clrMapOvr>
    <a:masterClrMapping/>
  </p:clrMapOvr>
  <p:transition spd="med">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565383091"/>
      </p:ext>
    </p:extLst>
  </p:cSld>
  <p:clrMapOvr>
    <a:masterClrMapping/>
  </p:clrMapOvr>
  <p:transition spd="med">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6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331253662"/>
      </p:ext>
    </p:extLst>
  </p:cSld>
  <p:clrMapOvr>
    <a:masterClrMapping/>
  </p:clrMapOvr>
  <p:transition spd="med">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4_Blank">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1068393404"/>
      </p:ext>
    </p:extLst>
  </p:cSld>
  <p:clrMapOvr>
    <a:masterClrMapping/>
  </p:clrMapOvr>
  <p:transition spd="med">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018763470"/>
      </p:ext>
    </p:extLst>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99EC18-DC22-491A-A66E-AD70BDF89051}" type="slidenum">
              <a:rPr lang="es-ES" smtClean="0"/>
              <a:pPr/>
              <a:t>‹#›</a:t>
            </a:fld>
            <a:endParaRPr lang="es-ES"/>
          </a:p>
        </p:txBody>
      </p:sp>
      <p:sp>
        <p:nvSpPr>
          <p:cNvPr id="8" name="Title 7"/>
          <p:cNvSpPr>
            <a:spLocks noGrp="1"/>
          </p:cNvSpPr>
          <p:nvPr>
            <p:ph type="title" hasCustomPrompt="1"/>
          </p:nvPr>
        </p:nvSpPr>
        <p:spPr/>
        <p:txBody>
          <a:bodyPr/>
          <a:lstStyle/>
          <a:p>
            <a:r>
              <a:rPr lang="en-US" dirty="0" smtClean="0"/>
              <a:t>Click to edit Master style</a:t>
            </a:r>
            <a:endParaRPr lang="en-US" dirty="0"/>
          </a:p>
        </p:txBody>
      </p:sp>
      <p:sp>
        <p:nvSpPr>
          <p:cNvPr id="10" name="Content Placeholder 9"/>
          <p:cNvSpPr>
            <a:spLocks noGrp="1"/>
          </p:cNvSpPr>
          <p:nvPr>
            <p:ph sz="quarter" idx="13"/>
          </p:nvPr>
        </p:nvSpPr>
        <p:spPr>
          <a:xfrm>
            <a:off x="683568" y="1268760"/>
            <a:ext cx="3672408" cy="48965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ircl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1257868176"/>
      </p:ext>
    </p:extLst>
  </p:cSld>
  <p:clrMapOvr>
    <a:masterClrMapping/>
  </p:clrMapOvr>
  <p:transition spd="med">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cstate="email">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1539086830"/>
      </p:ext>
    </p:extLst>
  </p:cSld>
  <p:clrMapOvr>
    <a:masterClrMapping/>
  </p:clrMapOvr>
  <p:transition spd="med">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43282339"/>
      </p:ext>
    </p:extLst>
  </p:cSld>
  <p:clrMapOvr>
    <a:masterClrMapping/>
  </p:clrMapOvr>
  <p:transition spd="med">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B79E9B2-6E5A-45CC-88E0-B31AB9405C84}" type="slidenum">
              <a:rPr lang="es-ES" smtClean="0"/>
              <a:pPr/>
              <a:t>‹#›</a:t>
            </a:fld>
            <a:endParaRPr lang="es-ES"/>
          </a:p>
        </p:txBody>
      </p:sp>
    </p:spTree>
  </p:cSld>
  <p:clrMapOvr>
    <a:masterClrMapping/>
  </p:clrMapOvr>
  <p:transition spd="med">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endParaRPr lang="es-ES"/>
          </a:p>
        </p:txBody>
      </p:sp>
      <p:sp>
        <p:nvSpPr>
          <p:cNvPr id="5" name="Footer Placeholder 4"/>
          <p:cNvSpPr>
            <a:spLocks noGrp="1"/>
          </p:cNvSpPr>
          <p:nvPr>
            <p:ph type="ftr" sz="quarter" idx="11"/>
          </p:nvPr>
        </p:nvSpPr>
        <p:spPr>
          <a:xfrm>
            <a:off x="395536" y="6172200"/>
            <a:ext cx="3352801"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39B0A9FA-AA8A-4EC5-9711-69C145004EF2}" type="slidenum">
              <a:rPr lang="es-ES" smtClean="0"/>
              <a:pPr/>
              <a:t>‹#›</a:t>
            </a:fld>
            <a:endParaRPr lang="es-ES"/>
          </a:p>
        </p:txBody>
      </p:sp>
    </p:spTree>
  </p:cSld>
  <p:clrMapOvr>
    <a:masterClrMapping/>
  </p:clrMapOvr>
  <p:transition spd="med">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1720" y="17526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2"/>
          <p:cNvSpPr>
            <a:spLocks noGrp="1"/>
          </p:cNvSpPr>
          <p:nvPr>
            <p:ph type="title"/>
          </p:nvPr>
        </p:nvSpPr>
        <p:spPr>
          <a:xfrm>
            <a:off x="899593" y="4372168"/>
            <a:ext cx="7406208"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buNone/>
              <a:defRPr sz="4800" b="1" cap="none" spc="50">
                <a:ln w="11430"/>
                <a:solidFill>
                  <a:schemeClr val="tx2"/>
                </a:soli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14" name="Date Placeholder 13"/>
          <p:cNvSpPr>
            <a:spLocks noGrp="1"/>
          </p:cNvSpPr>
          <p:nvPr>
            <p:ph type="dt" sz="half" idx="10"/>
          </p:nvPr>
        </p:nvSpPr>
        <p:spPr>
          <a:xfrm>
            <a:off x="9900592" y="6093296"/>
            <a:ext cx="2514600" cy="365125"/>
          </a:xfrm>
          <a:prstGeom prst="rect">
            <a:avLst/>
          </a:prstGeom>
        </p:spPr>
        <p:txBody>
          <a:bodyPr/>
          <a:lstStyle/>
          <a:p>
            <a:endParaRPr lang="es-ES" dirty="0"/>
          </a:p>
        </p:txBody>
      </p:sp>
      <p:sp>
        <p:nvSpPr>
          <p:cNvPr id="12" name="Slide Number Placeholder 5"/>
          <p:cNvSpPr txBox="1">
            <a:spLocks/>
          </p:cNvSpPr>
          <p:nvPr userDrawn="1"/>
        </p:nvSpPr>
        <p:spPr>
          <a:xfrm>
            <a:off x="8244408" y="6165304"/>
            <a:ext cx="432048"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E7F777D0-1047-42BB-9325-19191E1BA8DC}" type="slidenum">
              <a:rPr lang="es-ES" smtClean="0"/>
              <a:pPr/>
              <a:t>‹#›</a:t>
            </a:fld>
            <a:endParaRPr lang="es-ES" dirty="0"/>
          </a:p>
        </p:txBody>
      </p:sp>
    </p:spTree>
    <p:extLst>
      <p:ext uri="{BB962C8B-B14F-4D97-AF65-F5344CB8AC3E}">
        <p14:creationId xmlns:p14="http://schemas.microsoft.com/office/powerpoint/2010/main" val="632822104"/>
      </p:ext>
    </p:extLst>
  </p:cSld>
  <p:clrMapOvr>
    <a:masterClrMapping/>
  </p:clrMapOvr>
  <p:transition spd="med">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DD6D281-485E-4A40-B53B-65A2FA315EC6}" type="slidenum">
              <a:rPr lang="es-ES" smtClean="0"/>
              <a:pPr/>
              <a:t>‹#›</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b="1" cap="none" spc="0">
                <a:ln w="1905"/>
                <a:solidFill>
                  <a:schemeClr val="accent5">
                    <a:lumMod val="75000"/>
                  </a:schemeClr>
                </a:solidFill>
                <a:effectLst>
                  <a:innerShdw blurRad="69850" dist="43180" dir="5400000">
                    <a:srgbClr val="000000">
                      <a:alpha val="65000"/>
                    </a:srgbClr>
                  </a:inn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85970917"/>
      </p:ext>
    </p:extLst>
  </p:cSld>
  <p:clrMapOvr>
    <a:masterClrMapping/>
  </p:clrMapOvr>
  <p:transition spd="med">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99EC18-DC22-491A-A66E-AD70BDF89051}" type="slidenum">
              <a:rPr lang="es-ES" smtClean="0"/>
              <a:pPr/>
              <a:t>‹#›</a:t>
            </a:fld>
            <a:endParaRPr lang="es-E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683568" y="1556792"/>
            <a:ext cx="792088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3992219"/>
      </p:ext>
    </p:extLst>
  </p:cSld>
  <p:clrMapOvr>
    <a:masterClrMapping/>
  </p:clrMapOvr>
  <p:transition spd="med">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marL="0" indent="0" algn="ctr">
              <a:buNone/>
              <a:defRPr sz="46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84DDBF1-E20F-499B-A56B-13697F7B9C69}" type="slidenum">
              <a:rPr lang="es-ES" smtClean="0"/>
              <a:pPr/>
              <a:t>‹#›</a:t>
            </a:fld>
            <a:endParaRPr lang="es-ES"/>
          </a:p>
        </p:txBody>
      </p:sp>
    </p:spTree>
    <p:extLst>
      <p:ext uri="{BB962C8B-B14F-4D97-AF65-F5344CB8AC3E}">
        <p14:creationId xmlns:p14="http://schemas.microsoft.com/office/powerpoint/2010/main" val="2212372817"/>
      </p:ext>
    </p:extLst>
  </p:cSld>
  <p:clrMapOvr>
    <a:masterClrMapping/>
  </p:clrMapOvr>
  <p:transition spd="med">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6AA5173-809A-47C4-A6C9-FAF8F879D43E}" type="slidenum">
              <a:rPr lang="es-ES" smtClean="0"/>
              <a:pPr/>
              <a:t>‹#›</a:t>
            </a:fld>
            <a:endParaRPr lang="es-ES"/>
          </a:p>
        </p:txBody>
      </p:sp>
      <p:sp>
        <p:nvSpPr>
          <p:cNvPr id="8" name="Title 7"/>
          <p:cNvSpPr>
            <a:spLocks noGrp="1"/>
          </p:cNvSpPr>
          <p:nvPr>
            <p:ph type="title"/>
          </p:nvPr>
        </p:nvSpPr>
        <p:spPr/>
        <p:txBody>
          <a:bodyPr/>
          <a:lstStyle>
            <a:lvl1pPr marL="0" indent="0" algn="ctr">
              <a:buNone/>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683568" y="1412774"/>
            <a:ext cx="3804991" cy="47525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44008" y="1412775"/>
            <a:ext cx="3816424" cy="47525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1291728"/>
      </p:ext>
    </p:extLst>
  </p:cSld>
  <p:clrMapOvr>
    <a:masterClrMapping/>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7" name="Rectangle 6"/>
          <p:cNvSpPr/>
          <p:nvPr/>
        </p:nvSpPr>
        <p:spPr>
          <a:xfrm>
            <a:off x="0" y="3866920"/>
            <a:ext cx="9144000" cy="299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marL="0" indent="0" algn="ctr">
              <a:buNone/>
              <a:defRPr sz="46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84DDBF1-E20F-499B-A56B-13697F7B9C69}" type="slidenum">
              <a:rPr lang="es-ES" smtClean="0"/>
              <a:pPr/>
              <a:t>‹#›</a:t>
            </a:fld>
            <a:endParaRPr lang="es-ES"/>
          </a:p>
        </p:txBody>
      </p:sp>
    </p:spTree>
  </p:cSld>
  <p:clrMapOvr>
    <a:masterClrMapping/>
  </p:clrMapOvr>
  <p:transition spd="med">
    <p:circl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1124744"/>
            <a:ext cx="3672408"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4" name="Content Placeholder 3"/>
          <p:cNvSpPr>
            <a:spLocks noGrp="1"/>
          </p:cNvSpPr>
          <p:nvPr>
            <p:ph sz="half" idx="2"/>
          </p:nvPr>
        </p:nvSpPr>
        <p:spPr>
          <a:xfrm>
            <a:off x="905070" y="1846119"/>
            <a:ext cx="367026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1318" y="1124744"/>
            <a:ext cx="3741122"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a:t>
            </a:r>
          </a:p>
        </p:txBody>
      </p:sp>
      <p:sp>
        <p:nvSpPr>
          <p:cNvPr id="6" name="Content Placeholder 5"/>
          <p:cNvSpPr>
            <a:spLocks noGrp="1"/>
          </p:cNvSpPr>
          <p:nvPr>
            <p:ph sz="quarter" idx="4"/>
          </p:nvPr>
        </p:nvSpPr>
        <p:spPr>
          <a:xfrm>
            <a:off x="4825696" y="1844824"/>
            <a:ext cx="370674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13872965"/>
      </p:ext>
    </p:extLst>
  </p:cSld>
  <p:clrMapOvr>
    <a:masterClrMapping/>
  </p:clrMapOvr>
  <p:transition spd="med">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1124744"/>
            <a:ext cx="3672408"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4" name="Content Placeholder 3"/>
          <p:cNvSpPr>
            <a:spLocks noGrp="1"/>
          </p:cNvSpPr>
          <p:nvPr>
            <p:ph sz="half" idx="2"/>
          </p:nvPr>
        </p:nvSpPr>
        <p:spPr>
          <a:xfrm>
            <a:off x="905070" y="1846119"/>
            <a:ext cx="367026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1318" y="1124744"/>
            <a:ext cx="3741122"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a:t>
            </a:r>
          </a:p>
        </p:txBody>
      </p:sp>
      <p:sp>
        <p:nvSpPr>
          <p:cNvPr id="6" name="Content Placeholder 5"/>
          <p:cNvSpPr>
            <a:spLocks noGrp="1"/>
          </p:cNvSpPr>
          <p:nvPr>
            <p:ph sz="quarter" idx="4"/>
          </p:nvPr>
        </p:nvSpPr>
        <p:spPr>
          <a:xfrm>
            <a:off x="4825696" y="1844824"/>
            <a:ext cx="370674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2893865"/>
      </p:ext>
    </p:extLst>
  </p:cSld>
  <p:clrMapOvr>
    <a:masterClrMapping/>
  </p:clrMapOvr>
  <p:transition spd="med">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05070" y="1124744"/>
            <a:ext cx="3670264" cy="4897839"/>
          </a:xfrm>
        </p:spPr>
        <p:txBody>
          <a:bodyPr>
            <a:normAutofit/>
          </a:bodyPr>
          <a:lstStyle>
            <a:lvl1pPr>
              <a:buClr>
                <a:srgbClr val="0C788E"/>
              </a:buClr>
              <a:buSzPct val="115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825696" y="1123449"/>
            <a:ext cx="3706744" cy="4897839"/>
          </a:xfrm>
        </p:spPr>
        <p:txBody>
          <a:bodyPr>
            <a:normAutofit/>
          </a:bodyPr>
          <a:lstStyle>
            <a:lvl1pPr>
              <a:buClr>
                <a:srgbClr val="0C788E"/>
              </a:buClr>
              <a:buSzPct val="115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85460774"/>
      </p:ext>
    </p:extLst>
  </p:cSld>
  <p:clrMapOvr>
    <a:masterClrMapping/>
  </p:clrMapOvr>
  <p:transition spd="med">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05070" y="1124744"/>
            <a:ext cx="3670264" cy="4897839"/>
          </a:xfrm>
        </p:spPr>
        <p:txBody>
          <a:bodyPr>
            <a:normAutofit/>
          </a:bodyPr>
          <a:lstStyle>
            <a:lvl1pPr>
              <a:buClr>
                <a:srgbClr val="004D86"/>
              </a:buClr>
              <a:buSzPct val="100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825696" y="1123449"/>
            <a:ext cx="3706744" cy="4897839"/>
          </a:xfrm>
        </p:spPr>
        <p:txBody>
          <a:bodyPr>
            <a:normAutofit/>
          </a:bodyPr>
          <a:lstStyle>
            <a:lvl1pPr>
              <a:buClr>
                <a:srgbClr val="0070C0"/>
              </a:buClr>
              <a:buSzPct val="100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5942285"/>
      </p:ext>
    </p:extLst>
  </p:cSld>
  <p:clrMapOvr>
    <a:masterClrMapping/>
  </p:clrMapOvr>
  <p:transition spd="med">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
        <p:nvSpPr>
          <p:cNvPr id="3" name="Content Placeholder 2"/>
          <p:cNvSpPr>
            <a:spLocks noGrp="1"/>
          </p:cNvSpPr>
          <p:nvPr>
            <p:ph idx="1"/>
          </p:nvPr>
        </p:nvSpPr>
        <p:spPr>
          <a:xfrm>
            <a:off x="4593515" y="731520"/>
            <a:ext cx="4017085" cy="4894730"/>
          </a:xfrm>
        </p:spPr>
        <p:txBody>
          <a:bodyPr anchor="ctr"/>
          <a:lstStyle>
            <a:lvl1pPr marL="45720" indent="0">
              <a:buNone/>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244408" y="6165304"/>
            <a:ext cx="460648" cy="365125"/>
          </a:xfrm>
        </p:spPr>
        <p:txBody>
          <a:bodyPr/>
          <a:lstStyle/>
          <a:p>
            <a:fld id="{87AE371E-ED34-412D-882F-B73224B707AB}" type="slidenum">
              <a:rPr lang="es-ES" smtClean="0"/>
              <a:pPr/>
              <a:t>‹#›</a:t>
            </a:fld>
            <a:endParaRPr lang="es-ES"/>
          </a:p>
        </p:txBody>
      </p:sp>
      <p:sp>
        <p:nvSpPr>
          <p:cNvPr id="12" name="Minus 11"/>
          <p:cNvSpPr/>
          <p:nvPr userDrawn="1"/>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2846612"/>
      </p:ext>
    </p:extLst>
  </p:cSld>
  <p:clrMapOvr>
    <a:masterClrMapping/>
  </p:clrMapOvr>
  <p:transition spd="med">
    <p:circl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3708920" y="3120008"/>
            <a:ext cx="7128792" cy="504056"/>
          </a:xfrm>
          <a:prstGeom prst="doubleWave">
            <a:avLst>
              <a:gd name="adj1" fmla="val 6250"/>
              <a:gd name="adj2" fmla="val 1880"/>
            </a:avLst>
          </a:prstGeom>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71875995"/>
      </p:ext>
    </p:extLst>
  </p:cSld>
  <p:clrMapOvr>
    <a:masterClrMapping/>
  </p:clrMapOvr>
  <p:transition spd="med">
    <p:circl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5571492" y="3176972"/>
            <a:ext cx="6858000" cy="504056"/>
          </a:xfrm>
          <a:prstGeom prst="doubleWave">
            <a:avLst>
              <a:gd name="adj1" fmla="val 6250"/>
              <a:gd name="adj2" fmla="val 1880"/>
            </a:avLst>
          </a:prstGeom>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345193092"/>
      </p:ext>
    </p:extLst>
  </p:cSld>
  <p:clrMapOvr>
    <a:masterClrMapping/>
  </p:clrMapOvr>
  <p:transition spd="med">
    <p:circl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244408" y="6165304"/>
            <a:ext cx="460648" cy="365125"/>
          </a:xfrm>
        </p:spPr>
        <p:txBody>
          <a:bodyPr/>
          <a:lstStyle/>
          <a:p>
            <a:fld id="{87AE371E-ED34-412D-882F-B73224B707AB}" type="slidenum">
              <a:rPr lang="es-ES" smtClean="0"/>
              <a:pPr/>
              <a:t>‹#›</a:t>
            </a:fld>
            <a:endParaRPr lang="es-ES"/>
          </a:p>
        </p:txBody>
      </p:sp>
      <p:sp>
        <p:nvSpPr>
          <p:cNvPr id="9" name="Diagonal Stripe 8"/>
          <p:cNvSpPr/>
          <p:nvPr userDrawn="1"/>
        </p:nvSpPr>
        <p:spPr>
          <a:xfrm>
            <a:off x="0" y="-171400"/>
            <a:ext cx="1043608" cy="1728192"/>
          </a:xfrm>
          <a:prstGeom prst="diagStrip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1" name="Minus 10"/>
          <p:cNvSpPr/>
          <p:nvPr userDrawn="1"/>
        </p:nvSpPr>
        <p:spPr>
          <a:xfrm rot="18054391">
            <a:off x="-1521564" y="528902"/>
            <a:ext cx="4113643" cy="548680"/>
          </a:xfrm>
          <a:prstGeom prst="mathMin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Minus 11"/>
          <p:cNvSpPr/>
          <p:nvPr userDrawn="1"/>
        </p:nvSpPr>
        <p:spPr>
          <a:xfrm rot="16200000">
            <a:off x="4200339" y="3129346"/>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3996038" y="312934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1986564803"/>
      </p:ext>
    </p:extLst>
  </p:cSld>
  <p:clrMapOvr>
    <a:masterClrMapping/>
  </p:clrMapOvr>
  <p:transition spd="med">
    <p:circl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3636912" y="3230880"/>
            <a:ext cx="7272808" cy="504056"/>
          </a:xfrm>
          <a:prstGeom prst="doubleWave">
            <a:avLst>
              <a:gd name="adj1" fmla="val 6250"/>
              <a:gd name="adj2" fmla="val 188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3114831678"/>
      </p:ext>
    </p:extLst>
  </p:cSld>
  <p:clrMapOvr>
    <a:masterClrMapping/>
  </p:clrMapOvr>
  <p:transition spd="med">
    <p:circl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7AE371E-ED34-412D-882F-B73224B707AB}" type="slidenum">
              <a:rPr lang="es-ES" smtClean="0"/>
              <a:pPr/>
              <a:t>‹#›</a:t>
            </a:fld>
            <a:endParaRPr lang="es-ES"/>
          </a:p>
        </p:txBody>
      </p:sp>
      <p:sp>
        <p:nvSpPr>
          <p:cNvPr id="8" name="Double Wave 7"/>
          <p:cNvSpPr/>
          <p:nvPr userDrawn="1"/>
        </p:nvSpPr>
        <p:spPr>
          <a:xfrm rot="5400000">
            <a:off x="5364088" y="3068960"/>
            <a:ext cx="7272808" cy="504056"/>
          </a:xfrm>
          <a:prstGeom prst="doubleWave">
            <a:avLst>
              <a:gd name="adj1" fmla="val 6250"/>
              <a:gd name="adj2" fmla="val 188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839095" y="2852936"/>
            <a:ext cx="3636085" cy="615357"/>
          </a:xfrm>
          <a:effectLst/>
        </p:spPr>
        <p:txBody>
          <a:bodyPr anchor="b">
            <a:noAutofit/>
          </a:bodyPr>
          <a:lstStyle>
            <a:lvl1pPr marL="0" indent="0" algn="l">
              <a:buNone/>
              <a:defRPr sz="2800" b="1" baseline="0">
                <a:effectLst/>
              </a:defRPr>
            </a:lvl1pPr>
          </a:lstStyle>
          <a:p>
            <a:r>
              <a:rPr lang="en-US" dirty="0" smtClean="0"/>
              <a:t>Sub Title Master </a:t>
            </a:r>
            <a:endParaRPr lang="en-US" dirty="0"/>
          </a:p>
        </p:txBody>
      </p:sp>
    </p:spTree>
    <p:extLst>
      <p:ext uri="{BB962C8B-B14F-4D97-AF65-F5344CB8AC3E}">
        <p14:creationId xmlns:p14="http://schemas.microsoft.com/office/powerpoint/2010/main" val="3162383810"/>
      </p:ext>
    </p:extLst>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6AA5173-809A-47C4-A6C9-FAF8F879D43E}" type="slidenum">
              <a:rPr lang="es-ES" smtClean="0"/>
              <a:pPr/>
              <a:t>‹#›</a:t>
            </a:fld>
            <a:endParaRPr lang="es-ES"/>
          </a:p>
        </p:txBody>
      </p:sp>
      <p:sp>
        <p:nvSpPr>
          <p:cNvPr id="8" name="Title 7"/>
          <p:cNvSpPr>
            <a:spLocks noGrp="1"/>
          </p:cNvSpPr>
          <p:nvPr>
            <p:ph type="title"/>
          </p:nvPr>
        </p:nvSpPr>
        <p:spPr/>
        <p:txBody>
          <a:bodyPr/>
          <a:lstStyle>
            <a:lvl1pPr marL="0" indent="0" algn="ctr">
              <a:buNone/>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755576" y="1556791"/>
            <a:ext cx="3732983" cy="4608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44008" y="1556792"/>
            <a:ext cx="3816424"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circl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8896" y="332656"/>
            <a:ext cx="7406208" cy="792088"/>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a:lvl1pPr>
          </a:lstStyle>
          <a:p>
            <a:r>
              <a:rPr lang="en-US" dirty="0" smtClean="0"/>
              <a:t>Click to edit Master </a:t>
            </a:r>
            <a:endParaRPr lang="en-US" dirty="0"/>
          </a:p>
        </p:txBody>
      </p:sp>
      <p:sp>
        <p:nvSpPr>
          <p:cNvPr id="5" name="Slide Number Placeholder 4"/>
          <p:cNvSpPr>
            <a:spLocks noGrp="1"/>
          </p:cNvSpPr>
          <p:nvPr>
            <p:ph type="sldNum" sz="quarter" idx="12"/>
          </p:nvPr>
        </p:nvSpPr>
        <p:spPr/>
        <p:txBody>
          <a:bodyPr/>
          <a:lstStyle/>
          <a:p>
            <a:fld id="{18B3EB15-A691-43C8-BF6C-2935CC41042F}" type="slidenum">
              <a:rPr lang="es-ES" smtClean="0"/>
              <a:pPr/>
              <a:t>‹#›</a:t>
            </a:fld>
            <a:endParaRPr lang="es-ES"/>
          </a:p>
        </p:txBody>
      </p:sp>
    </p:spTree>
    <p:extLst>
      <p:ext uri="{BB962C8B-B14F-4D97-AF65-F5344CB8AC3E}">
        <p14:creationId xmlns:p14="http://schemas.microsoft.com/office/powerpoint/2010/main" val="1208715048"/>
      </p:ext>
    </p:extLst>
  </p:cSld>
  <p:clrMapOvr>
    <a:masterClrMapping/>
  </p:clrMapOvr>
  <p:transition spd="med">
    <p:circl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692524519"/>
      </p:ext>
    </p:extLst>
  </p:cSld>
  <p:clrMapOvr>
    <a:masterClrMapping/>
  </p:clrMapOvr>
  <p:transition spd="med">
    <p:circl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14_Blank">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863145120"/>
      </p:ext>
    </p:extLst>
  </p:cSld>
  <p:clrMapOvr>
    <a:masterClrMapping/>
  </p:clrMapOvr>
  <p:transition spd="med">
    <p:circl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15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318191343"/>
      </p:ext>
    </p:extLst>
  </p:cSld>
  <p:clrMapOvr>
    <a:masterClrMapping/>
  </p:clrMapOvr>
  <p:transition spd="med">
    <p:circl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13_Blank">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292531619"/>
      </p:ext>
    </p:extLst>
  </p:cSld>
  <p:clrMapOvr>
    <a:masterClrMapping/>
  </p:clrMapOvr>
  <p:transition spd="med">
    <p:circl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11_Blank">
    <p:bg>
      <p:bgPr>
        <a:blipFill dpi="0" rotWithShape="1">
          <a:blip r:embed="rId2" cstate="email">
            <a:alphaModFix amt="8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336629759"/>
      </p:ext>
    </p:extLst>
  </p:cSld>
  <p:clrMapOvr>
    <a:masterClrMapping/>
  </p:clrMapOvr>
  <p:transition spd="med">
    <p:circl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12_Blank">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381083118"/>
      </p:ext>
    </p:extLst>
  </p:cSld>
  <p:clrMapOvr>
    <a:masterClrMapping/>
  </p:clrMapOvr>
  <p:transition spd="med">
    <p:circl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9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16973263"/>
      </p:ext>
    </p:extLst>
  </p:cSld>
  <p:clrMapOvr>
    <a:masterClrMapping/>
  </p:clrMapOvr>
  <p:transition spd="med">
    <p:circl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10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988991449"/>
      </p:ext>
    </p:extLst>
  </p:cSld>
  <p:clrMapOvr>
    <a:masterClrMapping/>
  </p:clrMapOvr>
  <p:transition spd="med">
    <p:circl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8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3054371369"/>
      </p:ext>
    </p:extLst>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1124744"/>
            <a:ext cx="3672408"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4" name="Content Placeholder 3"/>
          <p:cNvSpPr>
            <a:spLocks noGrp="1"/>
          </p:cNvSpPr>
          <p:nvPr>
            <p:ph sz="half" idx="2"/>
          </p:nvPr>
        </p:nvSpPr>
        <p:spPr>
          <a:xfrm>
            <a:off x="905070" y="1846119"/>
            <a:ext cx="367026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1318" y="1124744"/>
            <a:ext cx="3741122"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a:t>
            </a:r>
          </a:p>
        </p:txBody>
      </p:sp>
      <p:sp>
        <p:nvSpPr>
          <p:cNvPr id="6" name="Content Placeholder 5"/>
          <p:cNvSpPr>
            <a:spLocks noGrp="1"/>
          </p:cNvSpPr>
          <p:nvPr>
            <p:ph sz="quarter" idx="4"/>
          </p:nvPr>
        </p:nvSpPr>
        <p:spPr>
          <a:xfrm>
            <a:off x="4825696" y="1844824"/>
            <a:ext cx="370674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spd="med">
    <p:circl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1820610286"/>
      </p:ext>
    </p:extLst>
  </p:cSld>
  <p:clrMapOvr>
    <a:masterClrMapping/>
  </p:clrMapOvr>
  <p:transition spd="med">
    <p:circl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6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212223293"/>
      </p:ext>
    </p:extLst>
  </p:cSld>
  <p:clrMapOvr>
    <a:masterClrMapping/>
  </p:clrMapOvr>
  <p:transition spd="med">
    <p:circl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4_Blank">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145069548"/>
      </p:ext>
    </p:extLst>
  </p:cSld>
  <p:clrMapOvr>
    <a:masterClrMapping/>
  </p:clrMapOvr>
  <p:transition spd="med">
    <p:circl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837846716"/>
      </p:ext>
    </p:extLst>
  </p:cSld>
  <p:clrMapOvr>
    <a:masterClrMapping/>
  </p:clrMapOvr>
  <p:transition spd="med">
    <p:circl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3_Blank">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234846679"/>
      </p:ext>
    </p:extLst>
  </p:cSld>
  <p:clrMapOvr>
    <a:masterClrMapping/>
  </p:clrMapOvr>
  <p:transition spd="med">
    <p:circl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cstate="email">
            <a:alphaModFix amt="5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864359202"/>
      </p:ext>
    </p:extLst>
  </p:cSld>
  <p:clrMapOvr>
    <a:masterClrMapping/>
  </p:clrMapOvr>
  <p:transition spd="med">
    <p:circl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cstate="email">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682D65-884C-47A2-8FBD-AC59C0AFCE73}" type="slidenum">
              <a:rPr lang="es-ES" smtClean="0"/>
              <a:pPr/>
              <a:t>‹#›</a:t>
            </a:fld>
            <a:endParaRPr lang="es-ES"/>
          </a:p>
        </p:txBody>
      </p:sp>
    </p:spTree>
    <p:extLst>
      <p:ext uri="{BB962C8B-B14F-4D97-AF65-F5344CB8AC3E}">
        <p14:creationId xmlns:p14="http://schemas.microsoft.com/office/powerpoint/2010/main" val="2781436163"/>
      </p:ext>
    </p:extLst>
  </p:cSld>
  <p:clrMapOvr>
    <a:masterClrMapping/>
  </p:clrMapOvr>
  <p:transition spd="med">
    <p:circl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B79E9B2-6E5A-45CC-88E0-B31AB9405C84}" type="slidenum">
              <a:rPr lang="es-ES" smtClean="0"/>
              <a:pPr/>
              <a:t>‹#›</a:t>
            </a:fld>
            <a:endParaRPr lang="es-ES"/>
          </a:p>
        </p:txBody>
      </p:sp>
    </p:spTree>
    <p:extLst>
      <p:ext uri="{BB962C8B-B14F-4D97-AF65-F5344CB8AC3E}">
        <p14:creationId xmlns:p14="http://schemas.microsoft.com/office/powerpoint/2010/main" val="4035983858"/>
      </p:ext>
    </p:extLst>
  </p:cSld>
  <p:clrMapOvr>
    <a:masterClrMapping/>
  </p:clrMapOvr>
  <p:transition spd="med">
    <p:circl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endParaRPr lang="es-ES"/>
          </a:p>
        </p:txBody>
      </p:sp>
      <p:sp>
        <p:nvSpPr>
          <p:cNvPr id="5" name="Footer Placeholder 4"/>
          <p:cNvSpPr>
            <a:spLocks noGrp="1"/>
          </p:cNvSpPr>
          <p:nvPr>
            <p:ph type="ftr" sz="quarter" idx="11"/>
          </p:nvPr>
        </p:nvSpPr>
        <p:spPr>
          <a:xfrm>
            <a:off x="395536" y="6172200"/>
            <a:ext cx="3352801"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39B0A9FA-AA8A-4EC5-9711-69C145004EF2}" type="slidenum">
              <a:rPr lang="es-ES" smtClean="0"/>
              <a:pPr/>
              <a:t>‹#›</a:t>
            </a:fld>
            <a:endParaRPr lang="es-ES"/>
          </a:p>
        </p:txBody>
      </p:sp>
    </p:spTree>
    <p:extLst>
      <p:ext uri="{BB962C8B-B14F-4D97-AF65-F5344CB8AC3E}">
        <p14:creationId xmlns:p14="http://schemas.microsoft.com/office/powerpoint/2010/main" val="75274573"/>
      </p:ext>
    </p:extLst>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1124744"/>
            <a:ext cx="3672408"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4" name="Content Placeholder 3"/>
          <p:cNvSpPr>
            <a:spLocks noGrp="1"/>
          </p:cNvSpPr>
          <p:nvPr>
            <p:ph sz="half" idx="2"/>
          </p:nvPr>
        </p:nvSpPr>
        <p:spPr>
          <a:xfrm>
            <a:off x="905070" y="1846119"/>
            <a:ext cx="367026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1318" y="1124744"/>
            <a:ext cx="3741122" cy="432048"/>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a:t>
            </a:r>
          </a:p>
        </p:txBody>
      </p:sp>
      <p:sp>
        <p:nvSpPr>
          <p:cNvPr id="6" name="Content Placeholder 5"/>
          <p:cNvSpPr>
            <a:spLocks noGrp="1"/>
          </p:cNvSpPr>
          <p:nvPr>
            <p:ph sz="quarter" idx="4"/>
          </p:nvPr>
        </p:nvSpPr>
        <p:spPr>
          <a:xfrm>
            <a:off x="4825696" y="1844824"/>
            <a:ext cx="3706744" cy="4176464"/>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5477043"/>
      </p:ext>
    </p:extLst>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05070" y="1124744"/>
            <a:ext cx="3670264" cy="4897839"/>
          </a:xfrm>
        </p:spPr>
        <p:txBody>
          <a:bodyPr>
            <a:normAutofit/>
          </a:bodyPr>
          <a:lstStyle>
            <a:lvl1pPr>
              <a:buClr>
                <a:srgbClr val="0C788E"/>
              </a:buClr>
              <a:buSzPct val="115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825696" y="1123449"/>
            <a:ext cx="3706744" cy="4897839"/>
          </a:xfrm>
        </p:spPr>
        <p:txBody>
          <a:bodyPr>
            <a:normAutofit/>
          </a:bodyPr>
          <a:lstStyle>
            <a:lvl1pPr>
              <a:buClr>
                <a:srgbClr val="0C788E"/>
              </a:buClr>
              <a:buSzPct val="115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Minus 12"/>
          <p:cNvSpPr/>
          <p:nvPr userDrawn="1"/>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1302162"/>
      </p:ext>
    </p:extLst>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05070" y="1124744"/>
            <a:ext cx="3670264" cy="4897839"/>
          </a:xfrm>
        </p:spPr>
        <p:txBody>
          <a:bodyPr>
            <a:normAutofit/>
          </a:bodyPr>
          <a:lstStyle>
            <a:lvl1pPr>
              <a:buClr>
                <a:srgbClr val="004D86"/>
              </a:buClr>
              <a:buSzPct val="100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825696" y="1123449"/>
            <a:ext cx="3706744" cy="4897839"/>
          </a:xfrm>
        </p:spPr>
        <p:txBody>
          <a:bodyPr>
            <a:normAutofit/>
          </a:bodyPr>
          <a:lstStyle>
            <a:lvl1pPr>
              <a:buClr>
                <a:srgbClr val="0070C0"/>
              </a:buClr>
              <a:buSzPct val="100000"/>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A95D862-EC52-4EE3-B8E7-2E96E6DBCC7F}" type="slidenum">
              <a:rPr lang="es-ES" smtClean="0"/>
              <a:pPr/>
              <a:t>‹#›</a:t>
            </a:fld>
            <a:endParaRPr lang="es-ES"/>
          </a:p>
        </p:txBody>
      </p:sp>
      <p:sp>
        <p:nvSpPr>
          <p:cNvPr id="10" name="Title 9"/>
          <p:cNvSpPr>
            <a:spLocks noGrp="1"/>
          </p:cNvSpPr>
          <p:nvPr>
            <p:ph type="title"/>
          </p:nvPr>
        </p:nvSpPr>
        <p:spPr>
          <a:xfrm>
            <a:off x="899592" y="260648"/>
            <a:ext cx="7664639" cy="720080"/>
          </a:xfrm>
        </p:spPr>
        <p:txBody>
          <a:bodyPr>
            <a:scene3d>
              <a:camera prst="orthographicFront"/>
              <a:lightRig rig="soft" dir="t">
                <a:rot lat="0" lon="0" rev="10800000"/>
              </a:lightRig>
            </a:scene3d>
            <a:sp3d extrusionH="57150">
              <a:bevelT w="27940" h="12700" prst="angle"/>
              <a:contourClr>
                <a:srgbClr val="DDDDDD"/>
              </a:contourClr>
            </a:sp3d>
          </a:bodyPr>
          <a:lstStyle>
            <a:lvl1pPr marL="0" indent="0" algn="l">
              <a:buNone/>
              <a:defRPr sz="4000"/>
            </a:lvl1pPr>
          </a:lstStyle>
          <a:p>
            <a:r>
              <a:rPr lang="en-US" dirty="0" smtClean="0"/>
              <a:t>Click to edit Master title</a:t>
            </a:r>
            <a:endParaRPr lang="en-US" dirty="0"/>
          </a:p>
        </p:txBody>
      </p:sp>
      <p:sp>
        <p:nvSpPr>
          <p:cNvPr id="11" name="Minus 10"/>
          <p:cNvSpPr/>
          <p:nvPr userDrawn="1"/>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Minus 11"/>
          <p:cNvSpPr/>
          <p:nvPr userDrawn="1"/>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8385890"/>
      </p:ext>
    </p:extLst>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332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6054304"/>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7504" y="948904"/>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3569" y="332656"/>
            <a:ext cx="7776862" cy="792088"/>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p>
            <a:r>
              <a:rPr lang="en-US" dirty="0" smtClean="0"/>
              <a:t>Click to edit Master </a:t>
            </a:r>
            <a:endParaRPr lang="en-US" dirty="0"/>
          </a:p>
        </p:txBody>
      </p:sp>
      <p:sp>
        <p:nvSpPr>
          <p:cNvPr id="3" name="Text Placeholder 2"/>
          <p:cNvSpPr>
            <a:spLocks noGrp="1"/>
          </p:cNvSpPr>
          <p:nvPr>
            <p:ph type="body" idx="1"/>
          </p:nvPr>
        </p:nvSpPr>
        <p:spPr>
          <a:xfrm>
            <a:off x="683568" y="1340768"/>
            <a:ext cx="3744416" cy="48659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44408" y="6165304"/>
            <a:ext cx="43204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7F777D0-1047-42BB-9325-19191E1BA8DC}" type="slidenum">
              <a:rPr lang="es-ES" smtClean="0"/>
              <a:pPr/>
              <a:t>‹#›</a:t>
            </a:fld>
            <a:endParaRPr lang="es-ES" dirty="0"/>
          </a:p>
        </p:txBody>
      </p:sp>
      <p:sp>
        <p:nvSpPr>
          <p:cNvPr id="11" name="Text Placeholder 2"/>
          <p:cNvSpPr txBox="1">
            <a:spLocks/>
          </p:cNvSpPr>
          <p:nvPr/>
        </p:nvSpPr>
        <p:spPr>
          <a:xfrm>
            <a:off x="4572000" y="1340768"/>
            <a:ext cx="3888432" cy="486593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73" r:id="rId2"/>
    <p:sldLayoutId id="2147483674" r:id="rId3"/>
    <p:sldLayoutId id="2147483675" r:id="rId4"/>
    <p:sldLayoutId id="2147483676" r:id="rId5"/>
    <p:sldLayoutId id="2147483677" r:id="rId6"/>
    <p:sldLayoutId id="2147483705" r:id="rId7"/>
    <p:sldLayoutId id="2147483704" r:id="rId8"/>
    <p:sldLayoutId id="2147483706" r:id="rId9"/>
    <p:sldLayoutId id="2147483702" r:id="rId10"/>
    <p:sldLayoutId id="2147483684" r:id="rId11"/>
    <p:sldLayoutId id="2147483685" r:id="rId12"/>
    <p:sldLayoutId id="2147483686" r:id="rId13"/>
    <p:sldLayoutId id="2147483680" r:id="rId14"/>
    <p:sldLayoutId id="2147483703" r:id="rId15"/>
    <p:sldLayoutId id="2147483678" r:id="rId16"/>
    <p:sldLayoutId id="2147483679" r:id="rId17"/>
    <p:sldLayoutId id="2147483700" r:id="rId18"/>
    <p:sldLayoutId id="2147483701" r:id="rId19"/>
    <p:sldLayoutId id="2147483699" r:id="rId20"/>
    <p:sldLayoutId id="2147483697" r:id="rId21"/>
    <p:sldLayoutId id="2147483698" r:id="rId22"/>
    <p:sldLayoutId id="2147483695" r:id="rId23"/>
    <p:sldLayoutId id="2147483696" r:id="rId24"/>
    <p:sldLayoutId id="2147483694" r:id="rId25"/>
    <p:sldLayoutId id="2147483693" r:id="rId26"/>
    <p:sldLayoutId id="2147483692" r:id="rId27"/>
    <p:sldLayoutId id="2147483690" r:id="rId28"/>
    <p:sldLayoutId id="2147483691" r:id="rId29"/>
    <p:sldLayoutId id="2147483689" r:id="rId30"/>
    <p:sldLayoutId id="2147483687" r:id="rId31"/>
    <p:sldLayoutId id="2147483688" r:id="rId32"/>
    <p:sldLayoutId id="2147483682" r:id="rId33"/>
    <p:sldLayoutId id="2147483683" r:id="rId34"/>
  </p:sldLayoutIdLst>
  <p:transition spd="med">
    <p:circle/>
  </p:transition>
  <p:timing>
    <p:tnLst>
      <p:par>
        <p:cTn id="1" dur="indefinite" restart="never" nodeType="tmRoot"/>
      </p:par>
    </p:tnLst>
  </p:timing>
  <p:hf hd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332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6054304"/>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7504" y="948904"/>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3569" y="332656"/>
            <a:ext cx="7776862" cy="792088"/>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p>
            <a:r>
              <a:rPr lang="en-US" dirty="0" smtClean="0"/>
              <a:t>Click to edit Master </a:t>
            </a:r>
            <a:endParaRPr lang="en-US" dirty="0"/>
          </a:p>
        </p:txBody>
      </p:sp>
      <p:sp>
        <p:nvSpPr>
          <p:cNvPr id="3" name="Text Placeholder 2"/>
          <p:cNvSpPr>
            <a:spLocks noGrp="1"/>
          </p:cNvSpPr>
          <p:nvPr>
            <p:ph type="body" idx="1"/>
          </p:nvPr>
        </p:nvSpPr>
        <p:spPr>
          <a:xfrm>
            <a:off x="683568" y="1340768"/>
            <a:ext cx="3744416" cy="48659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44408" y="6165304"/>
            <a:ext cx="43204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7F777D0-1047-42BB-9325-19191E1BA8DC}" type="slidenum">
              <a:rPr lang="es-ES" smtClean="0"/>
              <a:pPr/>
              <a:t>‹#›</a:t>
            </a:fld>
            <a:endParaRPr lang="es-ES" dirty="0"/>
          </a:p>
        </p:txBody>
      </p:sp>
      <p:sp>
        <p:nvSpPr>
          <p:cNvPr id="11" name="Text Placeholder 2"/>
          <p:cNvSpPr txBox="1">
            <a:spLocks/>
          </p:cNvSpPr>
          <p:nvPr/>
        </p:nvSpPr>
        <p:spPr>
          <a:xfrm>
            <a:off x="4572000" y="1340768"/>
            <a:ext cx="3888432" cy="486593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ouble Wave 11"/>
          <p:cNvSpPr/>
          <p:nvPr/>
        </p:nvSpPr>
        <p:spPr>
          <a:xfrm rot="5400000">
            <a:off x="-2458663" y="3114847"/>
            <a:ext cx="5060326" cy="504056"/>
          </a:xfrm>
          <a:prstGeom prst="doubleWave">
            <a:avLst>
              <a:gd name="adj1" fmla="val 12500"/>
              <a:gd name="adj2" fmla="val 1880"/>
            </a:avLst>
          </a:prstGeom>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61636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Lst>
  <p:transition spd="med">
    <p:circle/>
  </p:transition>
  <p:timing>
    <p:tnLst>
      <p:par>
        <p:cTn id="1" dur="indefinite" restart="never" nodeType="tmRoot"/>
      </p:par>
    </p:tnLst>
  </p:timing>
  <p:hf hd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diagramLayout" Target="../diagrams/layout1.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44.png"/><Relationship Id="rId5" Type="http://schemas.openxmlformats.org/officeDocument/2006/relationships/diagramColors" Target="../diagrams/colors1.xml"/><Relationship Id="rId10" Type="http://schemas.openxmlformats.org/officeDocument/2006/relationships/image" Target="../media/image43.png"/><Relationship Id="rId4" Type="http://schemas.openxmlformats.org/officeDocument/2006/relationships/diagramQuickStyle" Target="../diagrams/quickStyle1.xml"/><Relationship Id="rId9" Type="http://schemas.openxmlformats.org/officeDocument/2006/relationships/image" Target="../media/image42.png"/><Relationship Id="rId1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36.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5.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2.xml"/><Relationship Id="rId7" Type="http://schemas.openxmlformats.org/officeDocument/2006/relationships/image" Target="../media/image49.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53.png"/><Relationship Id="rId5" Type="http://schemas.openxmlformats.org/officeDocument/2006/relationships/diagramColors" Target="../diagrams/colors2.xml"/><Relationship Id="rId10" Type="http://schemas.openxmlformats.org/officeDocument/2006/relationships/image" Target="../media/image52.png"/><Relationship Id="rId4" Type="http://schemas.openxmlformats.org/officeDocument/2006/relationships/diagramQuickStyle" Target="../diagrams/quickStyle2.xml"/><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17.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Layout" Target="../diagrams/layout3.xml"/><Relationship Id="rId7" Type="http://schemas.openxmlformats.org/officeDocument/2006/relationships/image" Target="../media/image58.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1.png"/><Relationship Id="rId4" Type="http://schemas.openxmlformats.org/officeDocument/2006/relationships/diagramQuickStyle" Target="../diagrams/quickStyle3.xml"/><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Layout" Target="../diagrams/layout4.xml"/><Relationship Id="rId7" Type="http://schemas.openxmlformats.org/officeDocument/2006/relationships/image" Target="../media/image66.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9.png"/><Relationship Id="rId4" Type="http://schemas.openxmlformats.org/officeDocument/2006/relationships/diagramQuickStyle" Target="../diagrams/quickStyle4.xml"/><Relationship Id="rId9"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4.png"/><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3.png"/><Relationship Id="rId1" Type="http://schemas.openxmlformats.org/officeDocument/2006/relationships/slideLayout" Target="../slideLayouts/slideLayout51.xml"/><Relationship Id="rId5" Type="http://schemas.microsoft.com/office/2007/relationships/hdphoto" Target="../media/hdphoto6.wdp"/><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71.jpe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microsoft.com/office/2007/relationships/hdphoto" Target="../media/hdphoto7.wdp"/><Relationship Id="rId5" Type="http://schemas.openxmlformats.org/officeDocument/2006/relationships/image" Target="../media/image81.pn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microsoft.com/office/2007/relationships/hdphoto" Target="../media/hdphoto8.wdp"/><Relationship Id="rId5" Type="http://schemas.openxmlformats.org/officeDocument/2006/relationships/image" Target="../media/image83.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31.xml"/><Relationship Id="rId4" Type="http://schemas.openxmlformats.org/officeDocument/2006/relationships/image" Target="../media/image86.png"/></Relationships>
</file>

<file path=ppt/slides/_rels/slide49.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87.jpeg"/><Relationship Id="rId1" Type="http://schemas.openxmlformats.org/officeDocument/2006/relationships/slideLayout" Target="../slideLayouts/slideLayout5.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96.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7.png"/><Relationship Id="rId1" Type="http://schemas.openxmlformats.org/officeDocument/2006/relationships/slideLayout" Target="../slideLayouts/slideLayout25.xml"/><Relationship Id="rId6" Type="http://schemas.microsoft.com/office/2007/relationships/hdphoto" Target="../media/hdphoto10.wdp"/><Relationship Id="rId5" Type="http://schemas.openxmlformats.org/officeDocument/2006/relationships/image" Target="../media/image98.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1.jpeg"/><Relationship Id="rId1" Type="http://schemas.openxmlformats.org/officeDocument/2006/relationships/slideLayout" Target="../slideLayouts/slideLayout14.xml"/><Relationship Id="rId4" Type="http://schemas.microsoft.com/office/2007/relationships/hdphoto" Target="../media/hdphoto11.wdp"/></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 Id="rId5" Type="http://schemas.openxmlformats.org/officeDocument/2006/relationships/image" Target="../media/image51.png"/><Relationship Id="rId4" Type="http://schemas.microsoft.com/office/2007/relationships/hdphoto" Target="../media/hdphoto12.wdp"/></Relationships>
</file>

<file path=ppt/slides/_rels/slide81.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3" Type="http://schemas.openxmlformats.org/officeDocument/2006/relationships/hyperlink" Target="mailto:charlene@studythecalendar.com" TargetMode="External"/><Relationship Id="rId2" Type="http://schemas.openxmlformats.org/officeDocument/2006/relationships/image" Target="../media/image119.jpe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hyperlink" Target="mailto:tim@studythecalendar.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5217626"/>
            <a:ext cx="914400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dirty="0">
                <a:solidFill>
                  <a:srgbClr val="0070C0"/>
                </a:solidFill>
                <a:latin typeface="Comic Sans MS" pitchFamily="66" charset="0"/>
              </a:rPr>
              <a:t>Grammar </a:t>
            </a:r>
            <a:r>
              <a:rPr lang="en-US" sz="4800" b="1" dirty="0" smtClean="0">
                <a:solidFill>
                  <a:srgbClr val="0070C0"/>
                </a:solidFill>
                <a:latin typeface="Comic Sans MS" pitchFamily="66" charset="0"/>
              </a:rPr>
              <a:t>101</a:t>
            </a:r>
            <a:r>
              <a:rPr lang="en-US" sz="3600" b="1" dirty="0" smtClean="0">
                <a:solidFill>
                  <a:srgbClr val="0070C0"/>
                </a:solidFill>
                <a:latin typeface="Comic Sans MS" pitchFamily="66" charset="0"/>
              </a:rPr>
              <a:t> (Parts 2 &amp; 3)</a:t>
            </a:r>
            <a:r>
              <a:rPr lang="en-US" sz="4800" b="1" dirty="0" smtClean="0">
                <a:solidFill>
                  <a:srgbClr val="0070C0"/>
                </a:solidFill>
                <a:latin typeface="Comic Sans MS" pitchFamily="66" charset="0"/>
              </a:rPr>
              <a:t> </a:t>
            </a:r>
            <a:br>
              <a:rPr lang="en-US" sz="4800" b="1" dirty="0" smtClean="0">
                <a:solidFill>
                  <a:srgbClr val="0070C0"/>
                </a:solidFill>
                <a:latin typeface="Comic Sans MS" pitchFamily="66" charset="0"/>
              </a:rPr>
            </a:br>
            <a:r>
              <a:rPr lang="en-US" sz="4800" b="1" dirty="0" smtClean="0">
                <a:solidFill>
                  <a:srgbClr val="0070C0"/>
                </a:solidFill>
                <a:latin typeface="Comic Sans MS" pitchFamily="66" charset="0"/>
              </a:rPr>
              <a:t>for the Hebrew </a:t>
            </a:r>
            <a:r>
              <a:rPr lang="en-US" sz="4800" b="1" dirty="0">
                <a:solidFill>
                  <a:srgbClr val="0070C0"/>
                </a:solidFill>
                <a:latin typeface="Comic Sans MS" pitchFamily="66" charset="0"/>
              </a:rPr>
              <a:t>“evening</a:t>
            </a:r>
            <a:r>
              <a:rPr lang="en-US" sz="4800" b="1" dirty="0" smtClean="0">
                <a:solidFill>
                  <a:srgbClr val="0070C0"/>
                </a:solidFill>
                <a:latin typeface="Comic Sans MS" pitchFamily="66" charset="0"/>
              </a:rPr>
              <a:t>”</a:t>
            </a:r>
            <a:endParaRPr lang="en-US" sz="4800" b="1" dirty="0">
              <a:latin typeface="Comic Sans MS" pitchFamily="66" charset="0"/>
            </a:endParaRPr>
          </a:p>
        </p:txBody>
      </p:sp>
      <p:sp>
        <p:nvSpPr>
          <p:cNvPr id="2" name="Rectangle 1"/>
          <p:cNvSpPr/>
          <p:nvPr/>
        </p:nvSpPr>
        <p:spPr>
          <a:xfrm>
            <a:off x="-3204864" y="908720"/>
            <a:ext cx="3240361" cy="3662541"/>
          </a:xfrm>
          <a:prstGeom prst="rect">
            <a:avLst/>
          </a:prstGeom>
          <a:noFill/>
        </p:spPr>
        <p:txBody>
          <a:bodyPr wrap="squar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Corrections for PDF done on June 21/19 AFTER CCC.</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17: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twlight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spelling</a:t>
            </a:r>
          </a:p>
          <a:p>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82:  context statement for the 9</a:t>
            </a:r>
            <a:r>
              <a:rPr lang="en-US" sz="2000" b="1" cap="none" spc="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day.</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87:  added “sunset [even</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 8/20:  #22 &amp; 23 – corrected H4811 to 4891 for ‘</a:t>
            </a:r>
            <a:r>
              <a:rPr lang="en-U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mischar</a:t>
            </a:r>
            <a:r>
              <a:rPr lang="en-US" sz="20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64456220"/>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682D65-884C-47A2-8FBD-AC59C0AFCE73}" type="slidenum">
              <a:rPr lang="es-ES" smtClean="0"/>
              <a:pPr/>
              <a:t>10</a:t>
            </a:fld>
            <a:endParaRPr lang="es-ES"/>
          </a:p>
        </p:txBody>
      </p:sp>
      <p:sp>
        <p:nvSpPr>
          <p:cNvPr id="12" name="Rectangle 11"/>
          <p:cNvSpPr/>
          <p:nvPr/>
        </p:nvSpPr>
        <p:spPr>
          <a:xfrm>
            <a:off x="78558" y="4611231"/>
            <a:ext cx="9101954"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t>The twilight components are small slivers of transition between the light and night.</a:t>
            </a:r>
          </a:p>
          <a:p>
            <a:pPr algn="ctr"/>
            <a:r>
              <a:rPr lang="en-US" sz="2800" b="1"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Evening twilight </a:t>
            </a:r>
            <a:r>
              <a:rPr lang="en-US" sz="2800" b="1" dirty="0" smtClean="0">
                <a:ln w="11430"/>
                <a:solidFill>
                  <a:schemeClr val="tx1">
                    <a:lumMod val="50000"/>
                    <a:lumOff val="50000"/>
                  </a:schemeClr>
                </a:solidFill>
                <a:effectLst>
                  <a:outerShdw blurRad="50800" dist="39000" dir="5460000" algn="tl">
                    <a:srgbClr val="000000">
                      <a:alpha val="38000"/>
                    </a:srgbClr>
                  </a:outerShdw>
                </a:effectLst>
                <a:latin typeface="Segoe Print" pitchFamily="2" charset="0"/>
              </a:rPr>
              <a:t>was placed 12 hrs.</a:t>
            </a:r>
            <a:br>
              <a:rPr lang="en-US" sz="2800" b="1" dirty="0" smtClean="0">
                <a:ln w="11430"/>
                <a:solidFill>
                  <a:schemeClr val="tx1">
                    <a:lumMod val="50000"/>
                    <a:lumOff val="50000"/>
                  </a:schemeClr>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1">
                    <a:lumMod val="50000"/>
                    <a:lumOff val="50000"/>
                  </a:schemeClr>
                </a:solidFill>
                <a:effectLst>
                  <a:outerShdw blurRad="50800" dist="39000" dir="5460000" algn="tl">
                    <a:srgbClr val="000000">
                      <a:alpha val="38000"/>
                    </a:srgbClr>
                  </a:outerShdw>
                </a:effectLst>
                <a:latin typeface="Segoe Print" pitchFamily="2" charset="0"/>
              </a:rPr>
              <a:t>before the 1</a:t>
            </a:r>
            <a:r>
              <a:rPr lang="en-US" sz="2800" b="1" baseline="30000" dirty="0" smtClean="0">
                <a:ln w="11430"/>
                <a:solidFill>
                  <a:schemeClr val="tx1">
                    <a:lumMod val="50000"/>
                    <a:lumOff val="50000"/>
                  </a:schemeClr>
                </a:solidFill>
                <a:effectLst>
                  <a:outerShdw blurRad="50800" dist="39000" dir="5460000" algn="tl">
                    <a:srgbClr val="000000">
                      <a:alpha val="38000"/>
                    </a:srgbClr>
                  </a:outerShdw>
                </a:effectLst>
                <a:latin typeface="Segoe Print" pitchFamily="2" charset="0"/>
              </a:rPr>
              <a:t>ST</a:t>
            </a:r>
            <a:r>
              <a:rPr lang="en-US" sz="2800" b="1" dirty="0" smtClean="0">
                <a:ln w="11430"/>
                <a:solidFill>
                  <a:schemeClr val="tx1">
                    <a:lumMod val="50000"/>
                    <a:lumOff val="50000"/>
                  </a:schemeClr>
                </a:solidFill>
                <a:effectLst>
                  <a:outerShdw blurRad="50800" dist="39000" dir="5460000" algn="tl">
                    <a:srgbClr val="000000">
                      <a:alpha val="38000"/>
                    </a:srgbClr>
                  </a:outerShdw>
                </a:effectLst>
                <a:latin typeface="Segoe Print" pitchFamily="2" charset="0"/>
              </a:rPr>
              <a:t> </a:t>
            </a: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Morning twilight.</a:t>
            </a:r>
          </a:p>
          <a:p>
            <a:pPr algn="ctr"/>
            <a:r>
              <a:rPr lang="en-US" sz="2800" b="1" dirty="0" smtClean="0">
                <a:ln w="11430"/>
                <a:solidFill>
                  <a:srgbClr val="00B0F0"/>
                </a:solidFill>
                <a:effectLst>
                  <a:outerShdw blurRad="50800" dist="39000" dir="5460000" algn="tl">
                    <a:srgbClr val="000000">
                      <a:alpha val="38000"/>
                    </a:srgbClr>
                  </a:outerShdw>
                </a:effectLst>
                <a:latin typeface="Segoe Print" pitchFamily="2" charset="0"/>
              </a:rPr>
              <a:t>The Gen 1:5 “order” is correct!</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8" name="Oval 7"/>
          <p:cNvSpPr/>
          <p:nvPr/>
        </p:nvSpPr>
        <p:spPr>
          <a:xfrm>
            <a:off x="2732310" y="980728"/>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a:off x="2584960" y="2426984"/>
            <a:ext cx="1972506" cy="328658"/>
          </a:xfrm>
          <a:prstGeom prst="rtTriangle">
            <a:avLst/>
          </a:prstGeom>
          <a:solidFill>
            <a:schemeClr val="tx2">
              <a:lumMod val="20000"/>
              <a:lumOff val="80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flipH="1">
            <a:off x="4554892" y="2426984"/>
            <a:ext cx="1990508" cy="328658"/>
          </a:xfrm>
          <a:prstGeom prst="rtTriangle">
            <a:avLst/>
          </a:prstGeom>
          <a:solidFill>
            <a:schemeClr val="accent4"/>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15816" y="1538789"/>
            <a:ext cx="325990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DAY</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19" name="Rectangle 18"/>
          <p:cNvSpPr/>
          <p:nvPr/>
        </p:nvSpPr>
        <p:spPr>
          <a:xfrm>
            <a:off x="3084616" y="3140968"/>
            <a:ext cx="29275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4">
                    <a:lumMod val="20000"/>
                    <a:lumOff val="80000"/>
                  </a:schemeClr>
                </a:solidFill>
                <a:effectLst>
                  <a:outerShdw blurRad="50800" dist="39000" dir="5460000" algn="tl">
                    <a:srgbClr val="000000">
                      <a:alpha val="38000"/>
                    </a:srgbClr>
                  </a:outerShdw>
                </a:effectLst>
                <a:latin typeface="Segoe Print" pitchFamily="2" charset="0"/>
              </a:rPr>
              <a:t>NIGHT</a:t>
            </a:r>
            <a:endParaRPr lang="en-US" sz="2800" b="1" cap="none" spc="0" dirty="0">
              <a:ln w="11430"/>
              <a:solidFill>
                <a:schemeClr val="accent4">
                  <a:lumMod val="20000"/>
                  <a:lumOff val="80000"/>
                </a:schemeClr>
              </a:solidFill>
              <a:effectLst>
                <a:outerShdw blurRad="50800" dist="39000" dir="5460000" algn="tl">
                  <a:srgbClr val="000000">
                    <a:alpha val="38000"/>
                  </a:srgbClr>
                </a:outerShdw>
              </a:effectLst>
              <a:latin typeface="Segoe Print" pitchFamily="2" charset="0"/>
            </a:endParaRPr>
          </a:p>
        </p:txBody>
      </p:sp>
      <p:sp>
        <p:nvSpPr>
          <p:cNvPr id="20" name="Rectangle 19"/>
          <p:cNvSpPr/>
          <p:nvPr/>
        </p:nvSpPr>
        <p:spPr>
          <a:xfrm>
            <a:off x="6156176" y="1895860"/>
            <a:ext cx="275738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#1 Evening</a:t>
            </a:r>
          </a:p>
          <a:p>
            <a:pPr algn="ctr"/>
            <a:r>
              <a:rPr lang="en-US" sz="2800" b="1"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twilight</a:t>
            </a:r>
            <a:endParaRPr lang="en-US" sz="2800" b="1" cap="none" spc="0" dirty="0">
              <a:ln w="11430"/>
              <a:solidFill>
                <a:schemeClr val="accent4">
                  <a:lumMod val="75000"/>
                </a:schemeClr>
              </a:solidFill>
              <a:effectLst>
                <a:outerShdw blurRad="50800" dist="39000" dir="5460000" algn="tl">
                  <a:srgbClr val="000000">
                    <a:alpha val="38000"/>
                  </a:srgbClr>
                </a:outerShdw>
              </a:effectLst>
              <a:latin typeface="Segoe Print" pitchFamily="2" charset="0"/>
            </a:endParaRPr>
          </a:p>
        </p:txBody>
      </p:sp>
      <p:sp>
        <p:nvSpPr>
          <p:cNvPr id="21" name="Rectangle 20"/>
          <p:cNvSpPr/>
          <p:nvPr/>
        </p:nvSpPr>
        <p:spPr>
          <a:xfrm>
            <a:off x="179512" y="1898829"/>
            <a:ext cx="275738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#2 Morning</a:t>
            </a:r>
            <a:br>
              <a:rPr lang="en-US" sz="28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twilight</a:t>
            </a:r>
          </a:p>
        </p:txBody>
      </p:sp>
      <p:sp>
        <p:nvSpPr>
          <p:cNvPr id="22" name="Title 3"/>
          <p:cNvSpPr txBox="1">
            <a:spLocks/>
          </p:cNvSpPr>
          <p:nvPr/>
        </p:nvSpPr>
        <p:spPr>
          <a:xfrm>
            <a:off x="323528" y="44624"/>
            <a:ext cx="8538218" cy="91273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spc="50" dirty="0" smtClean="0">
                <a:solidFill>
                  <a:srgbClr val="7030A0"/>
                </a:solidFill>
                <a:effectLst>
                  <a:outerShdw blurRad="76200" dist="50800" dir="5400000" algn="tl" rotWithShape="0">
                    <a:srgbClr val="000000">
                      <a:alpha val="65000"/>
                    </a:srgbClr>
                  </a:outerShdw>
                </a:effectLst>
              </a:rPr>
              <a:t>Small</a:t>
            </a:r>
            <a:r>
              <a:rPr lang="en-US" sz="4400" spc="50" dirty="0" smtClean="0">
                <a:solidFill>
                  <a:srgbClr val="7030A0"/>
                </a:solidFill>
                <a:effectLst>
                  <a:outerShdw blurRad="76200" dist="50800" dir="5400000" algn="tl" rotWithShape="0">
                    <a:srgbClr val="000000">
                      <a:alpha val="65000"/>
                    </a:srgbClr>
                  </a:outerShdw>
                </a:effectLst>
              </a:rPr>
              <a:t> Components of the Day</a:t>
            </a:r>
            <a:endParaRPr lang="en-US" sz="4400" spc="50" dirty="0">
              <a:solidFill>
                <a:srgbClr val="7030A0"/>
              </a:solidFill>
              <a:effectLst>
                <a:outerShdw blurRad="76200" dist="50800" dir="5400000" algn="tl" rotWithShape="0">
                  <a:srgbClr val="000000">
                    <a:alpha val="65000"/>
                  </a:srgbClr>
                </a:outerShdw>
              </a:effectLst>
            </a:endParaRPr>
          </a:p>
        </p:txBody>
      </p:sp>
      <p:sp>
        <p:nvSpPr>
          <p:cNvPr id="14" name="TextBox 29"/>
          <p:cNvSpPr txBox="1"/>
          <p:nvPr/>
        </p:nvSpPr>
        <p:spPr>
          <a:xfrm>
            <a:off x="8388424" y="2798728"/>
            <a:ext cx="469804" cy="1630382"/>
          </a:xfrm>
          <a:prstGeom prst="roundRect">
            <a:avLst/>
          </a:prstGeom>
          <a:solidFill>
            <a:srgbClr val="7030A0"/>
          </a:solidFill>
          <a:ln w="57150">
            <a:solidFill>
              <a:schemeClr val="accent4">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R</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V</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I</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W</a:t>
            </a:r>
            <a:endParaRPr lang="en-US"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403745126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750"/>
                                        <p:tgtEl>
                                          <p:spTgt spid="14"/>
                                        </p:tgtEl>
                                      </p:cBhvr>
                                    </p:animEffect>
                                  </p:childTnLst>
                                </p:cTn>
                              </p:par>
                            </p:childTnLst>
                          </p:cTn>
                        </p:par>
                        <p:par>
                          <p:cTn id="8" fill="hold">
                            <p:stCondLst>
                              <p:cond delay="1750"/>
                            </p:stCondLst>
                            <p:childTnLst>
                              <p:par>
                                <p:cTn id="9" presetID="42" presetClass="entr" presetSubtype="0" fill="hold" nodeType="after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anim calcmode="lin" valueType="num">
                                      <p:cBhvr>
                                        <p:cTn id="1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1000"/>
                                        <p:tgtEl>
                                          <p:spTgt spid="12">
                                            <p:txEl>
                                              <p:pRg st="1" end="1"/>
                                            </p:txEl>
                                          </p:spTgt>
                                        </p:tgtEl>
                                      </p:cBhvr>
                                    </p:animEffect>
                                    <p:anim calcmode="lin" valueType="num">
                                      <p:cBhvr>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par>
                          <p:cTn id="25" fill="hold">
                            <p:stCondLst>
                              <p:cond delay="2750"/>
                            </p:stCondLst>
                            <p:childTnLst>
                              <p:par>
                                <p:cTn id="26" presetID="16" presetClass="entr" presetSubtype="37" fill="hold" nodeType="afterEffect">
                                  <p:stCondLst>
                                    <p:cond delay="50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barn(outVertical)">
                                      <p:cBhvr>
                                        <p:cTn id="28" dur="1000"/>
                                        <p:tgtEl>
                                          <p:spTgt spid="20">
                                            <p:txEl>
                                              <p:pRg st="0" end="0"/>
                                            </p:txEl>
                                          </p:spTgt>
                                        </p:tgtEl>
                                      </p:cBhvr>
                                    </p:animEffect>
                                  </p:childTnLst>
                                </p:cTn>
                              </p:par>
                            </p:childTnLst>
                          </p:cTn>
                        </p:par>
                        <p:par>
                          <p:cTn id="29" fill="hold">
                            <p:stCondLst>
                              <p:cond delay="4250"/>
                            </p:stCondLst>
                            <p:childTnLst>
                              <p:par>
                                <p:cTn id="30" presetID="16" presetClass="entr" presetSubtype="37" fill="hold" nodeType="after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barn(outVertical)">
                                      <p:cBhvr>
                                        <p:cTn id="32" dur="1000"/>
                                        <p:tgtEl>
                                          <p:spTgt spid="20">
                                            <p:txEl>
                                              <p:pRg st="1" end="1"/>
                                            </p:txEl>
                                          </p:spTgt>
                                        </p:tgtEl>
                                      </p:cBhvr>
                                    </p:animEffect>
                                  </p:childTnLst>
                                </p:cTn>
                              </p:par>
                            </p:childTnLst>
                          </p:cTn>
                        </p:par>
                        <p:par>
                          <p:cTn id="33" fill="hold">
                            <p:stCondLst>
                              <p:cond delay="5250"/>
                            </p:stCondLst>
                            <p:childTnLst>
                              <p:par>
                                <p:cTn id="34" presetID="22" presetClass="entr" presetSubtype="2" fill="hold" grpId="0" nodeType="after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1000"/>
                                        <p:tgtEl>
                                          <p:spTgt spid="10"/>
                                        </p:tgtEl>
                                      </p:cBhvr>
                                    </p:animEffect>
                                  </p:childTnLst>
                                </p:cTn>
                              </p:par>
                            </p:childTnLst>
                          </p:cTn>
                        </p:par>
                        <p:par>
                          <p:cTn id="37" fill="hold">
                            <p:stCondLst>
                              <p:cond delay="6750"/>
                            </p:stCondLst>
                            <p:childTnLst>
                              <p:par>
                                <p:cTn id="38" presetID="16" presetClass="entr" presetSubtype="21" fill="hold" nodeType="afterEffect">
                                  <p:stCondLst>
                                    <p:cond delay="50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barn(inVertical)">
                                      <p:cBhvr>
                                        <p:cTn id="40" dur="500"/>
                                        <p:tgtEl>
                                          <p:spTgt spid="2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fade">
                                      <p:cBhvr>
                                        <p:cTn id="45" dur="1000"/>
                                        <p:tgtEl>
                                          <p:spTgt spid="12">
                                            <p:txEl>
                                              <p:pRg st="2" end="2"/>
                                            </p:txEl>
                                          </p:spTgt>
                                        </p:tgtEl>
                                      </p:cBhvr>
                                    </p:animEffect>
                                    <p:anim calcmode="lin" valueType="num">
                                      <p:cBhvr>
                                        <p:cTn id="4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682D65-884C-47A2-8FBD-AC59C0AFCE73}" type="slidenum">
              <a:rPr lang="es-ES" smtClean="0"/>
              <a:pPr/>
              <a:t>11</a:t>
            </a:fld>
            <a:endParaRPr lang="es-ES"/>
          </a:p>
        </p:txBody>
      </p:sp>
      <p:sp>
        <p:nvSpPr>
          <p:cNvPr id="12" name="Rectangle 11"/>
          <p:cNvSpPr/>
          <p:nvPr/>
        </p:nvSpPr>
        <p:spPr>
          <a:xfrm>
            <a:off x="78558" y="4611231"/>
            <a:ext cx="9101954"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t>In modern terms </a:t>
            </a:r>
            <a:b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br>
            <a: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t>Gen 1:5b would read this way:  </a:t>
            </a:r>
            <a:b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And the </a:t>
            </a:r>
            <a:r>
              <a:rPr lang="en-US" sz="2800" b="1" dirty="0" smtClean="0">
                <a:ln w="11430"/>
                <a:solidFill>
                  <a:schemeClr val="accent3"/>
                </a:solidFill>
                <a:effectLst>
                  <a:outerShdw blurRad="50800" dist="39000" dir="5460000" algn="tl">
                    <a:srgbClr val="000000">
                      <a:alpha val="38000"/>
                    </a:srgbClr>
                  </a:outerShdw>
                </a:effectLst>
                <a:latin typeface="Segoe Print" pitchFamily="2" charset="0"/>
              </a:rPr>
              <a:t>dusk</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twilight, and the </a:t>
            </a: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dawn</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twilight </a:t>
            </a:r>
            <a:br>
              <a:rPr lang="en-US" sz="28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belong to the [day] – the warm part, </a:t>
            </a:r>
            <a:br>
              <a:rPr lang="en-US" sz="28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or the 12 hour Day Season.  </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8" name="Oval 7"/>
          <p:cNvSpPr/>
          <p:nvPr/>
        </p:nvSpPr>
        <p:spPr>
          <a:xfrm>
            <a:off x="2732310" y="980728"/>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a:off x="2584960" y="2465484"/>
            <a:ext cx="1972506" cy="328658"/>
          </a:xfrm>
          <a:prstGeom prst="rtTriangle">
            <a:avLst/>
          </a:prstGeom>
          <a:solidFill>
            <a:schemeClr val="tx2">
              <a:lumMod val="20000"/>
              <a:lumOff val="80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flipH="1">
            <a:off x="4554892" y="2465484"/>
            <a:ext cx="1990508" cy="328658"/>
          </a:xfrm>
          <a:prstGeom prst="rtTriangle">
            <a:avLst/>
          </a:prstGeom>
          <a:solidFill>
            <a:schemeClr val="accent4"/>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15816" y="1538789"/>
            <a:ext cx="325990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Light came 1</a:t>
            </a:r>
            <a:r>
              <a:rPr lang="en-US" sz="2800" b="1" baseline="30000" dirty="0" smtClean="0">
                <a:ln w="11430"/>
                <a:solidFill>
                  <a:srgbClr val="0070C0"/>
                </a:solidFill>
                <a:effectLst>
                  <a:outerShdw blurRad="50800" dist="39000" dir="5460000" algn="tl">
                    <a:srgbClr val="000000">
                      <a:alpha val="38000"/>
                    </a:srgbClr>
                  </a:outerShdw>
                </a:effectLst>
                <a:latin typeface="Segoe Print" pitchFamily="2" charset="0"/>
              </a:rPr>
              <a:t>st:</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(called: DAY)</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19" name="Rectangle 18"/>
          <p:cNvSpPr/>
          <p:nvPr/>
        </p:nvSpPr>
        <p:spPr>
          <a:xfrm>
            <a:off x="2915816" y="3140968"/>
            <a:ext cx="326514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3</a:t>
            </a:r>
            <a:r>
              <a:rPr lang="en-US" sz="2800" b="1" baseline="30000"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rd:</a:t>
            </a:r>
            <a:r>
              <a:rPr lang="en-US" sz="2800" b="1"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 Night follows</a:t>
            </a:r>
          </a:p>
          <a:p>
            <a:pPr algn="ctr"/>
            <a:r>
              <a:rPr lang="en-US" sz="2800" b="1" cap="none" spc="0"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evening</a:t>
            </a:r>
            <a:endParaRPr lang="en-US" sz="2800" b="1" cap="none" spc="0" dirty="0">
              <a:ln w="11430">
                <a:solidFill>
                  <a:srgbClr val="ABE9FF"/>
                </a:solidFill>
              </a:ln>
              <a:solidFill>
                <a:schemeClr val="bg2"/>
              </a:solidFill>
              <a:effectLst>
                <a:outerShdw blurRad="50800" dist="39000" dir="5460000" algn="tl">
                  <a:srgbClr val="000000">
                    <a:alpha val="38000"/>
                  </a:srgbClr>
                </a:outerShdw>
              </a:effectLst>
              <a:latin typeface="Segoe Print" pitchFamily="2" charset="0"/>
            </a:endParaRPr>
          </a:p>
        </p:txBody>
      </p:sp>
      <p:sp>
        <p:nvSpPr>
          <p:cNvPr id="20" name="Rectangle 19"/>
          <p:cNvSpPr/>
          <p:nvPr/>
        </p:nvSpPr>
        <p:spPr>
          <a:xfrm>
            <a:off x="6545400" y="1691854"/>
            <a:ext cx="1978936"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2</a:t>
            </a:r>
            <a:r>
              <a:rPr lang="en-US" sz="2800" b="1" baseline="30000"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nd:</a:t>
            </a:r>
            <a:r>
              <a:rPr lang="en-US" sz="2800" b="1"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 Evening twilight follows</a:t>
            </a:r>
            <a:endParaRPr lang="en-US" sz="2800" b="1" cap="none" spc="0" dirty="0">
              <a:ln w="11430"/>
              <a:solidFill>
                <a:schemeClr val="accent4">
                  <a:lumMod val="75000"/>
                </a:schemeClr>
              </a:solidFill>
              <a:effectLst>
                <a:outerShdw blurRad="50800" dist="39000" dir="5460000" algn="tl">
                  <a:srgbClr val="000000">
                    <a:alpha val="38000"/>
                  </a:srgbClr>
                </a:outerShdw>
              </a:effectLst>
              <a:latin typeface="Segoe Print" pitchFamily="2" charset="0"/>
            </a:endParaRPr>
          </a:p>
        </p:txBody>
      </p:sp>
      <p:sp>
        <p:nvSpPr>
          <p:cNvPr id="21" name="Rectangle 20"/>
          <p:cNvSpPr/>
          <p:nvPr/>
        </p:nvSpPr>
        <p:spPr>
          <a:xfrm>
            <a:off x="323528" y="1694823"/>
            <a:ext cx="2469352" cy="249299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4</a:t>
            </a:r>
            <a:r>
              <a:rPr lang="en-US" sz="2800" b="1" baseline="30000" dirty="0" smtClean="0">
                <a:ln w="11430"/>
                <a:solidFill>
                  <a:schemeClr val="tx2"/>
                </a:solidFill>
                <a:effectLst>
                  <a:outerShdw blurRad="50800" dist="39000" dir="5460000" algn="tl">
                    <a:srgbClr val="000000">
                      <a:alpha val="38000"/>
                    </a:srgbClr>
                  </a:outerShdw>
                </a:effectLst>
                <a:latin typeface="Segoe Print" pitchFamily="2" charset="0"/>
              </a:rPr>
              <a:t>th:</a:t>
            </a: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 Morning twilight </a:t>
            </a:r>
            <a:br>
              <a:rPr lang="en-US" sz="28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follows </a:t>
            </a:r>
            <a:br>
              <a:rPr lang="en-US" sz="28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400" b="1" dirty="0" smtClean="0">
                <a:ln w="11430"/>
                <a:solidFill>
                  <a:srgbClr val="00B0F0"/>
                </a:solidFill>
                <a:effectLst>
                  <a:outerShdw blurRad="50800" dist="39000" dir="5460000" algn="tl">
                    <a:srgbClr val="000000">
                      <a:alpha val="38000"/>
                    </a:srgbClr>
                  </a:outerShdw>
                </a:effectLst>
                <a:latin typeface="Segoe Print" pitchFamily="2" charset="0"/>
              </a:rPr>
              <a:t>[ends the 1</a:t>
            </a:r>
            <a:r>
              <a:rPr lang="en-US" sz="2400" b="1" baseline="30000" dirty="0" smtClean="0">
                <a:ln w="11430"/>
                <a:solidFill>
                  <a:srgbClr val="00B0F0"/>
                </a:solidFill>
                <a:effectLst>
                  <a:outerShdw blurRad="50800" dist="39000" dir="5460000" algn="tl">
                    <a:srgbClr val="000000">
                      <a:alpha val="38000"/>
                    </a:srgbClr>
                  </a:outerShdw>
                </a:effectLst>
                <a:latin typeface="Segoe Print" pitchFamily="2" charset="0"/>
              </a:rPr>
              <a:t>st</a:t>
            </a:r>
            <a:r>
              <a:rPr lang="en-US" sz="2400" b="1" dirty="0" smtClean="0">
                <a:ln w="11430"/>
                <a:solidFill>
                  <a:srgbClr val="00B0F0"/>
                </a:solidFill>
                <a:effectLst>
                  <a:outerShdw blurRad="50800" dist="39000" dir="5460000" algn="tl">
                    <a:srgbClr val="000000">
                      <a:alpha val="38000"/>
                    </a:srgbClr>
                  </a:outerShdw>
                </a:effectLst>
                <a:latin typeface="Segoe Print" pitchFamily="2" charset="0"/>
              </a:rPr>
              <a:t> day &amp; begins the 2</a:t>
            </a:r>
            <a:r>
              <a:rPr lang="en-US" sz="2400" b="1" baseline="30000" dirty="0" smtClean="0">
                <a:ln w="11430"/>
                <a:solidFill>
                  <a:srgbClr val="00B0F0"/>
                </a:solidFill>
                <a:effectLst>
                  <a:outerShdw blurRad="50800" dist="39000" dir="5460000" algn="tl">
                    <a:srgbClr val="000000">
                      <a:alpha val="38000"/>
                    </a:srgbClr>
                  </a:outerShdw>
                </a:effectLst>
                <a:latin typeface="Segoe Print" pitchFamily="2" charset="0"/>
              </a:rPr>
              <a:t>nd</a:t>
            </a:r>
            <a:r>
              <a:rPr lang="en-US" sz="2400" b="1" dirty="0" smtClean="0">
                <a:ln w="11430"/>
                <a:solidFill>
                  <a:srgbClr val="00B0F0"/>
                </a:solidFill>
                <a:effectLst>
                  <a:outerShdw blurRad="50800" dist="39000" dir="5460000" algn="tl">
                    <a:srgbClr val="000000">
                      <a:alpha val="38000"/>
                    </a:srgbClr>
                  </a:outerShdw>
                </a:effectLst>
                <a:latin typeface="Segoe Print" pitchFamily="2" charset="0"/>
              </a:rPr>
              <a:t> day] </a:t>
            </a:r>
            <a:endParaRPr lang="en-US" sz="28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22" name="Title 3"/>
          <p:cNvSpPr txBox="1">
            <a:spLocks/>
          </p:cNvSpPr>
          <p:nvPr/>
        </p:nvSpPr>
        <p:spPr>
          <a:xfrm>
            <a:off x="323528" y="116632"/>
            <a:ext cx="8538218" cy="79208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solidFill>
                  <a:srgbClr val="7030A0"/>
                </a:solidFill>
                <a:effectLst>
                  <a:outerShdw blurRad="76200" dist="50800" dir="5400000" algn="tl" rotWithShape="0">
                    <a:srgbClr val="000000">
                      <a:alpha val="65000"/>
                    </a:srgbClr>
                  </a:outerShdw>
                </a:effectLst>
              </a:rPr>
              <a:t>Proper Order of All Components</a:t>
            </a:r>
            <a:endParaRPr lang="en-US" sz="4000" spc="50" dirty="0">
              <a:solidFill>
                <a:srgbClr val="7030A0"/>
              </a:solidFill>
              <a:effectLst>
                <a:outerShdw blurRad="76200" dist="50800" dir="5400000" algn="tl" rotWithShape="0">
                  <a:srgbClr val="000000">
                    <a:alpha val="65000"/>
                  </a:srgbClr>
                </a:outerShdw>
              </a:effectLst>
            </a:endParaRPr>
          </a:p>
        </p:txBody>
      </p:sp>
      <p:sp>
        <p:nvSpPr>
          <p:cNvPr id="14" name="TextBox 29"/>
          <p:cNvSpPr txBox="1"/>
          <p:nvPr/>
        </p:nvSpPr>
        <p:spPr>
          <a:xfrm>
            <a:off x="8524336" y="908720"/>
            <a:ext cx="469804" cy="1630382"/>
          </a:xfrm>
          <a:prstGeom prst="roundRect">
            <a:avLst/>
          </a:prstGeom>
          <a:solidFill>
            <a:srgbClr val="7030A0"/>
          </a:solidFill>
          <a:ln w="57150">
            <a:solidFill>
              <a:schemeClr val="accent4">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R</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V</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I</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W</a:t>
            </a:r>
            <a:endParaRPr lang="en-US"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4692119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750"/>
                                        <p:tgtEl>
                                          <p:spTgt spid="14"/>
                                        </p:tgtEl>
                                      </p:cBhvr>
                                    </p:animEffect>
                                  </p:childTnLst>
                                </p:cTn>
                              </p:par>
                            </p:childTnLst>
                          </p:cTn>
                        </p:par>
                        <p:par>
                          <p:cTn id="8" fill="hold">
                            <p:stCondLst>
                              <p:cond delay="1750"/>
                            </p:stCondLst>
                            <p:childTnLst>
                              <p:par>
                                <p:cTn id="9" presetID="22" presetClass="entr" presetSubtype="1" fill="hold" nodeType="afterEffect">
                                  <p:stCondLst>
                                    <p:cond delay="50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up)">
                                      <p:cBhvr>
                                        <p:cTn id="11" dur="1250"/>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par>
                          <p:cTn id="17" fill="hold">
                            <p:stCondLst>
                              <p:cond delay="1000"/>
                            </p:stCondLst>
                            <p:childTnLst>
                              <p:par>
                                <p:cTn id="18" presetID="16" presetClass="entr" presetSubtype="37" fill="hold" nodeType="afterEffect">
                                  <p:stCondLst>
                                    <p:cond delay="50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outVertical)">
                                      <p:cBhvr>
                                        <p:cTn id="20" dur="1000"/>
                                        <p:tgtEl>
                                          <p:spTgt spid="20">
                                            <p:txEl>
                                              <p:pRg st="0" end="0"/>
                                            </p:txEl>
                                          </p:spTgt>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up)">
                                      <p:cBhvr>
                                        <p:cTn id="24" dur="1250"/>
                                        <p:tgtEl>
                                          <p:spTgt spid="19">
                                            <p:txEl>
                                              <p:pRg st="0" end="0"/>
                                            </p:txEl>
                                          </p:spTgt>
                                        </p:tgtEl>
                                      </p:cBhvr>
                                    </p:animEffect>
                                  </p:childTnLst>
                                </p:cTn>
                              </p:par>
                            </p:childTnLst>
                          </p:cTn>
                        </p:par>
                        <p:par>
                          <p:cTn id="25" fill="hold">
                            <p:stCondLst>
                              <p:cond delay="3750"/>
                            </p:stCondLst>
                            <p:childTnLst>
                              <p:par>
                                <p:cTn id="26" presetID="22" presetClass="entr" presetSubtype="1" fill="hold" nodeType="after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wipe(up)">
                                      <p:cBhvr>
                                        <p:cTn id="28" dur="1250"/>
                                        <p:tgtEl>
                                          <p:spTgt spid="1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1000"/>
                                        <p:tgtEl>
                                          <p:spTgt spid="10"/>
                                        </p:tgtEl>
                                      </p:cBhvr>
                                    </p:animEffect>
                                  </p:childTnLst>
                                </p:cTn>
                              </p:par>
                            </p:childTnLst>
                          </p:cTn>
                        </p:par>
                        <p:par>
                          <p:cTn id="34" fill="hold">
                            <p:stCondLst>
                              <p:cond delay="1000"/>
                            </p:stCondLst>
                            <p:childTnLst>
                              <p:par>
                                <p:cTn id="35" presetID="16" presetClass="entr" presetSubtype="21" fill="hold" nodeType="afterEffect">
                                  <p:stCondLst>
                                    <p:cond delay="50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barn(inVertical)">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5722" y="6453336"/>
            <a:ext cx="432048" cy="404664"/>
          </a:xfrm>
        </p:spPr>
        <p:txBody>
          <a:bodyPr/>
          <a:lstStyle/>
          <a:p>
            <a:fld id="{AD682D65-884C-47A2-8FBD-AC59C0AFCE73}" type="slidenum">
              <a:rPr lang="es-ES" smtClean="0"/>
              <a:pPr/>
              <a:t>12</a:t>
            </a:fld>
            <a:endParaRPr lang="es-ES" dirty="0"/>
          </a:p>
        </p:txBody>
      </p:sp>
      <p:sp>
        <p:nvSpPr>
          <p:cNvPr id="12" name="Rectangle 11"/>
          <p:cNvSpPr/>
          <p:nvPr/>
        </p:nvSpPr>
        <p:spPr>
          <a:xfrm>
            <a:off x="-252536" y="4611231"/>
            <a:ext cx="7805810"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2060"/>
                </a:solidFill>
                <a:effectLst>
                  <a:outerShdw blurRad="50800" dist="39000" dir="5460000" algn="tl">
                    <a:srgbClr val="000000">
                      <a:alpha val="38000"/>
                    </a:srgbClr>
                  </a:outerShdw>
                </a:effectLst>
                <a:latin typeface="Segoe Print" pitchFamily="2" charset="0"/>
              </a:rPr>
              <a:t>Night is the absence of LIGHT.</a:t>
            </a:r>
          </a:p>
          <a:p>
            <a:pPr algn="ctr"/>
            <a:r>
              <a:rPr lang="en-US" sz="2800" b="1" dirty="0" smtClean="0">
                <a:ln w="11430"/>
                <a:solidFill>
                  <a:schemeClr val="accent6"/>
                </a:solidFill>
                <a:effectLst>
                  <a:outerShdw blurRad="50800" dist="39000" dir="5460000" algn="tl">
                    <a:srgbClr val="000000">
                      <a:alpha val="38000"/>
                    </a:srgbClr>
                  </a:outerShdw>
                </a:effectLst>
                <a:latin typeface="Segoe Print" pitchFamily="2" charset="0"/>
              </a:rPr>
              <a:t>Twilight contains LIGHT.</a:t>
            </a:r>
          </a:p>
          <a:p>
            <a:pPr algn="ctr"/>
            <a: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t>That’s why </a:t>
            </a:r>
            <a:r>
              <a:rPr lang="en-US" sz="2800" b="1" dirty="0" smtClean="0">
                <a:ln w="11430"/>
                <a:solidFill>
                  <a:schemeClr val="accent6"/>
                </a:solidFill>
                <a:effectLst>
                  <a:outerShdw blurRad="50800" dist="39000" dir="5460000" algn="tl">
                    <a:srgbClr val="000000">
                      <a:alpha val="38000"/>
                    </a:srgbClr>
                  </a:outerShdw>
                </a:effectLst>
                <a:latin typeface="Segoe Print" pitchFamily="2" charset="0"/>
              </a:rPr>
              <a:t>twilights</a:t>
            </a:r>
            <a: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t> are reckoned </a:t>
            </a:r>
            <a:b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br>
            <a: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t>as part of the </a:t>
            </a:r>
            <a:r>
              <a:rPr lang="en-US" sz="2800" b="1" dirty="0" smtClean="0">
                <a:ln w="11430"/>
                <a:solidFill>
                  <a:srgbClr val="00B0F0"/>
                </a:solidFill>
                <a:effectLst>
                  <a:outerShdw blurRad="50800" dist="39000" dir="5460000" algn="tl">
                    <a:srgbClr val="000000">
                      <a:alpha val="38000"/>
                    </a:srgbClr>
                  </a:outerShdw>
                </a:effectLst>
                <a:latin typeface="Segoe Print" pitchFamily="2" charset="0"/>
              </a:rPr>
              <a:t>“day” </a:t>
            </a:r>
            <a: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t>or </a:t>
            </a:r>
            <a:r>
              <a:rPr lang="en-US" sz="2800" b="1" dirty="0" smtClean="0">
                <a:ln w="11430"/>
                <a:solidFill>
                  <a:srgbClr val="00B0F0"/>
                </a:solidFill>
                <a:effectLst>
                  <a:outerShdw blurRad="50800" dist="39000" dir="5460000" algn="tl">
                    <a:srgbClr val="000000">
                      <a:alpha val="38000"/>
                    </a:srgbClr>
                  </a:outerShdw>
                </a:effectLst>
                <a:latin typeface="Segoe Print" pitchFamily="2" charset="0"/>
              </a:rPr>
              <a:t>DAY Season! </a:t>
            </a:r>
            <a:br>
              <a:rPr lang="en-US" sz="2800" b="1" dirty="0" smtClean="0">
                <a:ln w="11430"/>
                <a:solidFill>
                  <a:srgbClr val="00B0F0"/>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8" name="Oval 7"/>
          <p:cNvSpPr/>
          <p:nvPr/>
        </p:nvSpPr>
        <p:spPr>
          <a:xfrm>
            <a:off x="2732310" y="980728"/>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a:off x="2584960" y="2449763"/>
            <a:ext cx="1972506" cy="328658"/>
          </a:xfrm>
          <a:prstGeom prst="rtTriangle">
            <a:avLst/>
          </a:prstGeom>
          <a:solidFill>
            <a:schemeClr val="tx2">
              <a:lumMod val="20000"/>
              <a:lumOff val="80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flipH="1">
            <a:off x="4554892" y="2449763"/>
            <a:ext cx="1990508" cy="328658"/>
          </a:xfrm>
          <a:prstGeom prst="rtTriangle">
            <a:avLst/>
          </a:prstGeom>
          <a:solidFill>
            <a:schemeClr val="accent4"/>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15816" y="1538789"/>
            <a:ext cx="325990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Light came 1</a:t>
            </a:r>
            <a:r>
              <a:rPr lang="en-US" sz="2800" b="1" baseline="30000" dirty="0" smtClean="0">
                <a:ln w="11430"/>
                <a:solidFill>
                  <a:srgbClr val="0070C0"/>
                </a:solidFill>
                <a:effectLst>
                  <a:outerShdw blurRad="50800" dist="39000" dir="5460000" algn="tl">
                    <a:srgbClr val="000000">
                      <a:alpha val="38000"/>
                    </a:srgbClr>
                  </a:outerShdw>
                </a:effectLst>
                <a:latin typeface="Segoe Print" pitchFamily="2" charset="0"/>
              </a:rPr>
              <a:t>st</a:t>
            </a:r>
            <a:r>
              <a:rPr lang="en-US" sz="2800" b="1" dirty="0">
                <a:ln w="11430"/>
                <a:solidFill>
                  <a:srgbClr val="0070C0"/>
                </a:solidFill>
                <a:effectLst>
                  <a:outerShdw blurRad="50800" dist="39000" dir="5460000" algn="tl">
                    <a:srgbClr val="000000">
                      <a:alpha val="38000"/>
                    </a:srgbClr>
                  </a:outerShdw>
                </a:effectLst>
                <a:latin typeface="Segoe Print" pitchFamily="2" charset="0"/>
              </a:rPr>
              <a:t> </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(called: DAY)</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19" name="Rectangle 18"/>
          <p:cNvSpPr/>
          <p:nvPr/>
        </p:nvSpPr>
        <p:spPr>
          <a:xfrm>
            <a:off x="2915816" y="3140968"/>
            <a:ext cx="326514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3</a:t>
            </a:r>
            <a:r>
              <a:rPr lang="en-US" sz="2800" b="1" baseline="30000"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rd</a:t>
            </a:r>
            <a:r>
              <a:rPr lang="en-US" sz="2800" b="1"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 Night follows</a:t>
            </a:r>
          </a:p>
          <a:p>
            <a:pPr algn="ctr"/>
            <a:r>
              <a:rPr lang="en-US" sz="2800" b="1" cap="none" spc="0" dirty="0" smtClean="0">
                <a:ln w="11430">
                  <a:solidFill>
                    <a:srgbClr val="ABE9FF"/>
                  </a:solidFill>
                </a:ln>
                <a:solidFill>
                  <a:schemeClr val="bg2"/>
                </a:solidFill>
                <a:effectLst>
                  <a:outerShdw blurRad="50800" dist="39000" dir="5460000" algn="tl">
                    <a:srgbClr val="000000">
                      <a:alpha val="38000"/>
                    </a:srgbClr>
                  </a:outerShdw>
                </a:effectLst>
                <a:latin typeface="Segoe Print" pitchFamily="2" charset="0"/>
              </a:rPr>
              <a:t>evening</a:t>
            </a:r>
            <a:endParaRPr lang="en-US" sz="2800" b="1" cap="none" spc="0" dirty="0">
              <a:ln w="11430">
                <a:solidFill>
                  <a:srgbClr val="ABE9FF"/>
                </a:solidFill>
              </a:ln>
              <a:solidFill>
                <a:schemeClr val="bg2"/>
              </a:solidFill>
              <a:effectLst>
                <a:outerShdw blurRad="50800" dist="39000" dir="5460000" algn="tl">
                  <a:srgbClr val="000000">
                    <a:alpha val="38000"/>
                  </a:srgbClr>
                </a:outerShdw>
              </a:effectLst>
              <a:latin typeface="Segoe Print" pitchFamily="2" charset="0"/>
            </a:endParaRPr>
          </a:p>
        </p:txBody>
      </p:sp>
      <p:sp>
        <p:nvSpPr>
          <p:cNvPr id="20" name="Rectangle 19"/>
          <p:cNvSpPr/>
          <p:nvPr/>
        </p:nvSpPr>
        <p:spPr>
          <a:xfrm>
            <a:off x="6545400" y="1895860"/>
            <a:ext cx="2316346"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2</a:t>
            </a:r>
            <a:r>
              <a:rPr lang="en-US" sz="2800" b="1" baseline="30000"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nd</a:t>
            </a:r>
            <a:r>
              <a:rPr lang="en-US" sz="2800" b="1" dirty="0" smtClean="0">
                <a:ln w="11430"/>
                <a:solidFill>
                  <a:schemeClr val="accent4">
                    <a:lumMod val="75000"/>
                  </a:schemeClr>
                </a:solidFill>
                <a:effectLst>
                  <a:outerShdw blurRad="50800" dist="39000" dir="5460000" algn="tl">
                    <a:srgbClr val="000000">
                      <a:alpha val="38000"/>
                    </a:srgbClr>
                  </a:outerShdw>
                </a:effectLst>
                <a:latin typeface="Segoe Print" pitchFamily="2" charset="0"/>
              </a:rPr>
              <a:t> Evening twilight </a:t>
            </a:r>
            <a:endParaRPr lang="en-US" sz="2800" b="1" cap="none" spc="0" dirty="0">
              <a:ln w="11430"/>
              <a:solidFill>
                <a:schemeClr val="accent4">
                  <a:lumMod val="75000"/>
                </a:schemeClr>
              </a:solidFill>
              <a:effectLst>
                <a:outerShdw blurRad="50800" dist="39000" dir="5460000" algn="tl">
                  <a:srgbClr val="000000">
                    <a:alpha val="38000"/>
                  </a:srgbClr>
                </a:outerShdw>
              </a:effectLst>
              <a:latin typeface="Segoe Print" pitchFamily="2" charset="0"/>
            </a:endParaRPr>
          </a:p>
        </p:txBody>
      </p:sp>
      <p:sp>
        <p:nvSpPr>
          <p:cNvPr id="21" name="Rectangle 20"/>
          <p:cNvSpPr/>
          <p:nvPr/>
        </p:nvSpPr>
        <p:spPr>
          <a:xfrm>
            <a:off x="179512" y="1898829"/>
            <a:ext cx="24693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4</a:t>
            </a:r>
            <a:r>
              <a:rPr lang="en-US" sz="2800" b="1" baseline="30000" dirty="0" smtClean="0">
                <a:ln w="11430"/>
                <a:solidFill>
                  <a:schemeClr val="tx2"/>
                </a:solidFill>
                <a:effectLst>
                  <a:outerShdw blurRad="50800" dist="39000" dir="5460000" algn="tl">
                    <a:srgbClr val="000000">
                      <a:alpha val="38000"/>
                    </a:srgbClr>
                  </a:outerShdw>
                </a:effectLst>
                <a:latin typeface="Segoe Print" pitchFamily="2" charset="0"/>
              </a:rPr>
              <a:t>th</a:t>
            </a: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 Morning twilight </a:t>
            </a:r>
            <a:endParaRPr lang="en-US" sz="2800" b="1" cap="none" spc="0" dirty="0">
              <a:ln w="11430"/>
              <a:solidFill>
                <a:schemeClr val="tx2"/>
              </a:solidFill>
              <a:effectLst>
                <a:outerShdw blurRad="50800" dist="39000" dir="5460000" algn="tl">
                  <a:srgbClr val="000000">
                    <a:alpha val="38000"/>
                  </a:srgbClr>
                </a:outerShdw>
              </a:effectLst>
              <a:latin typeface="Segoe Print" pitchFamily="2" charset="0"/>
            </a:endParaRPr>
          </a:p>
        </p:txBody>
      </p:sp>
      <p:sp>
        <p:nvSpPr>
          <p:cNvPr id="22" name="Title 3"/>
          <p:cNvSpPr txBox="1">
            <a:spLocks/>
          </p:cNvSpPr>
          <p:nvPr/>
        </p:nvSpPr>
        <p:spPr>
          <a:xfrm>
            <a:off x="323528" y="116632"/>
            <a:ext cx="8538218" cy="79208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solidFill>
                  <a:srgbClr val="7030A0"/>
                </a:solidFill>
                <a:effectLst>
                  <a:outerShdw blurRad="76200" dist="50800" dir="5400000" algn="tl" rotWithShape="0">
                    <a:srgbClr val="000000">
                      <a:alpha val="65000"/>
                    </a:srgbClr>
                  </a:outerShdw>
                </a:effectLst>
              </a:rPr>
              <a:t>Night as Compared to Twilight</a:t>
            </a:r>
            <a:endParaRPr lang="en-US" sz="4000" spc="50" dirty="0">
              <a:solidFill>
                <a:srgbClr val="7030A0"/>
              </a:solidFill>
              <a:effectLst>
                <a:outerShdw blurRad="76200" dist="50800" dir="5400000" algn="tl" rotWithShape="0">
                  <a:srgbClr val="000000">
                    <a:alpha val="65000"/>
                  </a:srgbClr>
                </a:outerShdw>
              </a:effectLst>
            </a:endParaRPr>
          </a:p>
        </p:txBody>
      </p:sp>
      <p:pic>
        <p:nvPicPr>
          <p:cNvPr id="1026" name="Picture 2" descr="C:\Users\Rae\Desktop\Grammar Art\question twitter png edi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6256" y="4809241"/>
            <a:ext cx="1471882" cy="150007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7164288" y="3438012"/>
            <a:ext cx="1728192" cy="1164217"/>
          </a:xfrm>
          <a:prstGeom prst="cloudCallout">
            <a:avLst>
              <a:gd name="adj1" fmla="val -5072"/>
              <a:gd name="adj2" fmla="val 82553"/>
            </a:avLst>
          </a:prstGeom>
          <a:solidFill>
            <a:schemeClr val="accent6">
              <a:lumMod val="40000"/>
              <a:lumOff val="60000"/>
            </a:schemeClr>
          </a:solidFill>
          <a:ln>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E9FF"/>
              </a:solidFill>
            </a:endParaRPr>
          </a:p>
        </p:txBody>
      </p:sp>
      <p:sp>
        <p:nvSpPr>
          <p:cNvPr id="6" name="TextBox 5"/>
          <p:cNvSpPr txBox="1"/>
          <p:nvPr/>
        </p:nvSpPr>
        <p:spPr>
          <a:xfrm>
            <a:off x="7452319" y="3591899"/>
            <a:ext cx="1288041"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dirty="0" smtClean="0">
                <a:solidFill>
                  <a:schemeClr val="accent5"/>
                </a:solidFill>
                <a:latin typeface="Bauhaus 93" pitchFamily="82" charset="0"/>
                <a:cs typeface="Aharoni" pitchFamily="2" charset="-79"/>
              </a:rPr>
              <a:t>OH?  …</a:t>
            </a:r>
          </a:p>
          <a:p>
            <a:pPr algn="ctr"/>
            <a:r>
              <a:rPr lang="en-US" sz="2400" dirty="0" smtClean="0">
                <a:solidFill>
                  <a:schemeClr val="accent5"/>
                </a:solidFill>
                <a:latin typeface="Bauhaus 93" pitchFamily="82" charset="0"/>
                <a:cs typeface="Aharoni" pitchFamily="2" charset="-79"/>
              </a:rPr>
              <a:t>OK!!</a:t>
            </a:r>
            <a:endParaRPr lang="en-US" sz="2400" dirty="0">
              <a:solidFill>
                <a:schemeClr val="accent5"/>
              </a:solidFill>
              <a:latin typeface="Bauhaus 93" pitchFamily="82" charset="0"/>
              <a:cs typeface="Aharoni" pitchFamily="2" charset="-79"/>
            </a:endParaRPr>
          </a:p>
        </p:txBody>
      </p:sp>
      <p:pic>
        <p:nvPicPr>
          <p:cNvPr id="15" name="Picture 2" descr="C:\Users\Rae\Desktop\puppy brea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144462" y="5800828"/>
            <a:ext cx="806219" cy="6914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6" name="TextBox 29"/>
          <p:cNvSpPr txBox="1"/>
          <p:nvPr/>
        </p:nvSpPr>
        <p:spPr>
          <a:xfrm>
            <a:off x="8547572" y="277967"/>
            <a:ext cx="469804" cy="1630382"/>
          </a:xfrm>
          <a:prstGeom prst="roundRect">
            <a:avLst/>
          </a:prstGeom>
          <a:solidFill>
            <a:srgbClr val="7030A0"/>
          </a:solidFill>
          <a:ln w="57150">
            <a:solidFill>
              <a:schemeClr val="accent4">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R</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V</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I</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W</a:t>
            </a:r>
            <a:endParaRPr lang="en-US"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34047718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1250"/>
                                        <p:tgtEl>
                                          <p:spTgt spid="12">
                                            <p:txEl>
                                              <p:pRg st="0" end="0"/>
                                            </p:txEl>
                                          </p:spTgt>
                                        </p:tgtEl>
                                      </p:cBhvr>
                                    </p:animEffect>
                                  </p:childTnLst>
                                </p:cTn>
                              </p:par>
                            </p:childTnLst>
                          </p:cTn>
                        </p:par>
                        <p:par>
                          <p:cTn id="13" fill="hold">
                            <p:stCondLst>
                              <p:cond delay="1250"/>
                            </p:stCondLst>
                            <p:childTnLst>
                              <p:par>
                                <p:cTn id="14" presetID="6" presetClass="entr" presetSubtype="3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wipe(left)">
                                      <p:cBhvr>
                                        <p:cTn id="21" dur="125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wipe(left)">
                                      <p:cBhvr>
                                        <p:cTn id="26" dur="1250"/>
                                        <p:tgtEl>
                                          <p:spTgt spid="12">
                                            <p:txEl>
                                              <p:pRg st="2" end="2"/>
                                            </p:txEl>
                                          </p:spTgt>
                                        </p:tgtEl>
                                      </p:cBhvr>
                                    </p:animEffect>
                                  </p:childTnLst>
                                </p:cTn>
                              </p:par>
                            </p:childTnLst>
                          </p:cTn>
                        </p:par>
                        <p:par>
                          <p:cTn id="27" fill="hold">
                            <p:stCondLst>
                              <p:cond delay="1250"/>
                            </p:stCondLst>
                            <p:childTnLst>
                              <p:par>
                                <p:cTn id="28" presetID="47"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1000"/>
                                        <p:tgtEl>
                                          <p:spTgt spid="1026"/>
                                        </p:tgtEl>
                                      </p:cBhvr>
                                    </p:animEffect>
                                    <p:anim calcmode="lin" valueType="num">
                                      <p:cBhvr>
                                        <p:cTn id="31" dur="1000" fill="hold"/>
                                        <p:tgtEl>
                                          <p:spTgt spid="1026"/>
                                        </p:tgtEl>
                                        <p:attrNameLst>
                                          <p:attrName>ppt_x</p:attrName>
                                        </p:attrNameLst>
                                      </p:cBhvr>
                                      <p:tavLst>
                                        <p:tav tm="0">
                                          <p:val>
                                            <p:strVal val="#ppt_x"/>
                                          </p:val>
                                        </p:tav>
                                        <p:tav tm="100000">
                                          <p:val>
                                            <p:strVal val="#ppt_x"/>
                                          </p:val>
                                        </p:tav>
                                      </p:tavLst>
                                    </p:anim>
                                    <p:anim calcmode="lin" valueType="num">
                                      <p:cBhvr>
                                        <p:cTn id="32" dur="1000" fill="hold"/>
                                        <p:tgtEl>
                                          <p:spTgt spid="1026"/>
                                        </p:tgtEl>
                                        <p:attrNameLst>
                                          <p:attrName>ppt_y</p:attrName>
                                        </p:attrNameLst>
                                      </p:cBhvr>
                                      <p:tavLst>
                                        <p:tav tm="0">
                                          <p:val>
                                            <p:strVal val="#ppt_y-.1"/>
                                          </p:val>
                                        </p:tav>
                                        <p:tav tm="100000">
                                          <p:val>
                                            <p:strVal val="#ppt_y"/>
                                          </p:val>
                                        </p:tav>
                                      </p:tavLst>
                                    </p:anim>
                                  </p:childTnLst>
                                </p:cTn>
                              </p:par>
                              <p:par>
                                <p:cTn id="33" presetID="6" presetClass="entr" presetSubtype="16"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1500"/>
                                        <p:tgtEl>
                                          <p:spTgt spid="3"/>
                                        </p:tgtEl>
                                      </p:cBhvr>
                                    </p:animEffect>
                                  </p:childTnLst>
                                </p:cTn>
                              </p:par>
                            </p:childTnLst>
                          </p:cTn>
                        </p:par>
                        <p:par>
                          <p:cTn id="36" fill="hold">
                            <p:stCondLst>
                              <p:cond delay="275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Minus 16"/>
          <p:cNvSpPr/>
          <p:nvPr/>
        </p:nvSpPr>
        <p:spPr>
          <a:xfrm rot="16200000">
            <a:off x="199783" y="3035244"/>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004047" y="-37828"/>
            <a:ext cx="4099311" cy="68958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5" name="Content Placeholder 6"/>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3203848" y="2729991"/>
            <a:ext cx="2144130" cy="3067786"/>
          </a:xfrm>
          <a:prstGeom prst="rect">
            <a:avLst/>
          </a:prstGeom>
          <a:effectLst>
            <a:outerShdw blurRad="76200" dir="18900000" sy="23000" kx="-1200000" algn="bl" rotWithShape="0">
              <a:prstClr val="black">
                <a:alpha val="20000"/>
              </a:prstClr>
            </a:outerShdw>
          </a:effectLst>
        </p:spPr>
      </p:pic>
      <p:sp>
        <p:nvSpPr>
          <p:cNvPr id="3" name="Slide Number Placeholder 2"/>
          <p:cNvSpPr>
            <a:spLocks noGrp="1"/>
          </p:cNvSpPr>
          <p:nvPr>
            <p:ph type="sldNum" sz="quarter" idx="12"/>
          </p:nvPr>
        </p:nvSpPr>
        <p:spPr>
          <a:xfrm>
            <a:off x="8623880" y="6406723"/>
            <a:ext cx="432048" cy="365125"/>
          </a:xfrm>
        </p:spPr>
        <p:txBody>
          <a:bodyPr/>
          <a:lstStyle/>
          <a:p>
            <a:fld id="{8DD6D281-485E-4A40-B53B-65A2FA315EC6}" type="slidenum">
              <a:rPr lang="es-ES" b="0" smtClean="0">
                <a:solidFill>
                  <a:schemeClr val="accent4">
                    <a:lumMod val="20000"/>
                    <a:lumOff val="80000"/>
                  </a:schemeClr>
                </a:solidFill>
              </a:rPr>
              <a:pPr/>
              <a:t>13</a:t>
            </a:fld>
            <a:endParaRPr lang="es-ES" b="0" dirty="0">
              <a:solidFill>
                <a:schemeClr val="accent4">
                  <a:lumMod val="20000"/>
                  <a:lumOff val="80000"/>
                </a:schemeClr>
              </a:solidFill>
            </a:endParaRPr>
          </a:p>
        </p:txBody>
      </p:sp>
      <p:sp>
        <p:nvSpPr>
          <p:cNvPr id="7" name="Minus 6"/>
          <p:cNvSpPr/>
          <p:nvPr/>
        </p:nvSpPr>
        <p:spPr>
          <a:xfrm rot="16200000">
            <a:off x="-4420472" y="310902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Minus 7"/>
          <p:cNvSpPr/>
          <p:nvPr/>
        </p:nvSpPr>
        <p:spPr>
          <a:xfrm rot="16200000">
            <a:off x="4386835" y="3072833"/>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Minus 8"/>
          <p:cNvSpPr/>
          <p:nvPr/>
        </p:nvSpPr>
        <p:spPr>
          <a:xfrm rot="16200000">
            <a:off x="-4602923" y="309886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ontent Placeholder 1"/>
          <p:cNvSpPr txBox="1">
            <a:spLocks/>
          </p:cNvSpPr>
          <p:nvPr/>
        </p:nvSpPr>
        <p:spPr>
          <a:xfrm>
            <a:off x="539552" y="1101326"/>
            <a:ext cx="4053260" cy="5856066"/>
          </a:xfrm>
          <a:prstGeom prst="rect">
            <a:avLst/>
          </a:prstGeom>
        </p:spPr>
        <p:txBody>
          <a:bodyPr>
            <a:normAutofit fontScale="85000" lnSpcReduction="20000"/>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b="1" dirty="0" smtClean="0">
                <a:solidFill>
                  <a:schemeClr val="accent2">
                    <a:lumMod val="75000"/>
                  </a:schemeClr>
                </a:solidFill>
                <a:latin typeface="Comic Sans MS" pitchFamily="66" charset="0"/>
              </a:rPr>
              <a:t>Many </a:t>
            </a:r>
            <a:r>
              <a:rPr lang="en-US" b="1" dirty="0">
                <a:solidFill>
                  <a:schemeClr val="accent2">
                    <a:lumMod val="75000"/>
                  </a:schemeClr>
                </a:solidFill>
                <a:latin typeface="Comic Sans MS" pitchFamily="66" charset="0"/>
              </a:rPr>
              <a:t>are reluctant to enter into a new calendar study due to the lingering controversy</a:t>
            </a:r>
            <a:r>
              <a:rPr lang="en-US" b="1" dirty="0" smtClean="0">
                <a:solidFill>
                  <a:schemeClr val="accent2">
                    <a:lumMod val="75000"/>
                  </a:schemeClr>
                </a:solidFill>
                <a:latin typeface="Comic Sans MS" pitchFamily="66" charset="0"/>
              </a:rPr>
              <a:t>.</a:t>
            </a:r>
          </a:p>
          <a:p>
            <a:r>
              <a:rPr lang="en-US" dirty="0">
                <a:solidFill>
                  <a:schemeClr val="accent2">
                    <a:lumMod val="50000"/>
                  </a:schemeClr>
                </a:solidFill>
              </a:rPr>
              <a:t>It is crucial to </a:t>
            </a:r>
            <a:r>
              <a:rPr lang="en-US" dirty="0" smtClean="0">
                <a:solidFill>
                  <a:schemeClr val="accent2">
                    <a:lumMod val="50000"/>
                  </a:schemeClr>
                </a:solidFill>
              </a:rPr>
              <a:t>keep </a:t>
            </a:r>
            <a:r>
              <a:rPr lang="en-US" dirty="0">
                <a:solidFill>
                  <a:schemeClr val="accent2">
                    <a:lumMod val="50000"/>
                  </a:schemeClr>
                </a:solidFill>
              </a:rPr>
              <a:t>in mind that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ALL things must be proven from Scripture...</a:t>
            </a:r>
            <a:r>
              <a:rPr lang="en-US" dirty="0">
                <a:solidFill>
                  <a:schemeClr val="accent2">
                    <a:lumMod val="50000"/>
                  </a:schemeClr>
                </a:solidFill>
              </a:rPr>
              <a:t>no matter who taught us originally</a:t>
            </a:r>
            <a:r>
              <a:rPr lang="en-US" dirty="0" smtClean="0">
                <a:solidFill>
                  <a:schemeClr val="accent2">
                    <a:lumMod val="50000"/>
                  </a:schemeClr>
                </a:solidFill>
              </a:rPr>
              <a:t>.</a:t>
            </a:r>
            <a:br>
              <a:rPr lang="en-US" dirty="0" smtClean="0">
                <a:solidFill>
                  <a:schemeClr val="accent2">
                    <a:lumMod val="50000"/>
                  </a:schemeClr>
                </a:solidFill>
              </a:rPr>
            </a:br>
            <a:endParaRPr lang="en-US" dirty="0">
              <a:solidFill>
                <a:schemeClr val="accent2">
                  <a:lumMod val="50000"/>
                </a:schemeClr>
              </a:solidFill>
            </a:endParaRPr>
          </a:p>
          <a:p>
            <a:r>
              <a:rPr lang="en-US" b="1" dirty="0">
                <a:solidFill>
                  <a:schemeClr val="accent2">
                    <a:lumMod val="75000"/>
                  </a:schemeClr>
                </a:solidFill>
                <a:latin typeface="Comic Sans MS" pitchFamily="66" charset="0"/>
              </a:rPr>
              <a:t>It is not disrespectful to learn that a prior teacher </a:t>
            </a:r>
            <a:r>
              <a:rPr lang="en-US" b="1" dirty="0" smtClean="0">
                <a:solidFill>
                  <a:schemeClr val="accent2">
                    <a:lumMod val="75000"/>
                  </a:schemeClr>
                </a:solidFill>
                <a:latin typeface="Comic Sans MS" pitchFamily="66" charset="0"/>
              </a:rPr>
              <a:t/>
            </a:r>
            <a:br>
              <a:rPr lang="en-US" b="1" dirty="0" smtClean="0">
                <a:solidFill>
                  <a:schemeClr val="accent2">
                    <a:lumMod val="75000"/>
                  </a:schemeClr>
                </a:solidFill>
                <a:latin typeface="Comic Sans MS" pitchFamily="66" charset="0"/>
              </a:rPr>
            </a:br>
            <a:r>
              <a:rPr lang="en-US" b="1" dirty="0" smtClean="0">
                <a:solidFill>
                  <a:schemeClr val="accent2">
                    <a:lumMod val="75000"/>
                  </a:schemeClr>
                </a:solidFill>
                <a:latin typeface="Comic Sans MS" pitchFamily="66" charset="0"/>
              </a:rPr>
              <a:t>was mistaken ... Scripture </a:t>
            </a:r>
            <a:r>
              <a:rPr lang="en-US" b="1" dirty="0">
                <a:solidFill>
                  <a:schemeClr val="accent2">
                    <a:lumMod val="75000"/>
                  </a:schemeClr>
                </a:solidFill>
                <a:latin typeface="Comic Sans MS" pitchFamily="66" charset="0"/>
              </a:rPr>
              <a:t>says the crooked places </a:t>
            </a:r>
            <a:r>
              <a:rPr lang="en-US" b="1" dirty="0" smtClean="0">
                <a:solidFill>
                  <a:schemeClr val="accent2">
                    <a:lumMod val="75000"/>
                  </a:schemeClr>
                </a:solidFill>
                <a:latin typeface="Comic Sans MS" pitchFamily="66" charset="0"/>
              </a:rPr>
              <a:t/>
            </a:r>
            <a:br>
              <a:rPr lang="en-US" b="1" dirty="0" smtClean="0">
                <a:solidFill>
                  <a:schemeClr val="accent2">
                    <a:lumMod val="75000"/>
                  </a:schemeClr>
                </a:solidFill>
                <a:latin typeface="Comic Sans MS" pitchFamily="66" charset="0"/>
              </a:rPr>
            </a:br>
            <a:r>
              <a:rPr lang="en-US" b="1" dirty="0" smtClean="0">
                <a:solidFill>
                  <a:schemeClr val="accent2">
                    <a:lumMod val="75000"/>
                  </a:schemeClr>
                </a:solidFill>
                <a:latin typeface="Comic Sans MS" pitchFamily="66" charset="0"/>
              </a:rPr>
              <a:t>will </a:t>
            </a:r>
            <a:r>
              <a:rPr lang="en-US" b="1" dirty="0">
                <a:solidFill>
                  <a:schemeClr val="accent2">
                    <a:lumMod val="75000"/>
                  </a:schemeClr>
                </a:solidFill>
                <a:latin typeface="Comic Sans MS" pitchFamily="66" charset="0"/>
              </a:rPr>
              <a:t>be made straight. </a:t>
            </a:r>
            <a:r>
              <a:rPr lang="en-US" b="1" dirty="0" smtClean="0">
                <a:solidFill>
                  <a:schemeClr val="accent2">
                    <a:lumMod val="75000"/>
                  </a:schemeClr>
                </a:solidFill>
                <a:latin typeface="Comic Sans MS" pitchFamily="66" charset="0"/>
              </a:rPr>
              <a:t/>
            </a:r>
            <a:br>
              <a:rPr lang="en-US" b="1" dirty="0" smtClean="0">
                <a:solidFill>
                  <a:schemeClr val="accent2">
                    <a:lumMod val="75000"/>
                  </a:schemeClr>
                </a:solidFill>
                <a:latin typeface="Comic Sans MS" pitchFamily="66" charset="0"/>
              </a:rPr>
            </a:br>
            <a:endParaRPr lang="en-US" dirty="0">
              <a:solidFill>
                <a:schemeClr val="accent2">
                  <a:lumMod val="75000"/>
                </a:schemeClr>
              </a:solidFill>
              <a:latin typeface="Comic Sans MS" pitchFamily="66" charset="0"/>
            </a:endParaRPr>
          </a:p>
          <a:p>
            <a:r>
              <a:rPr lang="en-US" dirty="0" smtClean="0">
                <a:solidFill>
                  <a:schemeClr val="accent2">
                    <a:lumMod val="50000"/>
                  </a:schemeClr>
                </a:solidFill>
              </a:rPr>
              <a:t>Few have had </a:t>
            </a:r>
            <a:r>
              <a:rPr lang="en-US" dirty="0">
                <a:solidFill>
                  <a:schemeClr val="accent2">
                    <a:lumMod val="50000"/>
                  </a:schemeClr>
                </a:solidFill>
              </a:rPr>
              <a:t>a clear path to </a:t>
            </a:r>
            <a:r>
              <a:rPr lang="en-US" dirty="0" smtClean="0">
                <a:solidFill>
                  <a:schemeClr val="accent2">
                    <a:lumMod val="50000"/>
                  </a:schemeClr>
                </a:solidFill>
              </a:rPr>
              <a:t>Yahuah’s truths.  He </a:t>
            </a:r>
            <a:r>
              <a:rPr lang="en-US" dirty="0">
                <a:solidFill>
                  <a:schemeClr val="accent2">
                    <a:lumMod val="50000"/>
                  </a:schemeClr>
                </a:solidFill>
              </a:rPr>
              <a:t>tells us to study and grow in </a:t>
            </a:r>
            <a:r>
              <a:rPr lang="en-US" dirty="0" smtClean="0">
                <a:solidFill>
                  <a:schemeClr val="accent2">
                    <a:lumMod val="50000"/>
                  </a:schemeClr>
                </a:solidFill>
              </a:rPr>
              <a:t>knowledge.</a:t>
            </a:r>
          </a:p>
          <a:p>
            <a:r>
              <a:rPr lang="en-US" b="1" dirty="0" smtClean="0">
                <a:solidFill>
                  <a:srgbClr val="0070C0"/>
                </a:solidFill>
                <a:latin typeface="Comic Sans MS" pitchFamily="66" charset="0"/>
              </a:rPr>
              <a:t>One option: </a:t>
            </a:r>
            <a:r>
              <a:rPr lang="en-US" dirty="0">
                <a:solidFill>
                  <a:schemeClr val="accent1">
                    <a:lumMod val="75000"/>
                  </a:schemeClr>
                </a:solidFill>
                <a:latin typeface="Comic Sans MS" pitchFamily="66" charset="0"/>
              </a:rPr>
              <a:t> </a:t>
            </a:r>
            <a:r>
              <a:rPr lang="en-US" b="1" dirty="0">
                <a:solidFill>
                  <a:schemeClr val="accent2">
                    <a:lumMod val="75000"/>
                  </a:schemeClr>
                </a:solidFill>
                <a:latin typeface="Comic Sans MS" pitchFamily="66" charset="0"/>
              </a:rPr>
              <a:t>be open minded enough to accept that what you've been taught </a:t>
            </a:r>
            <a:r>
              <a:rPr lang="en-US" b="1" u="sng" dirty="0">
                <a:solidFill>
                  <a:schemeClr val="accent2">
                    <a:lumMod val="75000"/>
                  </a:schemeClr>
                </a:solidFill>
                <a:latin typeface="Comic Sans MS" pitchFamily="66" charset="0"/>
              </a:rPr>
              <a:t>may</a:t>
            </a:r>
            <a:r>
              <a:rPr lang="en-US" b="1" dirty="0">
                <a:solidFill>
                  <a:schemeClr val="accent2">
                    <a:lumMod val="75000"/>
                  </a:schemeClr>
                </a:solidFill>
                <a:latin typeface="Comic Sans MS" pitchFamily="66" charset="0"/>
              </a:rPr>
              <a:t> </a:t>
            </a:r>
            <a:r>
              <a:rPr lang="en-US" b="1" u="sng" dirty="0">
                <a:solidFill>
                  <a:schemeClr val="accent2">
                    <a:lumMod val="75000"/>
                  </a:schemeClr>
                </a:solidFill>
                <a:latin typeface="Comic Sans MS" pitchFamily="66" charset="0"/>
              </a:rPr>
              <a:t>not</a:t>
            </a:r>
            <a:r>
              <a:rPr lang="en-US" b="1" dirty="0">
                <a:solidFill>
                  <a:schemeClr val="accent2">
                    <a:lumMod val="75000"/>
                  </a:schemeClr>
                </a:solidFill>
                <a:latin typeface="Comic Sans MS" pitchFamily="66" charset="0"/>
              </a:rPr>
              <a:t> be </a:t>
            </a:r>
            <a:r>
              <a:rPr lang="en-US" b="1" dirty="0" err="1" smtClean="0">
                <a:solidFill>
                  <a:schemeClr val="accent2">
                    <a:lumMod val="75000"/>
                  </a:schemeClr>
                </a:solidFill>
                <a:latin typeface="Comic Sans MS" pitchFamily="66" charset="0"/>
              </a:rPr>
              <a:t>correct~then</a:t>
            </a:r>
            <a:r>
              <a:rPr lang="en-US" b="1" dirty="0" smtClean="0">
                <a:solidFill>
                  <a:schemeClr val="accent2">
                    <a:lumMod val="75000"/>
                  </a:schemeClr>
                </a:solidFill>
                <a:latin typeface="Comic Sans MS" pitchFamily="66" charset="0"/>
              </a:rPr>
              <a:t> </a:t>
            </a:r>
            <a:r>
              <a:rPr lang="en-US" b="1" dirty="0">
                <a:solidFill>
                  <a:schemeClr val="accent2">
                    <a:lumMod val="75000"/>
                  </a:schemeClr>
                </a:solidFill>
                <a:latin typeface="Comic Sans MS" pitchFamily="66" charset="0"/>
              </a:rPr>
              <a:t>study it out. </a:t>
            </a:r>
            <a:r>
              <a:rPr lang="en-US" dirty="0">
                <a:solidFill>
                  <a:schemeClr val="accent2">
                    <a:lumMod val="75000"/>
                  </a:schemeClr>
                </a:solidFill>
                <a:latin typeface="Comic Sans MS" pitchFamily="66" charset="0"/>
              </a:rPr>
              <a:t/>
            </a:r>
            <a:br>
              <a:rPr lang="en-US" dirty="0">
                <a:solidFill>
                  <a:schemeClr val="accent2">
                    <a:lumMod val="75000"/>
                  </a:schemeClr>
                </a:solidFill>
                <a:latin typeface="Comic Sans MS" pitchFamily="66" charset="0"/>
              </a:rPr>
            </a:br>
            <a:r>
              <a:rPr lang="en-US" dirty="0">
                <a:solidFill>
                  <a:schemeClr val="accent2">
                    <a:lumMod val="75000"/>
                  </a:schemeClr>
                </a:solidFill>
                <a:latin typeface="Comic Sans MS" pitchFamily="66" charset="0"/>
              </a:rPr>
              <a:t/>
            </a:r>
            <a:br>
              <a:rPr lang="en-US" dirty="0">
                <a:solidFill>
                  <a:schemeClr val="accent2">
                    <a:lumMod val="75000"/>
                  </a:schemeClr>
                </a:solidFill>
                <a:latin typeface="Comic Sans MS" pitchFamily="66" charset="0"/>
              </a:rPr>
            </a:br>
            <a:endParaRPr lang="en-US" b="1" dirty="0">
              <a:solidFill>
                <a:schemeClr val="accent2">
                  <a:lumMod val="75000"/>
                </a:schemeClr>
              </a:solidFill>
              <a:latin typeface="Comic Sans MS" pitchFamily="66" charset="0"/>
            </a:endParaRPr>
          </a:p>
          <a:p>
            <a:pPr marL="45720" indent="0">
              <a:buNone/>
            </a:pPr>
            <a:endParaRPr lang="en-US" dirty="0"/>
          </a:p>
        </p:txBody>
      </p:sp>
      <p:sp>
        <p:nvSpPr>
          <p:cNvPr id="11" name="Title 4"/>
          <p:cNvSpPr txBox="1">
            <a:spLocks/>
          </p:cNvSpPr>
          <p:nvPr/>
        </p:nvSpPr>
        <p:spPr>
          <a:xfrm>
            <a:off x="395537" y="229280"/>
            <a:ext cx="4197276" cy="720080"/>
          </a:xfrm>
          <a:prstGeom prst="rect">
            <a:avLst/>
          </a:prstGeom>
          <a:effectLst/>
        </p:spPr>
        <p:txBody>
          <a:bodyPr vert="horz" lIns="91440" tIns="45720" rIns="91440" bIns="45720" rtlCol="0" anchor="t" anchorCtr="0">
            <a:noAutofit/>
            <a:scene3d>
              <a:camera prst="orthographicFront"/>
              <a:lightRig rig="soft" dir="t">
                <a:rot lat="0" lon="0" rev="10800000"/>
              </a:lightRig>
            </a:scene3d>
            <a:sp3d extrusionH="57150">
              <a:bevelT w="27940" h="12700" prst="softRound"/>
              <a:contourClr>
                <a:srgbClr val="DDDDDD"/>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905"/>
                <a:solidFill>
                  <a:schemeClr val="accent5">
                    <a:lumMod val="75000"/>
                  </a:schemeClr>
                </a:solidFill>
                <a:effectLst>
                  <a:innerShdw blurRad="69850" dist="43180" dir="5400000">
                    <a:srgbClr val="000000">
                      <a:alpha val="65000"/>
                    </a:srgbClr>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solidFill>
                  <a:schemeClr val="accent2">
                    <a:lumMod val="50000"/>
                  </a:schemeClr>
                </a:solidFill>
                <a:effectLst>
                  <a:outerShdw blurRad="50800" dist="38100" dir="2700000" algn="tl" rotWithShape="0">
                    <a:prstClr val="black">
                      <a:alpha val="40000"/>
                    </a:prstClr>
                  </a:outerShdw>
                  <a:reflection blurRad="6350" stA="55000" endA="300" endPos="45500" dir="5400000" sy="-100000" algn="bl" rotWithShape="0"/>
                </a:effectLst>
              </a:rPr>
              <a:t>Lest We Forget</a:t>
            </a:r>
            <a:endParaRPr lang="en-US" sz="4000" dirty="0">
              <a:solidFill>
                <a:schemeClr val="accent2">
                  <a:lumMod val="50000"/>
                </a:schemeClr>
              </a:solidFill>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Rectangle 1"/>
          <p:cNvSpPr/>
          <p:nvPr/>
        </p:nvSpPr>
        <p:spPr>
          <a:xfrm>
            <a:off x="5220072" y="44624"/>
            <a:ext cx="3600400" cy="2431435"/>
          </a:xfrm>
          <a:prstGeom prst="rect">
            <a:avLst/>
          </a:prstGeom>
          <a:noFill/>
        </p:spPr>
        <p:txBody>
          <a:bodyPr wrap="square" lIns="91440" tIns="45720" rIns="91440" bIns="45720">
            <a:spAutoFit/>
          </a:bodyPr>
          <a:lstStyle/>
          <a:p>
            <a:pPr algn="ctr"/>
            <a:r>
              <a:rPr lang="en-US" sz="3200" b="1" cap="none" spc="0" dirty="0" smtClean="0">
                <a:ln w="1905"/>
                <a:solidFill>
                  <a:schemeClr val="accent2">
                    <a:lumMod val="20000"/>
                    <a:lumOff val="80000"/>
                  </a:schemeClr>
                </a:solidFill>
                <a:effectLst>
                  <a:innerShdw blurRad="69850" dist="43180" dir="5400000">
                    <a:srgbClr val="000000">
                      <a:alpha val="65000"/>
                    </a:srgbClr>
                  </a:innerShdw>
                </a:effectLst>
              </a:rPr>
              <a:t>I will go before you and make the crooked places straight.</a:t>
            </a:r>
          </a:p>
          <a:p>
            <a:pPr algn="ctr"/>
            <a:r>
              <a:rPr lang="en-US" sz="2400" b="1" dirty="0" smtClean="0">
                <a:ln w="1905"/>
                <a:solidFill>
                  <a:schemeClr val="accent2">
                    <a:lumMod val="60000"/>
                    <a:lumOff val="40000"/>
                  </a:schemeClr>
                </a:solidFill>
                <a:effectLst>
                  <a:innerShdw blurRad="69850" dist="43180" dir="5400000">
                    <a:srgbClr val="000000">
                      <a:alpha val="65000"/>
                    </a:srgbClr>
                  </a:innerShdw>
                </a:effectLst>
              </a:rPr>
              <a:t>Isa 45:2</a:t>
            </a:r>
            <a:endParaRPr lang="en-US" sz="2400" b="1" cap="none" spc="0" dirty="0">
              <a:ln w="1905"/>
              <a:solidFill>
                <a:schemeClr val="accent2">
                  <a:lumMod val="60000"/>
                  <a:lumOff val="4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2199858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500"/>
                                        <p:tgtEl>
                                          <p:spTgt spid="10">
                                            <p:txEl>
                                              <p:pRg st="0" end="0"/>
                                            </p:txEl>
                                          </p:spTgt>
                                        </p:tgtEl>
                                      </p:cBhvr>
                                    </p:animEffect>
                                    <p:anim calcmode="lin" valueType="num">
                                      <p:cBhvr>
                                        <p:cTn id="8" dur="1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250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400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0"/>
                            </p:stCondLst>
                            <p:childTnLst>
                              <p:par>
                                <p:cTn id="23" presetID="42" presetClass="entr" presetSubtype="0" fill="hold" nodeType="afterEffect">
                                  <p:stCondLst>
                                    <p:cond delay="400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anim calcmode="lin" valueType="num">
                                      <p:cBhvr>
                                        <p:cTn id="2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0"/>
                            </p:stCondLst>
                            <p:childTnLst>
                              <p:par>
                                <p:cTn id="29" presetID="42" presetClass="entr" presetSubtype="0" fill="hold" nodeType="afterEffect">
                                  <p:stCondLst>
                                    <p:cond delay="400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1000"/>
                                        <p:tgtEl>
                                          <p:spTgt spid="10">
                                            <p:txEl>
                                              <p:pRg st="4" end="4"/>
                                            </p:txEl>
                                          </p:spTgt>
                                        </p:tgtEl>
                                      </p:cBhvr>
                                    </p:animEffect>
                                    <p:anim calcmode="lin" valueType="num">
                                      <p:cBhvr>
                                        <p:cTn id="3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51135" y="6412247"/>
            <a:ext cx="432048" cy="365125"/>
          </a:xfrm>
        </p:spPr>
        <p:txBody>
          <a:bodyPr/>
          <a:lstStyle/>
          <a:p>
            <a:fld id="{A399EC18-DC22-491A-A66E-AD70BDF89051}" type="slidenum">
              <a:rPr lang="es-ES" smtClean="0"/>
              <a:pPr/>
              <a:t>14</a:t>
            </a:fld>
            <a:endParaRPr lang="es-ES" dirty="0"/>
          </a:p>
        </p:txBody>
      </p:sp>
      <p:sp>
        <p:nvSpPr>
          <p:cNvPr id="3" name="Title 2"/>
          <p:cNvSpPr>
            <a:spLocks noGrp="1"/>
          </p:cNvSpPr>
          <p:nvPr>
            <p:ph type="title"/>
          </p:nvPr>
        </p:nvSpPr>
        <p:spPr>
          <a:xfrm>
            <a:off x="683568" y="476672"/>
            <a:ext cx="7776862" cy="720080"/>
          </a:xfrm>
        </p:spPr>
        <p:txBody>
          <a:bodyPr>
            <a:prstTxWarp prst="textArchUp">
              <a:avLst>
                <a:gd name="adj" fmla="val 10829895"/>
              </a:avLst>
            </a:prstTxWarp>
          </a:bodyPr>
          <a:lstStyle/>
          <a:p>
            <a:r>
              <a:rPr lang="en-US" dirty="0" smtClean="0"/>
              <a:t> A Good Motivational Boot! </a:t>
            </a:r>
            <a:endParaRPr lang="en-US" dirty="0"/>
          </a:p>
        </p:txBody>
      </p:sp>
      <p:sp>
        <p:nvSpPr>
          <p:cNvPr id="4" name="Content Placeholder 3"/>
          <p:cNvSpPr>
            <a:spLocks noGrp="1"/>
          </p:cNvSpPr>
          <p:nvPr>
            <p:ph sz="quarter" idx="13"/>
          </p:nvPr>
        </p:nvSpPr>
        <p:spPr>
          <a:xfrm>
            <a:off x="323527" y="980728"/>
            <a:ext cx="4092897" cy="4633106"/>
          </a:xfrm>
        </p:spPr>
        <p:txBody>
          <a:bodyPr>
            <a:normAutofit/>
            <a:scene3d>
              <a:camera prst="orthographicFront"/>
              <a:lightRig rig="threePt" dir="t"/>
            </a:scene3d>
            <a:sp3d extrusionH="57150">
              <a:bevelT w="38100" h="38100"/>
            </a:sp3d>
          </a:bodyPr>
          <a:lstStyle/>
          <a:p>
            <a:pPr marL="45720" indent="0">
              <a:buNone/>
            </a:pPr>
            <a:r>
              <a:rPr lang="en-US" b="1" u="sng" dirty="0" smtClean="0">
                <a:solidFill>
                  <a:schemeClr val="accent1"/>
                </a:solidFill>
                <a:latin typeface="Comic Sans MS" pitchFamily="66" charset="0"/>
              </a:rPr>
              <a:t>1</a:t>
            </a:r>
            <a:r>
              <a:rPr lang="en-US" b="1" u="sng" baseline="30000" dirty="0" smtClean="0">
                <a:solidFill>
                  <a:schemeClr val="accent1"/>
                </a:solidFill>
                <a:latin typeface="Comic Sans MS" pitchFamily="66" charset="0"/>
              </a:rPr>
              <a:t>st</a:t>
            </a:r>
            <a:r>
              <a:rPr lang="en-US" b="1" u="sng" dirty="0" smtClean="0">
                <a:solidFill>
                  <a:schemeClr val="accent1"/>
                </a:solidFill>
                <a:latin typeface="Comic Sans MS" pitchFamily="66" charset="0"/>
              </a:rPr>
              <a:t> Note</a:t>
            </a:r>
            <a:r>
              <a:rPr lang="en-US" b="1" dirty="0">
                <a:solidFill>
                  <a:schemeClr val="accent1"/>
                </a:solidFill>
                <a:latin typeface="Comic Sans MS" pitchFamily="66" charset="0"/>
              </a:rPr>
              <a:t>:</a:t>
            </a:r>
          </a:p>
          <a:p>
            <a:r>
              <a:rPr lang="en-US" b="1" dirty="0" smtClean="0">
                <a:solidFill>
                  <a:schemeClr val="accent1"/>
                </a:solidFill>
                <a:latin typeface="Comic Sans MS" pitchFamily="66" charset="0"/>
              </a:rPr>
              <a:t>The majority of Festival Calendars follow a sunset day commencement.</a:t>
            </a:r>
            <a:br>
              <a:rPr lang="en-US" b="1" dirty="0" smtClean="0">
                <a:solidFill>
                  <a:schemeClr val="accent1"/>
                </a:solidFill>
                <a:latin typeface="Comic Sans MS" pitchFamily="66" charset="0"/>
              </a:rPr>
            </a:br>
            <a:endParaRPr lang="en-US" sz="1200" b="1" u="sng" dirty="0" smtClean="0">
              <a:solidFill>
                <a:srgbClr val="0070C0"/>
              </a:solidFill>
              <a:latin typeface="Comic Sans MS" pitchFamily="66" charset="0"/>
            </a:endParaRPr>
          </a:p>
          <a:p>
            <a:pPr marL="45720" indent="0">
              <a:buNone/>
            </a:pPr>
            <a:r>
              <a:rPr lang="en-US" b="1" u="sng" dirty="0" smtClean="0">
                <a:solidFill>
                  <a:srgbClr val="0070C0"/>
                </a:solidFill>
                <a:latin typeface="Comic Sans MS" pitchFamily="66" charset="0"/>
              </a:rPr>
              <a:t>2</a:t>
            </a:r>
            <a:r>
              <a:rPr lang="en-US" b="1" u="sng" baseline="30000" dirty="0" smtClean="0">
                <a:solidFill>
                  <a:srgbClr val="0070C0"/>
                </a:solidFill>
                <a:latin typeface="Comic Sans MS" pitchFamily="66" charset="0"/>
              </a:rPr>
              <a:t>nd</a:t>
            </a:r>
            <a:r>
              <a:rPr lang="en-US" b="1" u="sng" dirty="0" smtClean="0">
                <a:solidFill>
                  <a:srgbClr val="0070C0"/>
                </a:solidFill>
                <a:latin typeface="Comic Sans MS" pitchFamily="66" charset="0"/>
              </a:rPr>
              <a:t> Note</a:t>
            </a:r>
            <a:r>
              <a:rPr lang="en-US" b="1" dirty="0" smtClean="0">
                <a:solidFill>
                  <a:srgbClr val="0070C0"/>
                </a:solidFill>
                <a:latin typeface="Comic Sans MS" pitchFamily="66" charset="0"/>
              </a:rPr>
              <a:t>: </a:t>
            </a:r>
          </a:p>
          <a:p>
            <a:r>
              <a:rPr lang="en-US" b="1" dirty="0" smtClean="0">
                <a:solidFill>
                  <a:srgbClr val="0070C0"/>
                </a:solidFill>
                <a:latin typeface="Comic Sans MS" pitchFamily="66" charset="0"/>
              </a:rPr>
              <a:t>Since ereb/evening is </a:t>
            </a:r>
            <a:br>
              <a:rPr lang="en-US" b="1" dirty="0" smtClean="0">
                <a:solidFill>
                  <a:srgbClr val="0070C0"/>
                </a:solidFill>
                <a:latin typeface="Comic Sans MS" pitchFamily="66" charset="0"/>
              </a:rPr>
            </a:br>
            <a:r>
              <a:rPr lang="en-US" b="1" dirty="0" smtClean="0">
                <a:solidFill>
                  <a:srgbClr val="0070C0"/>
                </a:solidFill>
                <a:latin typeface="Comic Sans MS" pitchFamily="66" charset="0"/>
              </a:rPr>
              <a:t>the cornerstone of the Covenant Calendar study, a thorough study easily removes many </a:t>
            </a:r>
            <a:br>
              <a:rPr lang="en-US" b="1" dirty="0" smtClean="0">
                <a:solidFill>
                  <a:srgbClr val="0070C0"/>
                </a:solidFill>
                <a:latin typeface="Comic Sans MS" pitchFamily="66" charset="0"/>
              </a:rPr>
            </a:br>
            <a:r>
              <a:rPr lang="en-US" b="1" dirty="0" smtClean="0">
                <a:solidFill>
                  <a:srgbClr val="0070C0"/>
                </a:solidFill>
                <a:latin typeface="Comic Sans MS" pitchFamily="66" charset="0"/>
              </a:rPr>
              <a:t>questionable </a:t>
            </a:r>
            <a:br>
              <a:rPr lang="en-US" b="1" dirty="0" smtClean="0">
                <a:solidFill>
                  <a:srgbClr val="0070C0"/>
                </a:solidFill>
                <a:latin typeface="Comic Sans MS" pitchFamily="66" charset="0"/>
              </a:rPr>
            </a:br>
            <a:r>
              <a:rPr lang="en-US" b="1" dirty="0" smtClean="0">
                <a:solidFill>
                  <a:srgbClr val="0070C0"/>
                </a:solidFill>
                <a:latin typeface="Comic Sans MS" pitchFamily="66" charset="0"/>
              </a:rPr>
              <a:t>calendars. </a:t>
            </a:r>
          </a:p>
        </p:txBody>
      </p:sp>
      <p:pic>
        <p:nvPicPr>
          <p:cNvPr id="1026" name="Picture 2" descr="C:\Users\Rae\Desktop\Art New Grammar 101\white man clip art\calendar boo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5305" y="1061890"/>
            <a:ext cx="4450734" cy="371164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032042" y="5013176"/>
            <a:ext cx="4871222" cy="1512168"/>
          </a:xfrm>
          <a:prstGeom prst="rect">
            <a:avLst/>
          </a:prstGeom>
        </p:spPr>
        <p:txBody>
          <a:bodyPr vert="horz" lIns="91440" tIns="45720" rIns="91440" bIns="45720" rtlCol="0">
            <a:normAutofit lnSpcReduction="10000"/>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u="sng" dirty="0">
                <a:solidFill>
                  <a:srgbClr val="7030A0"/>
                </a:solidFill>
                <a:latin typeface="Comic Sans MS" pitchFamily="66" charset="0"/>
              </a:rPr>
              <a:t>3</a:t>
            </a:r>
            <a:r>
              <a:rPr lang="en-US" b="1" u="sng" baseline="30000" dirty="0" smtClean="0">
                <a:solidFill>
                  <a:srgbClr val="7030A0"/>
                </a:solidFill>
                <a:latin typeface="Comic Sans MS" pitchFamily="66" charset="0"/>
              </a:rPr>
              <a:t>th</a:t>
            </a:r>
            <a:r>
              <a:rPr lang="en-US" b="1" u="sng" dirty="0" smtClean="0">
                <a:solidFill>
                  <a:srgbClr val="7030A0"/>
                </a:solidFill>
                <a:latin typeface="Comic Sans MS" pitchFamily="66" charset="0"/>
              </a:rPr>
              <a:t> Note</a:t>
            </a:r>
            <a:r>
              <a:rPr lang="en-US" b="1" dirty="0" smtClean="0">
                <a:solidFill>
                  <a:srgbClr val="7030A0"/>
                </a:solidFill>
                <a:latin typeface="Comic Sans MS" pitchFamily="66" charset="0"/>
              </a:rPr>
              <a:t>:</a:t>
            </a:r>
          </a:p>
          <a:p>
            <a:r>
              <a:rPr lang="en-US" b="1" dirty="0" smtClean="0">
                <a:solidFill>
                  <a:srgbClr val="7030A0"/>
                </a:solidFill>
                <a:latin typeface="Comic Sans MS" pitchFamily="66" charset="0"/>
              </a:rPr>
              <a:t>The study of Covenant Calendar may be easier than you realize with a bit of motivation.  Enjoy!</a:t>
            </a:r>
          </a:p>
        </p:txBody>
      </p:sp>
      <p:pic>
        <p:nvPicPr>
          <p:cNvPr id="8" name="Picture 2" descr="C:\Users\Rae\Desktop\ulb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4664" y="908720"/>
            <a:ext cx="1222158" cy="13967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0" name="Picture 2" descr="C:\Users\Rae\Desktop\Good-News-300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2146548" y="4473688"/>
            <a:ext cx="2353444" cy="23534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ae\Desktop\puppy brea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64634" y="6166497"/>
            <a:ext cx="763827" cy="6914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7954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up)">
                                      <p:cBhvr>
                                        <p:cTn id="7" dur="2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up)">
                                      <p:cBhvr>
                                        <p:cTn id="21" dur="4000"/>
                                        <p:tgtEl>
                                          <p:spTgt spid="1026"/>
                                        </p:tgtEl>
                                      </p:cBhvr>
                                    </p:animEffect>
                                  </p:childTnLst>
                                </p:cTn>
                              </p:par>
                            </p:childTnLst>
                          </p:cTn>
                        </p:par>
                        <p:par>
                          <p:cTn id="22" fill="hold">
                            <p:stCondLst>
                              <p:cond delay="6000"/>
                            </p:stCondLst>
                            <p:childTnLst>
                              <p:par>
                                <p:cTn id="23" presetID="6" presetClass="entr" presetSubtype="3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61459"/>
            <a:ext cx="432048" cy="365125"/>
          </a:xfrm>
        </p:spPr>
        <p:txBody>
          <a:bodyPr/>
          <a:lstStyle/>
          <a:p>
            <a:fld id="{AD682D65-884C-47A2-8FBD-AC59C0AFCE73}" type="slidenum">
              <a:rPr lang="es-ES" smtClean="0">
                <a:solidFill>
                  <a:schemeClr val="tx1"/>
                </a:solidFill>
              </a:rPr>
              <a:pPr/>
              <a:t>15</a:t>
            </a:fld>
            <a:endParaRPr lang="es-ES" dirty="0">
              <a:solidFill>
                <a:schemeClr val="tx1"/>
              </a:solidFill>
            </a:endParaRPr>
          </a:p>
        </p:txBody>
      </p:sp>
      <p:sp>
        <p:nvSpPr>
          <p:cNvPr id="3" name="Rectangle 2"/>
          <p:cNvSpPr/>
          <p:nvPr/>
        </p:nvSpPr>
        <p:spPr>
          <a:xfrm>
            <a:off x="2784051" y="332656"/>
            <a:ext cx="5339923" cy="42473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Section #</a:t>
            </a:r>
            <a:r>
              <a:rPr lang="en-US" sz="5400" b="1" dirty="0">
                <a:ln w="11430"/>
                <a:solidFill>
                  <a:schemeClr val="accent1">
                    <a:lumMod val="50000"/>
                  </a:schemeClr>
                </a:solidFill>
                <a:effectLst>
                  <a:outerShdw blurRad="50800" dist="39000" dir="5460000" algn="tl">
                    <a:srgbClr val="000000">
                      <a:alpha val="38000"/>
                    </a:srgbClr>
                  </a:outerShdw>
                </a:effectLst>
              </a:rPr>
              <a:t>2</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Extra work on </a:t>
            </a:r>
          </a:p>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“morning” </a:t>
            </a:r>
            <a:br>
              <a:rPr lang="en-US" sz="5400" b="1" dirty="0" smtClean="0">
                <a:ln w="11430"/>
                <a:solidFill>
                  <a:schemeClr val="accent1">
                    <a:lumMod val="50000"/>
                  </a:schemeClr>
                </a:solidFill>
                <a:effectLst>
                  <a:outerShdw blurRad="50800" dist="39000" dir="5460000" algn="tl">
                    <a:srgbClr val="000000">
                      <a:alpha val="38000"/>
                    </a:srgbClr>
                  </a:outerShdw>
                </a:effectLst>
              </a:rPr>
            </a:br>
            <a:r>
              <a:rPr lang="en-US" sz="5400" b="1" dirty="0" smtClean="0">
                <a:ln w="11430"/>
                <a:solidFill>
                  <a:schemeClr val="accent1">
                    <a:lumMod val="50000"/>
                  </a:schemeClr>
                </a:solidFill>
                <a:effectLst>
                  <a:outerShdw blurRad="50800" dist="39000" dir="5460000" algn="tl">
                    <a:srgbClr val="000000">
                      <a:alpha val="38000"/>
                    </a:srgbClr>
                  </a:outerShdw>
                </a:effectLst>
              </a:rPr>
              <a:t>&lt;boqer&gt; H1242.</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483768" y="3906914"/>
            <a:ext cx="6035321" cy="193899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dirty="0" smtClean="0">
                <a:ln w="1905"/>
                <a:solidFill>
                  <a:srgbClr val="0070C0"/>
                </a:solidFill>
                <a:effectLst>
                  <a:innerShdw blurRad="69850" dist="43180" dir="5400000">
                    <a:srgbClr val="000000">
                      <a:alpha val="65000"/>
                    </a:srgbClr>
                  </a:innerShdw>
                </a:effectLst>
              </a:rPr>
              <a:t>In Gen 1 t</a:t>
            </a:r>
            <a:r>
              <a:rPr lang="en-US" sz="4000" b="1" cap="none" spc="0" dirty="0" smtClean="0">
                <a:ln w="1905"/>
                <a:solidFill>
                  <a:srgbClr val="0070C0"/>
                </a:solidFill>
                <a:effectLst>
                  <a:innerShdw blurRad="69850" dist="43180" dir="5400000">
                    <a:srgbClr val="000000">
                      <a:alpha val="65000"/>
                    </a:srgbClr>
                  </a:innerShdw>
                </a:effectLst>
              </a:rPr>
              <a:t>he word “morning” has basically one definition.</a:t>
            </a:r>
            <a:endParaRPr lang="en-US" sz="40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4421077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453336"/>
            <a:ext cx="432048" cy="365125"/>
          </a:xfrm>
        </p:spPr>
        <p:txBody>
          <a:bodyPr/>
          <a:lstStyle/>
          <a:p>
            <a:fld id="{F6AA5173-809A-47C4-A6C9-FAF8F879D43E}" type="slidenum">
              <a:rPr lang="es-ES" smtClean="0"/>
              <a:pPr/>
              <a:t>16</a:t>
            </a:fld>
            <a:endParaRPr lang="es-ES" dirty="0"/>
          </a:p>
        </p:txBody>
      </p:sp>
      <p:sp>
        <p:nvSpPr>
          <p:cNvPr id="3" name="Title 2"/>
          <p:cNvSpPr>
            <a:spLocks noGrp="1"/>
          </p:cNvSpPr>
          <p:nvPr>
            <p:ph type="title"/>
          </p:nvPr>
        </p:nvSpPr>
        <p:spPr>
          <a:xfrm>
            <a:off x="323528" y="116632"/>
            <a:ext cx="8496944" cy="1728192"/>
          </a:xfrm>
        </p:spPr>
        <p:txBody>
          <a:bodyPr/>
          <a:lstStyle/>
          <a:p>
            <a:r>
              <a:rPr lang="en-US" dirty="0" smtClean="0">
                <a:solidFill>
                  <a:schemeClr val="accent2">
                    <a:lumMod val="40000"/>
                    <a:lumOff val="60000"/>
                  </a:schemeClr>
                </a:solidFill>
              </a:rPr>
              <a:t>Morning Definition</a:t>
            </a:r>
            <a:br>
              <a:rPr lang="en-US" dirty="0" smtClean="0">
                <a:solidFill>
                  <a:schemeClr val="accent2">
                    <a:lumMod val="40000"/>
                    <a:lumOff val="60000"/>
                  </a:schemeClr>
                </a:solidFill>
              </a:rPr>
            </a:br>
            <a:r>
              <a:rPr lang="en-US" sz="3600" dirty="0" smtClean="0">
                <a:solidFill>
                  <a:schemeClr val="accent2">
                    <a:lumMod val="40000"/>
                    <a:lumOff val="60000"/>
                  </a:schemeClr>
                </a:solidFill>
              </a:rPr>
              <a:t>(in the Creation Week)</a:t>
            </a:r>
            <a:endParaRPr lang="en-US" sz="3600" dirty="0">
              <a:solidFill>
                <a:schemeClr val="accent2">
                  <a:lumMod val="40000"/>
                  <a:lumOff val="60000"/>
                </a:schemeClr>
              </a:solidFill>
            </a:endParaRPr>
          </a:p>
        </p:txBody>
      </p:sp>
      <p:sp>
        <p:nvSpPr>
          <p:cNvPr id="4" name="Content Placeholder 3"/>
          <p:cNvSpPr>
            <a:spLocks noGrp="1"/>
          </p:cNvSpPr>
          <p:nvPr>
            <p:ph sz="quarter" idx="13"/>
          </p:nvPr>
        </p:nvSpPr>
        <p:spPr>
          <a:xfrm>
            <a:off x="5293429" y="3271657"/>
            <a:ext cx="2520280" cy="1152128"/>
          </a:xfrm>
          <a:prstGeom prst="roundRect">
            <a:avLst/>
          </a:prstGeom>
          <a:ln w="38100">
            <a:solidFill>
              <a:srgbClr val="B83D68"/>
            </a:solidFill>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lnSpcReduction="10000"/>
            <a:sp3d extrusionH="25400" contourW="8890">
              <a:bevelT w="38100" h="31750"/>
              <a:contourClr>
                <a:schemeClr val="accent2">
                  <a:shade val="75000"/>
                </a:schemeClr>
              </a:contourClr>
            </a:sp3d>
          </a:bodyPr>
          <a:lstStyle/>
          <a:p>
            <a:pPr marL="45720" indent="0" algn="ctr">
              <a:buNone/>
            </a:pPr>
            <a:r>
              <a:rPr lang="en-US" b="1" dirty="0" smtClean="0">
                <a:ln w="11430"/>
                <a:solidFill>
                  <a:srgbClr val="B83D68"/>
                </a:solidFill>
              </a:rPr>
              <a:t>Morning  H1242 &lt;boqer&gt; dawn, break of day</a:t>
            </a:r>
            <a:endParaRPr lang="en-US" b="1" dirty="0">
              <a:ln w="11430"/>
              <a:solidFill>
                <a:srgbClr val="B83D68"/>
              </a:solidFill>
            </a:endParaRPr>
          </a:p>
        </p:txBody>
      </p:sp>
      <p:sp>
        <p:nvSpPr>
          <p:cNvPr id="7" name="Title 2"/>
          <p:cNvSpPr txBox="1">
            <a:spLocks/>
          </p:cNvSpPr>
          <p:nvPr/>
        </p:nvSpPr>
        <p:spPr>
          <a:xfrm>
            <a:off x="395537" y="5733256"/>
            <a:ext cx="8476948" cy="105273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smtClean="0">
                <a:solidFill>
                  <a:schemeClr val="accent2">
                    <a:lumMod val="40000"/>
                    <a:lumOff val="60000"/>
                  </a:schemeClr>
                </a:solidFill>
              </a:rPr>
              <a:t>There are other Hebrew words and numbers </a:t>
            </a:r>
            <a:br>
              <a:rPr lang="en-US" sz="2600" dirty="0" smtClean="0">
                <a:solidFill>
                  <a:schemeClr val="accent2">
                    <a:lumMod val="40000"/>
                    <a:lumOff val="60000"/>
                  </a:schemeClr>
                </a:solidFill>
              </a:rPr>
            </a:br>
            <a:r>
              <a:rPr lang="en-US" sz="2600" dirty="0" smtClean="0">
                <a:solidFill>
                  <a:schemeClr val="accent2">
                    <a:lumMod val="40000"/>
                    <a:lumOff val="60000"/>
                  </a:schemeClr>
                </a:solidFill>
              </a:rPr>
              <a:t>to be considered for “morning.”</a:t>
            </a:r>
            <a:endParaRPr lang="en-US" sz="2600" dirty="0">
              <a:solidFill>
                <a:schemeClr val="accent2">
                  <a:lumMod val="40000"/>
                  <a:lumOff val="60000"/>
                </a:schemeClr>
              </a:solidFill>
            </a:endParaRPr>
          </a:p>
        </p:txBody>
      </p:sp>
      <p:sp>
        <p:nvSpPr>
          <p:cNvPr id="8" name="Content Placeholder 3"/>
          <p:cNvSpPr txBox="1">
            <a:spLocks/>
          </p:cNvSpPr>
          <p:nvPr/>
        </p:nvSpPr>
        <p:spPr>
          <a:xfrm>
            <a:off x="1043608" y="3284984"/>
            <a:ext cx="3024336" cy="1152128"/>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lnSpcReduction="1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Font typeface="Georgia" pitchFamily="18" charset="0"/>
              <a:buNone/>
            </a:pPr>
            <a:r>
              <a:rPr lang="en-US" b="1" dirty="0" smtClean="0">
                <a:ln w="11430"/>
                <a:solidFill>
                  <a:srgbClr val="B83D68"/>
                </a:solidFill>
              </a:rPr>
              <a:t>What is that basic definition for morning?</a:t>
            </a:r>
            <a:endParaRPr lang="en-US" b="1" dirty="0">
              <a:ln w="11430"/>
              <a:solidFill>
                <a:srgbClr val="B83D68"/>
              </a:solidFill>
            </a:endParaRPr>
          </a:p>
        </p:txBody>
      </p:sp>
      <p:sp>
        <p:nvSpPr>
          <p:cNvPr id="9" name="Title 2"/>
          <p:cNvSpPr txBox="1">
            <a:spLocks/>
          </p:cNvSpPr>
          <p:nvPr/>
        </p:nvSpPr>
        <p:spPr>
          <a:xfrm>
            <a:off x="340125" y="4859744"/>
            <a:ext cx="8496944" cy="86409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n w="11430">
                  <a:solidFill>
                    <a:schemeClr val="accent1">
                      <a:lumMod val="75000"/>
                    </a:schemeClr>
                  </a:solidFill>
                </a:ln>
                <a:solidFill>
                  <a:schemeClr val="accent1">
                    <a:lumMod val="40000"/>
                    <a:lumOff val="60000"/>
                  </a:schemeClr>
                </a:solidFill>
              </a:rPr>
              <a:t>(&lt;boqer&gt; is always morning twilight.)</a:t>
            </a:r>
            <a:endParaRPr lang="en-US" sz="3200" dirty="0">
              <a:ln w="11430">
                <a:solidFill>
                  <a:schemeClr val="accent1">
                    <a:lumMod val="75000"/>
                  </a:schemeClr>
                </a:solidFill>
              </a:ln>
              <a:solidFill>
                <a:schemeClr val="accent1">
                  <a:lumMod val="40000"/>
                  <a:lumOff val="60000"/>
                </a:schemeClr>
              </a:solidFill>
            </a:endParaRPr>
          </a:p>
        </p:txBody>
      </p:sp>
    </p:spTree>
    <p:extLst>
      <p:ext uri="{BB962C8B-B14F-4D97-AF65-F5344CB8AC3E}">
        <p14:creationId xmlns:p14="http://schemas.microsoft.com/office/powerpoint/2010/main" val="14704677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448251"/>
            <a:ext cx="432048" cy="365125"/>
          </a:xfrm>
        </p:spPr>
        <p:txBody>
          <a:bodyPr/>
          <a:lstStyle/>
          <a:p>
            <a:fld id="{F6AA5173-809A-47C4-A6C9-FAF8F879D43E}" type="slidenum">
              <a:rPr lang="es-ES" smtClean="0">
                <a:solidFill>
                  <a:schemeClr val="accent4">
                    <a:lumMod val="40000"/>
                    <a:lumOff val="60000"/>
                  </a:schemeClr>
                </a:solidFill>
              </a:rPr>
              <a:pPr/>
              <a:t>17</a:t>
            </a:fld>
            <a:endParaRPr lang="es-ES" dirty="0">
              <a:solidFill>
                <a:schemeClr val="accent4">
                  <a:lumMod val="40000"/>
                  <a:lumOff val="60000"/>
                </a:schemeClr>
              </a:solidFill>
            </a:endParaRPr>
          </a:p>
        </p:txBody>
      </p:sp>
      <p:sp>
        <p:nvSpPr>
          <p:cNvPr id="3" name="Title 2"/>
          <p:cNvSpPr>
            <a:spLocks noGrp="1"/>
          </p:cNvSpPr>
          <p:nvPr>
            <p:ph type="title"/>
          </p:nvPr>
        </p:nvSpPr>
        <p:spPr>
          <a:xfrm>
            <a:off x="35496" y="44624"/>
            <a:ext cx="8784976" cy="2160240"/>
          </a:xfrm>
        </p:spPr>
        <p:txBody>
          <a:bodyPr/>
          <a:lstStyle/>
          <a:p>
            <a:r>
              <a:rPr lang="en-US" sz="3200" dirty="0" smtClean="0">
                <a:solidFill>
                  <a:schemeClr val="accent4">
                    <a:lumMod val="40000"/>
                    <a:lumOff val="60000"/>
                  </a:schemeClr>
                </a:solidFill>
              </a:rPr>
              <a:t>After the Creation Week the word </a:t>
            </a:r>
            <a:br>
              <a:rPr lang="en-US" sz="3200" dirty="0" smtClean="0">
                <a:solidFill>
                  <a:schemeClr val="accent4">
                    <a:lumMod val="40000"/>
                    <a:lumOff val="60000"/>
                  </a:schemeClr>
                </a:solidFill>
              </a:rPr>
            </a:br>
            <a:r>
              <a:rPr lang="en-US" sz="4000" dirty="0" smtClean="0">
                <a:solidFill>
                  <a:schemeClr val="accent4">
                    <a:lumMod val="40000"/>
                    <a:lumOff val="60000"/>
                  </a:schemeClr>
                </a:solidFill>
              </a:rPr>
              <a:t>Morning Aligns with several</a:t>
            </a:r>
            <a:br>
              <a:rPr lang="en-US" sz="4000" dirty="0" smtClean="0">
                <a:solidFill>
                  <a:schemeClr val="accent4">
                    <a:lumMod val="40000"/>
                    <a:lumOff val="60000"/>
                  </a:schemeClr>
                </a:solidFill>
              </a:rPr>
            </a:br>
            <a:r>
              <a:rPr lang="en-US" sz="4000" dirty="0" smtClean="0">
                <a:solidFill>
                  <a:schemeClr val="accent4">
                    <a:lumMod val="40000"/>
                    <a:lumOff val="60000"/>
                  </a:schemeClr>
                </a:solidFill>
              </a:rPr>
              <a:t>other Hebrew Numbers</a:t>
            </a:r>
            <a:r>
              <a:rPr lang="en-US" sz="4800" dirty="0">
                <a:solidFill>
                  <a:schemeClr val="accent4">
                    <a:lumMod val="40000"/>
                    <a:lumOff val="60000"/>
                  </a:schemeClr>
                </a:solidFill>
              </a:rPr>
              <a:t/>
            </a:r>
            <a:br>
              <a:rPr lang="en-US" sz="4800" dirty="0">
                <a:solidFill>
                  <a:schemeClr val="accent4">
                    <a:lumMod val="40000"/>
                    <a:lumOff val="60000"/>
                  </a:schemeClr>
                </a:solidFill>
              </a:rPr>
            </a:br>
            <a:endParaRPr lang="en-US" sz="4800" dirty="0">
              <a:solidFill>
                <a:schemeClr val="accent4">
                  <a:lumMod val="40000"/>
                  <a:lumOff val="60000"/>
                </a:schemeClr>
              </a:solidFill>
            </a:endParaRPr>
          </a:p>
        </p:txBody>
      </p:sp>
      <p:sp>
        <p:nvSpPr>
          <p:cNvPr id="5" name="Content Placeholder 4"/>
          <p:cNvSpPr>
            <a:spLocks noGrp="1"/>
          </p:cNvSpPr>
          <p:nvPr>
            <p:ph sz="quarter" idx="14"/>
          </p:nvPr>
        </p:nvSpPr>
        <p:spPr>
          <a:xfrm>
            <a:off x="36228" y="3068960"/>
            <a:ext cx="4391756" cy="2592288"/>
          </a:xfrm>
        </p:spPr>
        <p:txBody>
          <a:bodyPr>
            <a:normAutofit/>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marL="45720" indent="0" algn="ctr">
              <a:buNone/>
            </a:pPr>
            <a:r>
              <a:rPr lang="en-US" sz="3200" b="1" dirty="0" smtClean="0">
                <a:ln/>
                <a:solidFill>
                  <a:schemeClr val="accent1">
                    <a:lumMod val="50000"/>
                  </a:schemeClr>
                </a:solidFill>
                <a:latin typeface="Comic Sans MS" pitchFamily="66" charset="0"/>
              </a:rPr>
              <a:t>1. In Strong’s “morning” has 210 hits using a total of 10 other Hebrew Word numbers.</a:t>
            </a:r>
            <a:endParaRPr lang="en-US" sz="3200" b="1" dirty="0">
              <a:ln/>
              <a:solidFill>
                <a:schemeClr val="accent1">
                  <a:lumMod val="50000"/>
                </a:schemeClr>
              </a:solidFill>
              <a:latin typeface="Comic Sans MS" pitchFamily="66" charset="0"/>
            </a:endParaRPr>
          </a:p>
        </p:txBody>
      </p:sp>
      <p:sp>
        <p:nvSpPr>
          <p:cNvPr id="9" name="TextBox 8"/>
          <p:cNvSpPr txBox="1"/>
          <p:nvPr/>
        </p:nvSpPr>
        <p:spPr>
          <a:xfrm>
            <a:off x="36228" y="5704800"/>
            <a:ext cx="900100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A further look at these other Hebrew Word numbers may yield a clue as to why </a:t>
            </a:r>
            <a:r>
              <a:rPr lang="en-US" sz="2600" b="1" dirty="0" smtClean="0">
                <a:ln w="11430">
                  <a:solidFill>
                    <a:sysClr val="windowText" lastClr="000000"/>
                  </a:solidFill>
                </a:ln>
                <a:solidFill>
                  <a:schemeClr val="accent1"/>
                </a:solidFill>
                <a:effectLst>
                  <a:glow rad="165100">
                    <a:schemeClr val="bg1">
                      <a:alpha val="75000"/>
                    </a:schemeClr>
                  </a:glow>
                </a:effectLst>
                <a:latin typeface="Comic Sans MS" pitchFamily="66" charset="0"/>
              </a:rPr>
              <a:t>boqer</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was used first.</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Tree>
    <p:extLst>
      <p:ext uri="{BB962C8B-B14F-4D97-AF65-F5344CB8AC3E}">
        <p14:creationId xmlns:p14="http://schemas.microsoft.com/office/powerpoint/2010/main" val="92150160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0" name="Picture 2" descr="C:\Users\Rae\Desktop\Art New Grammar 101\afternoon sunshin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12" y="3068960"/>
            <a:ext cx="9217024" cy="37890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36512" y="4941168"/>
            <a:ext cx="9144000" cy="792163"/>
          </a:xfrm>
        </p:spPr>
        <p:txBody>
          <a:bodyPr/>
          <a:lstStyle/>
          <a:p>
            <a:r>
              <a:rPr lang="en-US"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A question on Morning:</a:t>
            </a:r>
            <a:endParaRPr lang="en-US" dirty="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endParaRPr>
          </a:p>
        </p:txBody>
      </p:sp>
      <p:pic>
        <p:nvPicPr>
          <p:cNvPr id="2052" name="Picture 4" descr="C:\Users\Rae\Desktop\Art New Grammar 101\blue sky su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12" y="-20476"/>
            <a:ext cx="9180512" cy="3600400"/>
          </a:xfrm>
          <a:prstGeom prst="rect">
            <a:avLst/>
          </a:prstGeom>
          <a:noFill/>
          <a:extLst>
            <a:ext uri="{909E8E84-426E-40DD-AFC4-6F175D3DCCD1}">
              <a14:hiddenFill xmlns:a14="http://schemas.microsoft.com/office/drawing/2010/main">
                <a:solidFill>
                  <a:srgbClr val="FFFFFF"/>
                </a:solidFill>
              </a14:hiddenFill>
            </a:ext>
          </a:extLst>
        </p:spPr>
      </p:pic>
      <p:sp>
        <p:nvSpPr>
          <p:cNvPr id="10" name="Double Wave 9"/>
          <p:cNvSpPr/>
          <p:nvPr/>
        </p:nvSpPr>
        <p:spPr>
          <a:xfrm>
            <a:off x="-396552" y="3212976"/>
            <a:ext cx="9937104" cy="715855"/>
          </a:xfrm>
          <a:prstGeom prst="doubleWave">
            <a:avLst>
              <a:gd name="adj1" fmla="val 12500"/>
              <a:gd name="adj2" fmla="val 1880"/>
            </a:avLst>
          </a:prstGeom>
          <a:gradFill flip="none" rotWithShape="1">
            <a:gsLst>
              <a:gs pos="22000">
                <a:schemeClr val="accent4">
                  <a:lumMod val="20000"/>
                  <a:lumOff val="80000"/>
                </a:schemeClr>
              </a:gs>
              <a:gs pos="53000">
                <a:srgbClr val="DFA6C0"/>
              </a:gs>
              <a:gs pos="81000">
                <a:srgbClr val="00B0F0"/>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Content Placeholder 3"/>
          <p:cNvSpPr txBox="1">
            <a:spLocks/>
          </p:cNvSpPr>
          <p:nvPr/>
        </p:nvSpPr>
        <p:spPr>
          <a:xfrm>
            <a:off x="683568" y="4149616"/>
            <a:ext cx="4038210" cy="792088"/>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lnSpcReduction="1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dirty="0">
                <a:ln w="11430"/>
                <a:solidFill>
                  <a:srgbClr val="B83D68"/>
                </a:solidFill>
              </a:rPr>
              <a:t>Morning</a:t>
            </a:r>
            <a:r>
              <a:rPr lang="en-US" b="1" dirty="0" smtClean="0">
                <a:ln w="11430"/>
                <a:solidFill>
                  <a:srgbClr val="B83D68"/>
                </a:solidFill>
                <a:effectLst>
                  <a:outerShdw blurRad="50800" dist="39000" dir="5460000" algn="tl">
                    <a:srgbClr val="000000">
                      <a:alpha val="38000"/>
                    </a:srgbClr>
                  </a:outerShdw>
                </a:effectLst>
              </a:rPr>
              <a:t>  </a:t>
            </a:r>
            <a:r>
              <a:rPr lang="en-US" b="1" dirty="0" smtClean="0">
                <a:ln w="11430"/>
                <a:solidFill>
                  <a:srgbClr val="B83D68"/>
                </a:solidFill>
              </a:rPr>
              <a:t>H7837  &lt;</a:t>
            </a:r>
            <a:r>
              <a:rPr lang="en-US" b="1" dirty="0" err="1" smtClean="0">
                <a:ln w="11430"/>
                <a:solidFill>
                  <a:srgbClr val="B83D68"/>
                </a:solidFill>
              </a:rPr>
              <a:t>shachar</a:t>
            </a:r>
            <a:r>
              <a:rPr lang="en-US" b="1" dirty="0" smtClean="0">
                <a:ln w="11430"/>
                <a:solidFill>
                  <a:srgbClr val="B83D68"/>
                </a:solidFill>
              </a:rPr>
              <a:t>&gt;  dawn, break of day.  </a:t>
            </a:r>
            <a:endParaRPr lang="en-US" b="1" dirty="0">
              <a:ln w="11430"/>
              <a:solidFill>
                <a:srgbClr val="B83D68"/>
              </a:solidFill>
            </a:endParaRPr>
          </a:p>
        </p:txBody>
      </p:sp>
      <p:sp>
        <p:nvSpPr>
          <p:cNvPr id="12" name="Content Placeholder 4"/>
          <p:cNvSpPr txBox="1">
            <a:spLocks/>
          </p:cNvSpPr>
          <p:nvPr/>
        </p:nvSpPr>
        <p:spPr>
          <a:xfrm>
            <a:off x="5076056" y="1322828"/>
            <a:ext cx="3509514" cy="913792"/>
          </a:xfrm>
          <a:prstGeom prst="roundRect">
            <a:avLst/>
          </a:prstGeom>
          <a:solidFill>
            <a:srgbClr val="FFFF8F"/>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fontScale="92500" lnSpcReduction="2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Font typeface="Georgia" pitchFamily="18" charset="0"/>
              <a:buNone/>
            </a:pPr>
            <a:r>
              <a:rPr lang="en-US" b="1" dirty="0" smtClean="0">
                <a:ln w="11430"/>
                <a:solidFill>
                  <a:srgbClr val="002060"/>
                </a:solidFill>
              </a:rPr>
              <a:t>Light  H216  &lt;</a:t>
            </a:r>
            <a:r>
              <a:rPr lang="en-US" b="1" u="sng" dirty="0" err="1" smtClean="0">
                <a:ln w="11430"/>
                <a:solidFill>
                  <a:srgbClr val="002060"/>
                </a:solidFill>
              </a:rPr>
              <a:t>owr</a:t>
            </a:r>
            <a:r>
              <a:rPr lang="en-US" b="1" dirty="0" smtClean="0">
                <a:ln w="11430"/>
                <a:solidFill>
                  <a:srgbClr val="002060"/>
                </a:solidFill>
              </a:rPr>
              <a:t>&gt;  illumination, bright, clear, day, light, morning.</a:t>
            </a:r>
            <a:endParaRPr lang="en-US" b="1" dirty="0">
              <a:ln w="11430"/>
              <a:solidFill>
                <a:srgbClr val="002060"/>
              </a:solidFill>
            </a:endParaRPr>
          </a:p>
        </p:txBody>
      </p:sp>
      <p:pic>
        <p:nvPicPr>
          <p:cNvPr id="13" name="Picture 2" descr="C:\Users\Rae\Desktop\puppy brea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956376" y="6188303"/>
            <a:ext cx="780855" cy="6696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62074" y="6443245"/>
            <a:ext cx="432048" cy="365125"/>
          </a:xfrm>
        </p:spPr>
        <p:txBody>
          <a:bodyPr/>
          <a:lstStyle/>
          <a:p>
            <a:fld id="{F6AA5173-809A-47C4-A6C9-FAF8F879D43E}" type="slidenum">
              <a:rPr lang="es-ES" sz="1400" smtClean="0">
                <a:solidFill>
                  <a:schemeClr val="bg1"/>
                </a:solidFill>
              </a:rPr>
              <a:pPr/>
              <a:t>18</a:t>
            </a:fld>
            <a:endParaRPr lang="es-ES" sz="1400" dirty="0">
              <a:solidFill>
                <a:schemeClr val="bg1"/>
              </a:solidFill>
            </a:endParaRPr>
          </a:p>
        </p:txBody>
      </p:sp>
      <p:sp>
        <p:nvSpPr>
          <p:cNvPr id="15" name="Content Placeholder 4"/>
          <p:cNvSpPr txBox="1">
            <a:spLocks/>
          </p:cNvSpPr>
          <p:nvPr/>
        </p:nvSpPr>
        <p:spPr>
          <a:xfrm>
            <a:off x="246688" y="188640"/>
            <a:ext cx="8568952" cy="961066"/>
          </a:xfrm>
          <a:prstGeom prst="roundRect">
            <a:avLst/>
          </a:prstGeom>
          <a:solidFill>
            <a:srgbClr val="FFFF8F"/>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400" b="1" dirty="0" smtClean="0">
                <a:ln w="11430"/>
                <a:solidFill>
                  <a:srgbClr val="002060"/>
                </a:solidFill>
              </a:rPr>
              <a:t>Gen 1:3:  Yahuah said, “Let there be light &lt;</a:t>
            </a:r>
            <a:r>
              <a:rPr lang="en-US" sz="2400" b="1" u="sng" dirty="0" err="1" smtClean="0">
                <a:ln w="11430"/>
                <a:solidFill>
                  <a:srgbClr val="002060"/>
                </a:solidFill>
              </a:rPr>
              <a:t>owr</a:t>
            </a:r>
            <a:r>
              <a:rPr lang="en-US" sz="2400" b="1" dirty="0" smtClean="0">
                <a:ln w="11430"/>
                <a:solidFill>
                  <a:srgbClr val="002060"/>
                </a:solidFill>
              </a:rPr>
              <a:t>&gt;.”  Here H216 is first defined as “light for the 12 hr. Day Season.”  </a:t>
            </a:r>
            <a:endParaRPr lang="en-US" sz="2400" b="1" dirty="0">
              <a:ln w="11430"/>
              <a:solidFill>
                <a:srgbClr val="002060"/>
              </a:solidFill>
            </a:endParaRPr>
          </a:p>
        </p:txBody>
      </p:sp>
      <p:sp>
        <p:nvSpPr>
          <p:cNvPr id="4" name="TextBox 3"/>
          <p:cNvSpPr txBox="1"/>
          <p:nvPr/>
        </p:nvSpPr>
        <p:spPr>
          <a:xfrm>
            <a:off x="61938" y="2576517"/>
            <a:ext cx="9001000" cy="492443"/>
          </a:xfrm>
          <a:prstGeom prst="rect">
            <a:avLst/>
          </a:prstGeom>
          <a:noFill/>
        </p:spPr>
        <p:txBody>
          <a:bodyPr wrap="square" rtlCol="0">
            <a:spAutoFit/>
          </a:bodyPr>
          <a:lstStyle/>
          <a:p>
            <a:pPr algn="ctr"/>
            <a:r>
              <a:rPr lang="en-US" sz="2600" b="1" dirty="0">
                <a:ln w="11430">
                  <a:solidFill>
                    <a:sysClr val="windowText" lastClr="000000"/>
                  </a:solidFill>
                </a:ln>
                <a:solidFill>
                  <a:srgbClr val="0070C0"/>
                </a:solidFill>
                <a:effectLst>
                  <a:glow rad="228600">
                    <a:schemeClr val="bg2">
                      <a:alpha val="66000"/>
                    </a:schemeClr>
                  </a:glow>
                </a:effectLst>
                <a:latin typeface="Comic Sans MS" pitchFamily="66" charset="0"/>
              </a:rPr>
              <a:t>Remember, there was NO twilight on </a:t>
            </a:r>
            <a:r>
              <a:rPr lang="en-US" sz="2600" b="1" u="sng" dirty="0">
                <a:ln w="11430">
                  <a:solidFill>
                    <a:sysClr val="windowText" lastClr="000000"/>
                  </a:solidFill>
                </a:ln>
                <a:solidFill>
                  <a:srgbClr val="0070C0"/>
                </a:solidFill>
                <a:effectLst>
                  <a:glow rad="228600">
                    <a:schemeClr val="bg2">
                      <a:alpha val="66000"/>
                    </a:schemeClr>
                  </a:glow>
                </a:effectLst>
                <a:latin typeface="Comic Sans MS" pitchFamily="66" charset="0"/>
              </a:rPr>
              <a:t>THE 1</a:t>
            </a:r>
            <a:r>
              <a:rPr lang="en-US" sz="2600" b="1" u="sng" baseline="30000" dirty="0">
                <a:ln w="11430">
                  <a:solidFill>
                    <a:sysClr val="windowText" lastClr="000000"/>
                  </a:solidFill>
                </a:ln>
                <a:solidFill>
                  <a:srgbClr val="0070C0"/>
                </a:solidFill>
                <a:effectLst>
                  <a:glow rad="228600">
                    <a:schemeClr val="bg2">
                      <a:alpha val="66000"/>
                    </a:schemeClr>
                  </a:glow>
                </a:effectLst>
                <a:latin typeface="Comic Sans MS" pitchFamily="66" charset="0"/>
              </a:rPr>
              <a:t>st</a:t>
            </a:r>
            <a:r>
              <a:rPr lang="en-US" sz="2600" b="1" u="sng" dirty="0">
                <a:ln w="11430">
                  <a:solidFill>
                    <a:sysClr val="windowText" lastClr="000000"/>
                  </a:solidFill>
                </a:ln>
                <a:solidFill>
                  <a:srgbClr val="0070C0"/>
                </a:solidFill>
                <a:effectLst>
                  <a:glow rad="228600">
                    <a:schemeClr val="bg2">
                      <a:alpha val="66000"/>
                    </a:schemeClr>
                  </a:glow>
                </a:effectLst>
                <a:latin typeface="Comic Sans MS" pitchFamily="66" charset="0"/>
              </a:rPr>
              <a:t> day</a:t>
            </a:r>
            <a:r>
              <a:rPr lang="en-US" sz="2600" b="1" dirty="0" smtClean="0">
                <a:ln w="11430">
                  <a:solidFill>
                    <a:sysClr val="windowText" lastClr="000000"/>
                  </a:solidFill>
                </a:ln>
                <a:solidFill>
                  <a:srgbClr val="0070C0"/>
                </a:solidFill>
                <a:effectLst>
                  <a:glow rad="228600">
                    <a:schemeClr val="bg2">
                      <a:alpha val="66000"/>
                    </a:schemeClr>
                  </a:glow>
                </a:effectLst>
                <a:latin typeface="Comic Sans MS" pitchFamily="66" charset="0"/>
              </a:rPr>
              <a:t>.</a:t>
            </a:r>
            <a:endParaRPr lang="en-US" sz="2600" b="1" dirty="0">
              <a:ln w="11430">
                <a:solidFill>
                  <a:sysClr val="windowText" lastClr="000000"/>
                </a:solidFill>
              </a:ln>
              <a:solidFill>
                <a:srgbClr val="0070C0"/>
              </a:solidFill>
              <a:effectLst>
                <a:glow rad="228600">
                  <a:schemeClr val="bg2">
                    <a:alpha val="66000"/>
                  </a:schemeClr>
                </a:glow>
              </a:effectLst>
              <a:latin typeface="Comic Sans MS" pitchFamily="66" charset="0"/>
            </a:endParaRPr>
          </a:p>
        </p:txBody>
      </p:sp>
      <p:sp>
        <p:nvSpPr>
          <p:cNvPr id="14" name="TextBox 13"/>
          <p:cNvSpPr txBox="1"/>
          <p:nvPr/>
        </p:nvSpPr>
        <p:spPr>
          <a:xfrm>
            <a:off x="1475656" y="5733256"/>
            <a:ext cx="7632848"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90500">
                    <a:schemeClr val="bg1">
                      <a:alpha val="68000"/>
                    </a:schemeClr>
                  </a:glow>
                </a:effectLst>
                <a:latin typeface="Comic Sans MS" pitchFamily="66" charset="0"/>
              </a:rPr>
              <a:t>Why isn’t &lt;</a:t>
            </a:r>
            <a:r>
              <a:rPr lang="en-US" sz="2600" b="1" dirty="0" err="1" smtClean="0">
                <a:ln w="11430">
                  <a:solidFill>
                    <a:sysClr val="windowText" lastClr="000000"/>
                  </a:solidFill>
                </a:ln>
                <a:solidFill>
                  <a:srgbClr val="0070C0"/>
                </a:solidFill>
                <a:effectLst>
                  <a:glow rad="190500">
                    <a:schemeClr val="bg1">
                      <a:alpha val="68000"/>
                    </a:schemeClr>
                  </a:glow>
                </a:effectLst>
                <a:latin typeface="Comic Sans MS" pitchFamily="66" charset="0"/>
              </a:rPr>
              <a:t>shachar</a:t>
            </a:r>
            <a:r>
              <a:rPr lang="en-US" sz="2600" b="1" dirty="0" smtClean="0">
                <a:ln w="11430">
                  <a:solidFill>
                    <a:sysClr val="windowText" lastClr="000000"/>
                  </a:solidFill>
                </a:ln>
                <a:solidFill>
                  <a:srgbClr val="0070C0"/>
                </a:solidFill>
                <a:effectLst>
                  <a:glow rad="190500">
                    <a:schemeClr val="bg1">
                      <a:alpha val="68000"/>
                    </a:schemeClr>
                  </a:glow>
                </a:effectLst>
                <a:latin typeface="Comic Sans MS" pitchFamily="66" charset="0"/>
              </a:rPr>
              <a:t>&gt; used for Gen 1:5 </a:t>
            </a:r>
            <a:br>
              <a:rPr lang="en-US" sz="2600" b="1" dirty="0" smtClean="0">
                <a:ln w="11430">
                  <a:solidFill>
                    <a:sysClr val="windowText" lastClr="000000"/>
                  </a:solidFill>
                </a:ln>
                <a:solidFill>
                  <a:srgbClr val="0070C0"/>
                </a:solidFill>
                <a:effectLst>
                  <a:glow rad="190500">
                    <a:schemeClr val="bg1">
                      <a:alpha val="68000"/>
                    </a:schemeClr>
                  </a:glow>
                </a:effectLst>
                <a:latin typeface="Comic Sans MS" pitchFamily="66" charset="0"/>
              </a:rPr>
            </a:br>
            <a:r>
              <a:rPr lang="en-US" sz="2600" b="1" dirty="0" smtClean="0">
                <a:ln w="11430">
                  <a:solidFill>
                    <a:sysClr val="windowText" lastClr="000000"/>
                  </a:solidFill>
                </a:ln>
                <a:solidFill>
                  <a:srgbClr val="0070C0"/>
                </a:solidFill>
                <a:effectLst>
                  <a:glow rad="190500">
                    <a:schemeClr val="bg1">
                      <a:alpha val="68000"/>
                    </a:schemeClr>
                  </a:glow>
                </a:effectLst>
                <a:latin typeface="Comic Sans MS" pitchFamily="66" charset="0"/>
              </a:rPr>
              <a:t>in place of &lt;boqer&gt; H1242?</a:t>
            </a:r>
            <a:endParaRPr lang="en-US" sz="2600" b="1" dirty="0">
              <a:ln w="11430">
                <a:solidFill>
                  <a:sysClr val="windowText" lastClr="000000"/>
                </a:solidFill>
              </a:ln>
              <a:solidFill>
                <a:srgbClr val="0070C0"/>
              </a:solidFill>
              <a:effectLst>
                <a:glow rad="190500">
                  <a:schemeClr val="bg1">
                    <a:alpha val="68000"/>
                  </a:schemeClr>
                </a:glow>
              </a:effectLst>
              <a:latin typeface="Comic Sans MS" pitchFamily="66" charset="0"/>
            </a:endParaRPr>
          </a:p>
        </p:txBody>
      </p:sp>
      <p:sp>
        <p:nvSpPr>
          <p:cNvPr id="16" name="Content Placeholder 3"/>
          <p:cNvSpPr txBox="1">
            <a:spLocks/>
          </p:cNvSpPr>
          <p:nvPr/>
        </p:nvSpPr>
        <p:spPr>
          <a:xfrm>
            <a:off x="5580112" y="4149080"/>
            <a:ext cx="2808313" cy="792088"/>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lnSpcReduction="1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dirty="0" smtClean="0">
                <a:ln w="11430"/>
                <a:solidFill>
                  <a:srgbClr val="B83D68"/>
                </a:solidFill>
              </a:rPr>
              <a:t>Note: &lt;</a:t>
            </a:r>
            <a:r>
              <a:rPr lang="en-US" b="1" dirty="0" err="1" smtClean="0">
                <a:ln w="11430"/>
                <a:solidFill>
                  <a:srgbClr val="B83D68"/>
                </a:solidFill>
              </a:rPr>
              <a:t>shachar</a:t>
            </a:r>
            <a:r>
              <a:rPr lang="en-US" b="1" dirty="0" smtClean="0">
                <a:ln w="11430"/>
                <a:solidFill>
                  <a:srgbClr val="B83D68"/>
                </a:solidFill>
              </a:rPr>
              <a:t>&gt;  </a:t>
            </a:r>
            <a:br>
              <a:rPr lang="en-US" b="1" dirty="0" smtClean="0">
                <a:ln w="11430"/>
                <a:solidFill>
                  <a:srgbClr val="B83D68"/>
                </a:solidFill>
              </a:rPr>
            </a:br>
            <a:r>
              <a:rPr lang="en-US" b="1" dirty="0" smtClean="0">
                <a:ln w="11430"/>
                <a:solidFill>
                  <a:srgbClr val="B83D68"/>
                </a:solidFill>
              </a:rPr>
              <a:t>is a twilight!</a:t>
            </a:r>
            <a:endParaRPr lang="en-US" b="1" dirty="0">
              <a:ln w="11430"/>
              <a:solidFill>
                <a:srgbClr val="B83D68"/>
              </a:solidFill>
            </a:endParaRPr>
          </a:p>
        </p:txBody>
      </p:sp>
      <p:pic>
        <p:nvPicPr>
          <p:cNvPr id="1026" name="Picture 2" descr="F:\Art on Desktop - 1\art moon pt 5\man-dont-get-it.jpg"/>
          <p:cNvPicPr>
            <a:picLocks noChangeAspect="1" noChangeArrowheads="1"/>
          </p:cNvPicPr>
          <p:nvPr/>
        </p:nvPicPr>
        <p:blipFill>
          <a:blip r:embed="rId7" cstate="email">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flipH="1">
            <a:off x="157556" y="5589240"/>
            <a:ext cx="1894164" cy="12000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F:\Art on Desktop - 1\art moon pt 5\photolibrary_rm_photo_of_boy_scratching_head.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2556793" y="3482329"/>
            <a:ext cx="2016225" cy="13335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772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17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1500"/>
                                        <p:tgtEl>
                                          <p:spTgt spid="11">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150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1750"/>
                                        <p:tgtEl>
                                          <p:spTgt spid="16">
                                            <p:txEl>
                                              <p:pRg st="0" end="0"/>
                                            </p:txEl>
                                          </p:spTgt>
                                        </p:tgtEl>
                                      </p:cBhvr>
                                    </p:animEffect>
                                  </p:childTnLst>
                                </p:cTn>
                              </p:par>
                            </p:childTnLst>
                          </p:cTn>
                        </p:par>
                        <p:par>
                          <p:cTn id="22" fill="hold">
                            <p:stCondLst>
                              <p:cond delay="4750"/>
                            </p:stCondLst>
                            <p:childTnLst>
                              <p:par>
                                <p:cTn id="23" presetID="6" presetClass="entr" presetSubtype="3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out)">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750"/>
                                        <p:tgtEl>
                                          <p:spTgt spid="3"/>
                                        </p:tgtEl>
                                      </p:cBhvr>
                                    </p:animEffect>
                                  </p:childTnLst>
                                </p:cTn>
                              </p:par>
                            </p:childTnLst>
                          </p:cTn>
                        </p:par>
                        <p:par>
                          <p:cTn id="31" fill="hold">
                            <p:stCondLst>
                              <p:cond delay="1750"/>
                            </p:stCondLst>
                            <p:childTnLst>
                              <p:par>
                                <p:cTn id="32" presetID="6" presetClass="entr" presetSubtype="32"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circle(out)">
                                      <p:cBhvr>
                                        <p:cTn id="34" dur="2000"/>
                                        <p:tgtEl>
                                          <p:spTgt spid="1026"/>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175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31" name="Rectangle 30"/>
          <p:cNvSpPr/>
          <p:nvPr/>
        </p:nvSpPr>
        <p:spPr>
          <a:xfrm>
            <a:off x="8547447" y="5033496"/>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chemeClr val="accent6">
                    <a:lumMod val="75000"/>
                  </a:schemeClr>
                </a:solidFill>
                <a:effectLst>
                  <a:outerShdw blurRad="50800" dist="39000" dir="5460000" algn="tl">
                    <a:srgbClr val="000000">
                      <a:alpha val="38000"/>
                    </a:srgbClr>
                  </a:outerShdw>
                </a:effectLst>
                <a:latin typeface="Kristen ITC" pitchFamily="66" charset="0"/>
              </a:rPr>
              <a:t>?</a:t>
            </a:r>
          </a:p>
        </p:txBody>
      </p:sp>
      <p:sp>
        <p:nvSpPr>
          <p:cNvPr id="2" name="Slide Number Placeholder 1"/>
          <p:cNvSpPr>
            <a:spLocks noGrp="1"/>
          </p:cNvSpPr>
          <p:nvPr>
            <p:ph type="sldNum" sz="quarter" idx="12"/>
          </p:nvPr>
        </p:nvSpPr>
        <p:spPr>
          <a:xfrm>
            <a:off x="8604448" y="6429243"/>
            <a:ext cx="432048" cy="365125"/>
          </a:xfrm>
        </p:spPr>
        <p:txBody>
          <a:bodyPr/>
          <a:lstStyle/>
          <a:p>
            <a:fld id="{F6AA5173-809A-47C4-A6C9-FAF8F879D43E}" type="slidenum">
              <a:rPr lang="es-ES" smtClean="0">
                <a:solidFill>
                  <a:schemeClr val="tx1"/>
                </a:solidFill>
              </a:rPr>
              <a:pPr/>
              <a:t>19</a:t>
            </a:fld>
            <a:endParaRPr lang="es-ES" dirty="0">
              <a:solidFill>
                <a:schemeClr val="tx1"/>
              </a:solidFill>
            </a:endParaRPr>
          </a:p>
        </p:txBody>
      </p:sp>
      <p:sp>
        <p:nvSpPr>
          <p:cNvPr id="3" name="Title 2"/>
          <p:cNvSpPr>
            <a:spLocks noGrp="1"/>
          </p:cNvSpPr>
          <p:nvPr>
            <p:ph type="title"/>
          </p:nvPr>
        </p:nvSpPr>
        <p:spPr/>
        <p:txBody>
          <a:bodyPr/>
          <a:lstStyle/>
          <a:p>
            <a:r>
              <a:rPr lang="en-US" dirty="0" smtClean="0"/>
              <a:t>Morning:  210 Scriptures</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504158516"/>
              </p:ext>
            </p:extLst>
          </p:nvPr>
        </p:nvGraphicFramePr>
        <p:xfrm>
          <a:off x="539552" y="1196752"/>
          <a:ext cx="8064896"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C:\Users\Rae\Desktop\1.png"/>
          <p:cNvPicPr>
            <a:picLocks noChangeAspect="1" noChangeArrowheads="1"/>
          </p:cNvPicPr>
          <p:nvPr/>
        </p:nvPicPr>
        <p:blipFill>
          <a:blip r:embed="rId7"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666445" y="1268760"/>
            <a:ext cx="811579" cy="811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C:\Users\Rae\Desktop\3.png"/>
          <p:cNvPicPr>
            <a:picLocks noChangeAspect="1" noChangeArrowheads="1"/>
          </p:cNvPicPr>
          <p:nvPr/>
        </p:nvPicPr>
        <p:blipFill>
          <a:blip r:embed="rId8"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649348" y="3277522"/>
            <a:ext cx="802289" cy="802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C:\Users\Rae\Desktop\4.png"/>
          <p:cNvPicPr>
            <a:picLocks noChangeAspect="1" noChangeArrowheads="1"/>
          </p:cNvPicPr>
          <p:nvPr/>
        </p:nvPicPr>
        <p:blipFill>
          <a:blip r:embed="rId9"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659508" y="4283364"/>
            <a:ext cx="808355" cy="808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655676" y="1268760"/>
            <a:ext cx="6660740" cy="830997"/>
          </a:xfrm>
          <a:prstGeom prst="rect">
            <a:avLst/>
          </a:prstGeom>
          <a:noFill/>
        </p:spPr>
        <p:txBody>
          <a:bodyPr wrap="square" lIns="91440" tIns="45720" rIns="91440" bIns="45720">
            <a:spAutoFit/>
          </a:bodyPr>
          <a:lstStyle/>
          <a:p>
            <a:r>
              <a:rPr lang="en-US" sz="2400" b="1" u="sng" cap="none" spc="0" dirty="0" smtClean="0">
                <a:ln w="1905"/>
                <a:solidFill>
                  <a:schemeClr val="bg2"/>
                </a:solidFill>
                <a:effectLst>
                  <a:innerShdw blurRad="69850" dist="43180" dir="5400000">
                    <a:srgbClr val="000000">
                      <a:alpha val="65000"/>
                    </a:srgbClr>
                  </a:innerShdw>
                </a:effectLst>
              </a:rPr>
              <a:t>H1242</a:t>
            </a:r>
            <a:r>
              <a:rPr lang="en-US" sz="2400" b="1" cap="none" spc="0" dirty="0" smtClean="0">
                <a:ln w="1905"/>
                <a:solidFill>
                  <a:schemeClr val="bg2"/>
                </a:solidFill>
                <a:effectLst>
                  <a:innerShdw blurRad="69850" dist="43180" dir="5400000">
                    <a:srgbClr val="000000">
                      <a:alpha val="65000"/>
                    </a:srgbClr>
                  </a:innerShdw>
                </a:effectLst>
              </a:rPr>
              <a:t>  boqer  [215 </a:t>
            </a:r>
            <a:r>
              <a:rPr lang="en-US" b="1" cap="none" spc="0" dirty="0" smtClean="0">
                <a:ln w="1905"/>
                <a:solidFill>
                  <a:schemeClr val="bg2"/>
                </a:solidFill>
                <a:effectLst>
                  <a:innerShdw blurRad="69850" dist="43180" dir="5400000">
                    <a:srgbClr val="000000">
                      <a:alpha val="65000"/>
                    </a:srgbClr>
                  </a:innerShdw>
                </a:effectLst>
              </a:rPr>
              <a:t>{Englishman’s}</a:t>
            </a:r>
            <a:r>
              <a:rPr lang="en-US" sz="2400" b="1" cap="none" spc="0" dirty="0" smtClean="0">
                <a:ln w="1905"/>
                <a:solidFill>
                  <a:schemeClr val="bg2"/>
                </a:solidFill>
                <a:effectLst>
                  <a:innerShdw blurRad="69850" dist="43180" dir="5400000">
                    <a:srgbClr val="000000">
                      <a:alpha val="65000"/>
                    </a:srgbClr>
                  </a:innerShdw>
                </a:effectLst>
              </a:rPr>
              <a:t>]  Gen 1:5  </a:t>
            </a:r>
            <a:br>
              <a:rPr lang="en-US" sz="2400" b="1" cap="none" spc="0" dirty="0" smtClean="0">
                <a:ln w="1905"/>
                <a:solidFill>
                  <a:schemeClr val="bg2"/>
                </a:solidFill>
                <a:effectLst>
                  <a:innerShdw blurRad="69850" dist="43180" dir="5400000">
                    <a:srgbClr val="000000">
                      <a:alpha val="65000"/>
                    </a:srgbClr>
                  </a:innerShdw>
                </a:effectLst>
              </a:rPr>
            </a:br>
            <a:r>
              <a:rPr lang="en-US" sz="2400" b="1" cap="none" spc="0" dirty="0" smtClean="0">
                <a:ln w="1905"/>
                <a:solidFill>
                  <a:schemeClr val="bg2"/>
                </a:solidFill>
                <a:effectLst>
                  <a:innerShdw blurRad="69850" dist="43180" dir="5400000">
                    <a:srgbClr val="000000">
                      <a:alpha val="65000"/>
                    </a:srgbClr>
                  </a:innerShdw>
                </a:effectLst>
              </a:rPr>
              <a:t>[literally] dawn; break of day.</a:t>
            </a:r>
            <a:endParaRPr lang="en-US" sz="2400" b="1" cap="none" spc="0" dirty="0">
              <a:ln w="1905"/>
              <a:solidFill>
                <a:schemeClr val="bg2"/>
              </a:solidFill>
              <a:effectLst>
                <a:innerShdw blurRad="69850" dist="43180" dir="5400000">
                  <a:srgbClr val="000000">
                    <a:alpha val="65000"/>
                  </a:srgbClr>
                </a:innerShdw>
              </a:effectLst>
            </a:endParaRPr>
          </a:p>
        </p:txBody>
      </p:sp>
      <p:sp>
        <p:nvSpPr>
          <p:cNvPr id="13" name="Rectangle 12"/>
          <p:cNvSpPr/>
          <p:nvPr/>
        </p:nvSpPr>
        <p:spPr>
          <a:xfrm>
            <a:off x="1655676" y="2276872"/>
            <a:ext cx="6660740" cy="830997"/>
          </a:xfrm>
          <a:prstGeom prst="rect">
            <a:avLst/>
          </a:prstGeom>
          <a:noFill/>
        </p:spPr>
        <p:txBody>
          <a:bodyPr wrap="square" lIns="91440" tIns="45720" rIns="91440" bIns="45720">
            <a:spAutoFit/>
          </a:bodyPr>
          <a:lstStyle/>
          <a:p>
            <a:r>
              <a:rPr lang="en-US" sz="2400" b="1" u="sng" dirty="0" smtClean="0">
                <a:ln w="1905">
                  <a:noFill/>
                </a:ln>
                <a:solidFill>
                  <a:schemeClr val="bg2"/>
                </a:solidFill>
                <a:effectLst>
                  <a:innerShdw blurRad="69850" dist="43180" dir="5400000">
                    <a:srgbClr val="000000">
                      <a:alpha val="65000"/>
                    </a:srgbClr>
                  </a:innerShdw>
                </a:effectLst>
              </a:rPr>
              <a:t>H7837</a:t>
            </a:r>
            <a:r>
              <a:rPr lang="en-US" sz="2400" b="1" dirty="0" smtClean="0">
                <a:ln w="1905">
                  <a:noFill/>
                </a:ln>
                <a:solidFill>
                  <a:schemeClr val="bg2"/>
                </a:solidFill>
                <a:effectLst>
                  <a:innerShdw blurRad="69850" dist="43180" dir="5400000">
                    <a:srgbClr val="000000">
                      <a:alpha val="65000"/>
                    </a:srgbClr>
                  </a:innerShdw>
                </a:effectLst>
              </a:rPr>
              <a:t>  </a:t>
            </a:r>
            <a:r>
              <a:rPr lang="en-US" sz="2400" b="1" dirty="0" err="1" smtClean="0">
                <a:ln w="1905">
                  <a:noFill/>
                </a:ln>
                <a:solidFill>
                  <a:schemeClr val="bg2"/>
                </a:solidFill>
                <a:effectLst>
                  <a:innerShdw blurRad="69850" dist="43180" dir="5400000">
                    <a:srgbClr val="000000">
                      <a:alpha val="65000"/>
                    </a:srgbClr>
                  </a:innerShdw>
                </a:effectLst>
              </a:rPr>
              <a:t>shachar</a:t>
            </a:r>
            <a:r>
              <a:rPr lang="en-US" sz="2400" b="1" dirty="0" smtClean="0">
                <a:ln w="1905">
                  <a:noFill/>
                </a:ln>
                <a:solidFill>
                  <a:schemeClr val="bg2"/>
                </a:solidFill>
                <a:effectLst>
                  <a:innerShdw blurRad="69850" dist="43180" dir="5400000">
                    <a:srgbClr val="000000">
                      <a:alpha val="65000"/>
                    </a:srgbClr>
                  </a:innerShdw>
                </a:effectLst>
              </a:rPr>
              <a:t>  [25 </a:t>
            </a:r>
            <a:r>
              <a:rPr lang="en-US" b="1" dirty="0">
                <a:ln w="1905">
                  <a:noFill/>
                </a:ln>
                <a:solidFill>
                  <a:schemeClr val="bg2"/>
                </a:solidFill>
                <a:effectLst>
                  <a:innerShdw blurRad="69850" dist="43180" dir="5400000">
                    <a:srgbClr val="000000">
                      <a:alpha val="65000"/>
                    </a:srgbClr>
                  </a:innerShdw>
                </a:effectLst>
              </a:rPr>
              <a:t>{</a:t>
            </a:r>
            <a:r>
              <a:rPr lang="en-US" b="1" dirty="0" smtClean="0">
                <a:ln w="1905">
                  <a:noFill/>
                </a:ln>
                <a:solidFill>
                  <a:schemeClr val="bg2"/>
                </a:solidFill>
                <a:effectLst>
                  <a:innerShdw blurRad="69850" dist="43180" dir="5400000">
                    <a:srgbClr val="000000">
                      <a:alpha val="65000"/>
                    </a:srgbClr>
                  </a:innerShdw>
                </a:effectLst>
              </a:rPr>
              <a:t>Englishman’s}</a:t>
            </a:r>
            <a:r>
              <a:rPr lang="en-US" sz="2400" b="1" dirty="0" smtClean="0">
                <a:ln w="1905">
                  <a:noFill/>
                </a:ln>
                <a:solidFill>
                  <a:schemeClr val="bg2"/>
                </a:solidFill>
                <a:effectLst>
                  <a:innerShdw blurRad="69850" dist="43180" dir="5400000">
                    <a:srgbClr val="000000">
                      <a:alpha val="65000"/>
                    </a:srgbClr>
                  </a:innerShdw>
                </a:effectLst>
              </a:rPr>
              <a:t>]  </a:t>
            </a:r>
            <a:r>
              <a:rPr lang="en-US" sz="2400" b="1" dirty="0">
                <a:ln w="1905">
                  <a:noFill/>
                </a:ln>
                <a:solidFill>
                  <a:schemeClr val="bg2"/>
                </a:solidFill>
                <a:effectLst>
                  <a:innerShdw blurRad="69850" dist="43180" dir="5400000">
                    <a:srgbClr val="000000">
                      <a:alpha val="65000"/>
                    </a:srgbClr>
                  </a:innerShdw>
                </a:effectLst>
              </a:rPr>
              <a:t>Gen </a:t>
            </a:r>
            <a:r>
              <a:rPr lang="en-US" sz="2400" b="1" dirty="0" smtClean="0">
                <a:ln w="1905">
                  <a:noFill/>
                </a:ln>
                <a:solidFill>
                  <a:schemeClr val="bg2"/>
                </a:solidFill>
                <a:effectLst>
                  <a:innerShdw blurRad="69850" dist="43180" dir="5400000">
                    <a:srgbClr val="000000">
                      <a:alpha val="65000"/>
                    </a:srgbClr>
                  </a:innerShdw>
                </a:effectLst>
              </a:rPr>
              <a:t>19:15  </a:t>
            </a:r>
            <a:br>
              <a:rPr lang="en-US" sz="2400" b="1" dirty="0" smtClean="0">
                <a:ln w="1905">
                  <a:noFill/>
                </a:ln>
                <a:solidFill>
                  <a:schemeClr val="bg2"/>
                </a:solidFill>
                <a:effectLst>
                  <a:innerShdw blurRad="69850" dist="43180" dir="5400000">
                    <a:srgbClr val="000000">
                      <a:alpha val="65000"/>
                    </a:srgbClr>
                  </a:innerShdw>
                </a:effectLst>
              </a:rPr>
            </a:br>
            <a:r>
              <a:rPr lang="en-US" b="1" dirty="0">
                <a:ln w="1905">
                  <a:noFill/>
                </a:ln>
                <a:solidFill>
                  <a:schemeClr val="bg2"/>
                </a:solidFill>
                <a:effectLst>
                  <a:innerShdw blurRad="69850" dist="43180" dir="5400000">
                    <a:srgbClr val="000000">
                      <a:alpha val="65000"/>
                    </a:srgbClr>
                  </a:innerShdw>
                </a:effectLst>
              </a:rPr>
              <a:t>(</a:t>
            </a:r>
            <a:r>
              <a:rPr lang="en-US" b="1" dirty="0" smtClean="0">
                <a:ln w="1905">
                  <a:noFill/>
                </a:ln>
                <a:solidFill>
                  <a:schemeClr val="bg2"/>
                </a:solidFill>
                <a:effectLst>
                  <a:innerShdw blurRad="69850" dist="43180" dir="5400000">
                    <a:srgbClr val="000000">
                      <a:alpha val="65000"/>
                    </a:srgbClr>
                  </a:innerShdw>
                </a:effectLst>
              </a:rPr>
              <a:t>literal or fig.)</a:t>
            </a:r>
            <a:r>
              <a:rPr lang="en-US" sz="2400" b="1" dirty="0" smtClean="0">
                <a:ln w="1905">
                  <a:noFill/>
                </a:ln>
                <a:solidFill>
                  <a:schemeClr val="bg2"/>
                </a:solidFill>
                <a:effectLst>
                  <a:innerShdw blurRad="69850" dist="43180" dir="5400000">
                    <a:srgbClr val="000000">
                      <a:alpha val="65000"/>
                    </a:srgbClr>
                  </a:innerShdw>
                </a:effectLst>
              </a:rPr>
              <a:t> dawn</a:t>
            </a:r>
            <a:r>
              <a:rPr lang="en-US" sz="2400" b="1" dirty="0">
                <a:ln w="1905">
                  <a:noFill/>
                </a:ln>
                <a:solidFill>
                  <a:schemeClr val="bg2"/>
                </a:solidFill>
                <a:effectLst>
                  <a:innerShdw blurRad="69850" dist="43180" dir="5400000">
                    <a:srgbClr val="000000">
                      <a:alpha val="65000"/>
                    </a:srgbClr>
                  </a:innerShdw>
                </a:effectLst>
              </a:rPr>
              <a:t>; </a:t>
            </a:r>
            <a:r>
              <a:rPr lang="en-US" sz="2400" b="1" dirty="0" smtClean="0">
                <a:ln w="1905">
                  <a:noFill/>
                </a:ln>
                <a:solidFill>
                  <a:schemeClr val="bg2"/>
                </a:solidFill>
                <a:effectLst>
                  <a:innerShdw blurRad="69850" dist="43180" dir="5400000">
                    <a:srgbClr val="000000">
                      <a:alpha val="65000"/>
                    </a:srgbClr>
                  </a:innerShdw>
                </a:effectLst>
              </a:rPr>
              <a:t>early light; whence </a:t>
            </a:r>
            <a:r>
              <a:rPr lang="en-US" sz="2400" b="1" dirty="0" err="1" smtClean="0">
                <a:ln w="1905">
                  <a:noFill/>
                </a:ln>
                <a:solidFill>
                  <a:schemeClr val="bg2"/>
                </a:solidFill>
                <a:effectLst>
                  <a:innerShdw blurRad="69850" dist="43180" dir="5400000">
                    <a:srgbClr val="000000">
                      <a:alpha val="65000"/>
                    </a:srgbClr>
                  </a:innerShdw>
                </a:effectLst>
              </a:rPr>
              <a:t>riseth</a:t>
            </a:r>
            <a:r>
              <a:rPr lang="en-US" sz="2400" b="1" dirty="0" smtClean="0">
                <a:ln w="1905">
                  <a:noFill/>
                </a:ln>
                <a:solidFill>
                  <a:schemeClr val="bg2"/>
                </a:solidFill>
                <a:effectLst>
                  <a:innerShdw blurRad="69850" dist="43180" dir="5400000">
                    <a:srgbClr val="000000">
                      <a:alpha val="65000"/>
                    </a:srgbClr>
                  </a:innerShdw>
                </a:effectLst>
              </a:rPr>
              <a:t>.</a:t>
            </a:r>
            <a:endParaRPr lang="en-US" sz="2400" b="1" dirty="0">
              <a:ln w="1905">
                <a:noFill/>
              </a:ln>
              <a:solidFill>
                <a:schemeClr val="bg2"/>
              </a:solidFill>
              <a:effectLst>
                <a:innerShdw blurRad="69850" dist="43180" dir="5400000">
                  <a:srgbClr val="000000">
                    <a:alpha val="65000"/>
                  </a:srgbClr>
                </a:innerShdw>
              </a:effectLst>
            </a:endParaRPr>
          </a:p>
        </p:txBody>
      </p:sp>
      <p:sp>
        <p:nvSpPr>
          <p:cNvPr id="14" name="Rectangle 13"/>
          <p:cNvSpPr/>
          <p:nvPr/>
        </p:nvSpPr>
        <p:spPr>
          <a:xfrm>
            <a:off x="1655676" y="3263167"/>
            <a:ext cx="6876764" cy="830997"/>
          </a:xfrm>
          <a:prstGeom prst="rect">
            <a:avLst/>
          </a:prstGeom>
          <a:noFill/>
        </p:spPr>
        <p:txBody>
          <a:bodyPr wrap="square" lIns="91440" tIns="45720" rIns="91440" bIns="45720">
            <a:spAutoFit/>
          </a:bodyPr>
          <a:lstStyle/>
          <a:p>
            <a:r>
              <a:rPr lang="en-US" sz="2400" b="1" dirty="0" smtClean="0">
                <a:ln w="1905">
                  <a:noFill/>
                </a:ln>
                <a:solidFill>
                  <a:srgbClr val="006666"/>
                </a:solidFill>
                <a:effectLst>
                  <a:innerShdw blurRad="69850" dist="43180" dir="5400000">
                    <a:srgbClr val="000000">
                      <a:alpha val="65000"/>
                    </a:srgbClr>
                  </a:innerShdw>
                </a:effectLst>
              </a:rPr>
              <a:t>H7836 </a:t>
            </a:r>
            <a:r>
              <a:rPr lang="en-US" b="1" dirty="0">
                <a:ln w="1905">
                  <a:noFill/>
                </a:ln>
                <a:solidFill>
                  <a:srgbClr val="006666"/>
                </a:solidFill>
                <a:effectLst>
                  <a:innerShdw blurRad="69850" dist="43180" dir="5400000">
                    <a:srgbClr val="000000">
                      <a:alpha val="65000"/>
                    </a:srgbClr>
                  </a:innerShdw>
                </a:effectLst>
              </a:rPr>
              <a:t>[</a:t>
            </a:r>
            <a:r>
              <a:rPr lang="en-US" b="1" dirty="0" err="1">
                <a:ln w="1905">
                  <a:noFill/>
                </a:ln>
                <a:solidFill>
                  <a:srgbClr val="006666"/>
                </a:solidFill>
                <a:effectLst>
                  <a:innerShdw blurRad="69850" dist="43180" dir="5400000">
                    <a:srgbClr val="000000">
                      <a:alpha val="65000"/>
                    </a:srgbClr>
                  </a:innerShdw>
                </a:effectLst>
              </a:rPr>
              <a:t>p.r.</a:t>
            </a:r>
            <a:r>
              <a:rPr lang="en-US" b="1" dirty="0">
                <a:ln w="1905">
                  <a:noFill/>
                </a:ln>
                <a:solidFill>
                  <a:srgbClr val="006666"/>
                </a:solidFill>
                <a:effectLst>
                  <a:innerShdw blurRad="69850" dist="43180" dir="5400000">
                    <a:srgbClr val="000000">
                      <a:alpha val="65000"/>
                    </a:srgbClr>
                  </a:innerShdw>
                </a:effectLst>
              </a:rPr>
              <a:t>]</a:t>
            </a:r>
            <a:r>
              <a:rPr lang="en-US" sz="2400" b="1" dirty="0">
                <a:ln w="1905">
                  <a:noFill/>
                </a:ln>
                <a:solidFill>
                  <a:srgbClr val="006666"/>
                </a:solidFill>
                <a:effectLst>
                  <a:innerShdw blurRad="69850" dist="43180" dir="5400000">
                    <a:srgbClr val="000000">
                      <a:alpha val="65000"/>
                    </a:srgbClr>
                  </a:innerShdw>
                </a:effectLst>
              </a:rPr>
              <a:t>  </a:t>
            </a:r>
            <a:r>
              <a:rPr lang="en-US" sz="2400" b="1" dirty="0" err="1">
                <a:ln w="1905">
                  <a:noFill/>
                </a:ln>
                <a:solidFill>
                  <a:srgbClr val="006666"/>
                </a:solidFill>
                <a:effectLst>
                  <a:innerShdw blurRad="69850" dist="43180" dir="5400000">
                    <a:srgbClr val="000000">
                      <a:alpha val="65000"/>
                    </a:srgbClr>
                  </a:innerShdw>
                </a:effectLst>
              </a:rPr>
              <a:t>shachar</a:t>
            </a:r>
            <a:r>
              <a:rPr lang="en-US" sz="2400" b="1" dirty="0">
                <a:ln w="1905">
                  <a:noFill/>
                </a:ln>
                <a:solidFill>
                  <a:srgbClr val="006666"/>
                </a:solidFill>
                <a:effectLst>
                  <a:innerShdw blurRad="69850" dist="43180" dir="5400000">
                    <a:srgbClr val="000000">
                      <a:alpha val="65000"/>
                    </a:srgbClr>
                  </a:innerShdw>
                </a:effectLst>
              </a:rPr>
              <a:t>  [12 </a:t>
            </a:r>
            <a:r>
              <a:rPr lang="en-US" b="1" dirty="0">
                <a:ln w="1905">
                  <a:noFill/>
                </a:ln>
                <a:solidFill>
                  <a:srgbClr val="006666"/>
                </a:solidFill>
                <a:effectLst>
                  <a:innerShdw blurRad="69850" dist="43180" dir="5400000">
                    <a:srgbClr val="000000">
                      <a:alpha val="65000"/>
                    </a:srgbClr>
                  </a:innerShdw>
                </a:effectLst>
              </a:rPr>
              <a:t>{Englishman’s}</a:t>
            </a:r>
            <a:r>
              <a:rPr lang="en-US" sz="2400" b="1" dirty="0">
                <a:ln w="1905">
                  <a:noFill/>
                </a:ln>
                <a:solidFill>
                  <a:srgbClr val="006666"/>
                </a:solidFill>
                <a:effectLst>
                  <a:innerShdw blurRad="69850" dist="43180" dir="5400000">
                    <a:srgbClr val="000000">
                      <a:alpha val="65000"/>
                    </a:srgbClr>
                  </a:innerShdw>
                </a:effectLst>
              </a:rPr>
              <a:t>]  Job 7:21</a:t>
            </a:r>
            <a:br>
              <a:rPr lang="en-US" sz="2400" b="1" dirty="0">
                <a:ln w="1905">
                  <a:noFill/>
                </a:ln>
                <a:solidFill>
                  <a:srgbClr val="006666"/>
                </a:solidFill>
                <a:effectLst>
                  <a:innerShdw blurRad="69850" dist="43180" dir="5400000">
                    <a:srgbClr val="000000">
                      <a:alpha val="65000"/>
                    </a:srgbClr>
                  </a:innerShdw>
                </a:effectLst>
              </a:rPr>
            </a:br>
            <a:r>
              <a:rPr lang="en-US" sz="2400" b="1" dirty="0">
                <a:ln w="1905">
                  <a:noFill/>
                </a:ln>
                <a:solidFill>
                  <a:srgbClr val="006666"/>
                </a:solidFill>
                <a:effectLst>
                  <a:innerShdw blurRad="69850" dist="43180" dir="5400000">
                    <a:srgbClr val="000000">
                      <a:alpha val="65000"/>
                    </a:srgbClr>
                  </a:innerShdw>
                </a:effectLst>
              </a:rPr>
              <a:t>dawn; to seek early; start a task early.</a:t>
            </a:r>
          </a:p>
        </p:txBody>
      </p:sp>
      <p:sp>
        <p:nvSpPr>
          <p:cNvPr id="15" name="Rectangle 14"/>
          <p:cNvSpPr/>
          <p:nvPr/>
        </p:nvSpPr>
        <p:spPr>
          <a:xfrm>
            <a:off x="1655676" y="4260722"/>
            <a:ext cx="6876764" cy="830997"/>
          </a:xfrm>
          <a:prstGeom prst="rect">
            <a:avLst/>
          </a:prstGeom>
          <a:noFill/>
        </p:spPr>
        <p:txBody>
          <a:bodyPr wrap="square" lIns="91440" tIns="45720" rIns="91440" bIns="45720">
            <a:spAutoFit/>
          </a:bodyPr>
          <a:lstStyle/>
          <a:p>
            <a:r>
              <a:rPr lang="en-US" sz="2400" b="1" dirty="0" smtClean="0">
                <a:ln w="1905">
                  <a:noFill/>
                </a:ln>
                <a:solidFill>
                  <a:srgbClr val="006600"/>
                </a:solidFill>
                <a:effectLst>
                  <a:innerShdw blurRad="69850" dist="43180" dir="5400000">
                    <a:srgbClr val="000000">
                      <a:alpha val="65000"/>
                    </a:srgbClr>
                  </a:innerShdw>
                </a:effectLst>
              </a:rPr>
              <a:t>H7925  </a:t>
            </a:r>
            <a:r>
              <a:rPr lang="en-US" sz="2400" b="1" dirty="0" err="1">
                <a:ln w="1905">
                  <a:noFill/>
                </a:ln>
                <a:solidFill>
                  <a:srgbClr val="006600"/>
                </a:solidFill>
                <a:effectLst>
                  <a:innerShdw blurRad="69850" dist="43180" dir="5400000">
                    <a:srgbClr val="000000">
                      <a:alpha val="65000"/>
                    </a:srgbClr>
                  </a:innerShdw>
                </a:effectLst>
              </a:rPr>
              <a:t>shakam</a:t>
            </a:r>
            <a:r>
              <a:rPr lang="en-US" sz="2400" b="1" dirty="0">
                <a:ln w="1905">
                  <a:noFill/>
                </a:ln>
                <a:solidFill>
                  <a:srgbClr val="006600"/>
                </a:solidFill>
                <a:effectLst>
                  <a:innerShdw blurRad="69850" dist="43180" dir="5400000">
                    <a:srgbClr val="000000">
                      <a:alpha val="65000"/>
                    </a:srgbClr>
                  </a:innerShdw>
                </a:effectLst>
              </a:rPr>
              <a:t>  [65 </a:t>
            </a:r>
            <a:r>
              <a:rPr lang="en-US" b="1" dirty="0">
                <a:ln w="1905">
                  <a:noFill/>
                </a:ln>
                <a:solidFill>
                  <a:srgbClr val="006600"/>
                </a:solidFill>
                <a:effectLst>
                  <a:innerShdw blurRad="69850" dist="43180" dir="5400000">
                    <a:srgbClr val="000000">
                      <a:alpha val="65000"/>
                    </a:srgbClr>
                  </a:innerShdw>
                </a:effectLst>
              </a:rPr>
              <a:t>{</a:t>
            </a:r>
            <a:r>
              <a:rPr lang="en-US" b="1" dirty="0" smtClean="0">
                <a:ln w="1905">
                  <a:noFill/>
                </a:ln>
                <a:solidFill>
                  <a:srgbClr val="006600"/>
                </a:solidFill>
                <a:effectLst>
                  <a:innerShdw blurRad="69850" dist="43180" dir="5400000">
                    <a:srgbClr val="000000">
                      <a:alpha val="65000"/>
                    </a:srgbClr>
                  </a:innerShdw>
                </a:effectLst>
              </a:rPr>
              <a:t>Englishman’s}</a:t>
            </a:r>
            <a:r>
              <a:rPr lang="en-US" sz="2400" b="1" dirty="0" smtClean="0">
                <a:ln w="1905">
                  <a:noFill/>
                </a:ln>
                <a:solidFill>
                  <a:srgbClr val="006600"/>
                </a:solidFill>
                <a:effectLst>
                  <a:innerShdw blurRad="69850" dist="43180" dir="5400000">
                    <a:srgbClr val="000000">
                      <a:alpha val="65000"/>
                    </a:srgbClr>
                  </a:innerShdw>
                </a:effectLst>
              </a:rPr>
              <a:t>]  </a:t>
            </a:r>
            <a:r>
              <a:rPr lang="en-US" sz="2400" b="1" dirty="0">
                <a:ln w="1905">
                  <a:noFill/>
                </a:ln>
                <a:solidFill>
                  <a:srgbClr val="006600"/>
                </a:solidFill>
                <a:effectLst>
                  <a:innerShdw blurRad="69850" dist="43180" dir="5400000">
                    <a:srgbClr val="000000">
                      <a:alpha val="65000"/>
                    </a:srgbClr>
                  </a:innerShdw>
                </a:effectLst>
              </a:rPr>
              <a:t>1 Sam 17:16 </a:t>
            </a:r>
            <a:br>
              <a:rPr lang="en-US" sz="2400" b="1" dirty="0">
                <a:ln w="1905">
                  <a:noFill/>
                </a:ln>
                <a:solidFill>
                  <a:srgbClr val="006600"/>
                </a:solidFill>
                <a:effectLst>
                  <a:innerShdw blurRad="69850" dist="43180" dir="5400000">
                    <a:srgbClr val="000000">
                      <a:alpha val="65000"/>
                    </a:srgbClr>
                  </a:innerShdw>
                </a:effectLst>
              </a:rPr>
            </a:br>
            <a:r>
              <a:rPr lang="en-US" sz="2400" b="1" dirty="0">
                <a:ln w="1905">
                  <a:noFill/>
                </a:ln>
                <a:solidFill>
                  <a:srgbClr val="006600"/>
                </a:solidFill>
                <a:effectLst>
                  <a:innerShdw blurRad="69850" dist="43180" dir="5400000">
                    <a:srgbClr val="000000">
                      <a:alpha val="65000"/>
                    </a:srgbClr>
                  </a:innerShdw>
                </a:effectLst>
              </a:rPr>
              <a:t>to start early in the morning with a burden</a:t>
            </a:r>
            <a:r>
              <a:rPr lang="en-US" sz="2400" b="1" dirty="0" smtClean="0">
                <a:ln w="1905">
                  <a:noFill/>
                </a:ln>
                <a:solidFill>
                  <a:srgbClr val="006600"/>
                </a:solidFill>
                <a:effectLst>
                  <a:innerShdw blurRad="69850" dist="43180" dir="5400000">
                    <a:srgbClr val="000000">
                      <a:alpha val="65000"/>
                    </a:srgbClr>
                  </a:innerShdw>
                </a:effectLst>
              </a:rPr>
              <a:t>.</a:t>
            </a:r>
            <a:endParaRPr lang="en-US" sz="2400" b="1" dirty="0">
              <a:ln w="1905">
                <a:noFill/>
              </a:ln>
              <a:solidFill>
                <a:srgbClr val="006600"/>
              </a:solidFill>
              <a:effectLst>
                <a:innerShdw blurRad="69850" dist="43180" dir="5400000">
                  <a:srgbClr val="000000">
                    <a:alpha val="65000"/>
                  </a:srgbClr>
                </a:innerShdw>
              </a:effectLst>
            </a:endParaRPr>
          </a:p>
        </p:txBody>
      </p:sp>
      <p:sp>
        <p:nvSpPr>
          <p:cNvPr id="18" name="Rectangle 17"/>
          <p:cNvSpPr/>
          <p:nvPr/>
        </p:nvSpPr>
        <p:spPr>
          <a:xfrm>
            <a:off x="1655676" y="5299399"/>
            <a:ext cx="6948772" cy="1200329"/>
          </a:xfrm>
          <a:prstGeom prst="rect">
            <a:avLst/>
          </a:prstGeom>
          <a:noFill/>
        </p:spPr>
        <p:txBody>
          <a:bodyPr wrap="square" lIns="91440" tIns="45720" rIns="91440" bIns="45720">
            <a:spAutoFit/>
          </a:bodyPr>
          <a:lstStyle/>
          <a:p>
            <a:r>
              <a:rPr lang="en-US" sz="2400" b="1" u="sng" dirty="0" smtClean="0">
                <a:ln w="1905">
                  <a:noFill/>
                </a:ln>
                <a:solidFill>
                  <a:schemeClr val="accent3">
                    <a:lumMod val="50000"/>
                  </a:schemeClr>
                </a:solidFill>
                <a:effectLst>
                  <a:innerShdw blurRad="69850" dist="43180" dir="5400000">
                    <a:srgbClr val="000000">
                      <a:alpha val="65000"/>
                    </a:srgbClr>
                  </a:innerShdw>
                </a:effectLst>
              </a:rPr>
              <a:t>H216</a:t>
            </a:r>
            <a:r>
              <a:rPr lang="en-US" sz="2400" b="1" dirty="0" smtClean="0">
                <a:ln w="1905">
                  <a:noFill/>
                </a:ln>
                <a:solidFill>
                  <a:schemeClr val="accent3">
                    <a:lumMod val="50000"/>
                  </a:schemeClr>
                </a:solidFill>
                <a:effectLst>
                  <a:innerShdw blurRad="69850" dist="43180" dir="5400000">
                    <a:srgbClr val="000000">
                      <a:alpha val="65000"/>
                    </a:srgbClr>
                  </a:innerShdw>
                </a:effectLst>
              </a:rPr>
              <a:t> </a:t>
            </a:r>
            <a:r>
              <a:rPr lang="en-US" sz="2400" b="1" dirty="0" err="1">
                <a:ln w="1905">
                  <a:noFill/>
                </a:ln>
                <a:solidFill>
                  <a:schemeClr val="accent3">
                    <a:lumMod val="50000"/>
                  </a:schemeClr>
                </a:solidFill>
                <a:effectLst>
                  <a:innerShdw blurRad="69850" dist="43180" dir="5400000">
                    <a:srgbClr val="000000">
                      <a:alpha val="65000"/>
                    </a:srgbClr>
                  </a:innerShdw>
                </a:effectLst>
              </a:rPr>
              <a:t>owr</a:t>
            </a:r>
            <a:r>
              <a:rPr lang="en-US" sz="2400" b="1" dirty="0">
                <a:ln w="1905">
                  <a:noFill/>
                </a:ln>
                <a:solidFill>
                  <a:schemeClr val="accent3">
                    <a:lumMod val="50000"/>
                  </a:schemeClr>
                </a:solidFill>
                <a:effectLst>
                  <a:innerShdw blurRad="69850" dist="43180" dir="5400000">
                    <a:srgbClr val="000000">
                      <a:alpha val="65000"/>
                    </a:srgbClr>
                  </a:innerShdw>
                </a:effectLst>
              </a:rPr>
              <a:t>  [123 </a:t>
            </a:r>
            <a:r>
              <a:rPr lang="en-US" b="1" dirty="0">
                <a:ln w="1905">
                  <a:noFill/>
                </a:ln>
                <a:solidFill>
                  <a:schemeClr val="accent3">
                    <a:lumMod val="50000"/>
                  </a:schemeClr>
                </a:solidFill>
                <a:effectLst>
                  <a:innerShdw blurRad="69850" dist="43180" dir="5400000">
                    <a:srgbClr val="000000">
                      <a:alpha val="65000"/>
                    </a:srgbClr>
                  </a:innerShdw>
                </a:effectLst>
              </a:rPr>
              <a:t>{</a:t>
            </a:r>
            <a:r>
              <a:rPr lang="en-US" b="1" dirty="0" err="1">
                <a:ln w="1905">
                  <a:noFill/>
                </a:ln>
                <a:solidFill>
                  <a:schemeClr val="accent3">
                    <a:lumMod val="50000"/>
                  </a:schemeClr>
                </a:solidFill>
                <a:effectLst>
                  <a:innerShdw blurRad="69850" dist="43180" dir="5400000">
                    <a:srgbClr val="000000">
                      <a:alpha val="65000"/>
                    </a:srgbClr>
                  </a:innerShdw>
                </a:effectLst>
              </a:rPr>
              <a:t>Eng</a:t>
            </a:r>
            <a:r>
              <a:rPr lang="en-US" b="1" dirty="0">
                <a:ln w="1905">
                  <a:noFill/>
                </a:ln>
                <a:solidFill>
                  <a:schemeClr val="accent3">
                    <a:lumMod val="50000"/>
                  </a:schemeClr>
                </a:solidFill>
                <a:effectLst>
                  <a:innerShdw blurRad="69850" dist="43180" dir="5400000">
                    <a:srgbClr val="000000">
                      <a:alpha val="65000"/>
                    </a:srgbClr>
                  </a:innerShdw>
                </a:effectLst>
              </a:rPr>
              <a:t>}</a:t>
            </a:r>
            <a:r>
              <a:rPr lang="en-US" sz="2400" b="1" dirty="0">
                <a:ln w="1905">
                  <a:noFill/>
                </a:ln>
                <a:solidFill>
                  <a:schemeClr val="accent3">
                    <a:lumMod val="50000"/>
                  </a:schemeClr>
                </a:solidFill>
                <a:effectLst>
                  <a:innerShdw blurRad="69850" dist="43180" dir="5400000">
                    <a:srgbClr val="000000">
                      <a:alpha val="65000"/>
                    </a:srgbClr>
                  </a:innerShdw>
                </a:effectLst>
              </a:rPr>
              <a:t>] </a:t>
            </a:r>
            <a:r>
              <a:rPr lang="en-US" sz="2400" b="1" dirty="0" err="1">
                <a:ln w="1905">
                  <a:noFill/>
                </a:ln>
                <a:solidFill>
                  <a:schemeClr val="accent3">
                    <a:lumMod val="50000"/>
                  </a:schemeClr>
                </a:solidFill>
                <a:effectLst>
                  <a:innerShdw blurRad="69850" dist="43180" dir="5400000">
                    <a:srgbClr val="000000">
                      <a:alpha val="65000"/>
                    </a:srgbClr>
                  </a:innerShdw>
                </a:effectLst>
              </a:rPr>
              <a:t>Neh</a:t>
            </a:r>
            <a:r>
              <a:rPr lang="en-US" sz="2400" b="1" dirty="0">
                <a:ln w="1905">
                  <a:noFill/>
                </a:ln>
                <a:solidFill>
                  <a:schemeClr val="accent3">
                    <a:lumMod val="50000"/>
                  </a:schemeClr>
                </a:solidFill>
                <a:effectLst>
                  <a:innerShdw blurRad="69850" dist="43180" dir="5400000">
                    <a:srgbClr val="000000">
                      <a:alpha val="65000"/>
                    </a:srgbClr>
                  </a:innerShdw>
                </a:effectLst>
              </a:rPr>
              <a:t> 8:3 </a:t>
            </a:r>
            <a:r>
              <a:rPr lang="en-US" sz="1400" b="1" dirty="0">
                <a:ln w="1905">
                  <a:noFill/>
                </a:ln>
                <a:solidFill>
                  <a:schemeClr val="accent3">
                    <a:lumMod val="50000"/>
                  </a:schemeClr>
                </a:solidFill>
                <a:effectLst>
                  <a:innerShdw blurRad="69850" dist="43180" dir="5400000">
                    <a:srgbClr val="000000">
                      <a:alpha val="65000"/>
                    </a:srgbClr>
                  </a:innerShdw>
                </a:effectLst>
              </a:rPr>
              <a:t>1</a:t>
            </a:r>
            <a:r>
              <a:rPr lang="en-US" sz="1400" b="1" baseline="30000" dirty="0">
                <a:ln w="1905">
                  <a:noFill/>
                </a:ln>
                <a:solidFill>
                  <a:schemeClr val="accent3">
                    <a:lumMod val="50000"/>
                  </a:schemeClr>
                </a:solidFill>
                <a:effectLst>
                  <a:innerShdw blurRad="69850" dist="43180" dir="5400000">
                    <a:srgbClr val="000000">
                      <a:alpha val="65000"/>
                    </a:srgbClr>
                  </a:innerShdw>
                </a:effectLst>
              </a:rPr>
              <a:t>st</a:t>
            </a:r>
            <a:r>
              <a:rPr lang="en-US" sz="1400" b="1" dirty="0">
                <a:ln w="1905">
                  <a:noFill/>
                </a:ln>
                <a:solidFill>
                  <a:schemeClr val="accent3">
                    <a:lumMod val="50000"/>
                  </a:schemeClr>
                </a:solidFill>
                <a:effectLst>
                  <a:innerShdw blurRad="69850" dist="43180" dir="5400000">
                    <a:srgbClr val="000000">
                      <a:alpha val="65000"/>
                    </a:srgbClr>
                  </a:innerShdw>
                </a:effectLst>
              </a:rPr>
              <a:t> used in Gen 1:3 as “light.”</a:t>
            </a:r>
            <a:r>
              <a:rPr lang="en-US" sz="2400" b="1" dirty="0">
                <a:ln w="1905">
                  <a:noFill/>
                </a:ln>
                <a:solidFill>
                  <a:schemeClr val="accent3">
                    <a:lumMod val="50000"/>
                  </a:schemeClr>
                </a:solidFill>
                <a:effectLst>
                  <a:innerShdw blurRad="69850" dist="43180" dir="5400000">
                    <a:srgbClr val="000000">
                      <a:alpha val="65000"/>
                    </a:srgbClr>
                  </a:innerShdw>
                </a:effectLst>
              </a:rPr>
              <a:t/>
            </a:r>
            <a:br>
              <a:rPr lang="en-US" sz="2400" b="1" dirty="0">
                <a:ln w="1905">
                  <a:noFill/>
                </a:ln>
                <a:solidFill>
                  <a:schemeClr val="accent3">
                    <a:lumMod val="50000"/>
                  </a:schemeClr>
                </a:solidFill>
                <a:effectLst>
                  <a:innerShdw blurRad="69850" dist="43180" dir="5400000">
                    <a:srgbClr val="000000">
                      <a:alpha val="65000"/>
                    </a:srgbClr>
                  </a:innerShdw>
                </a:effectLst>
              </a:rPr>
            </a:br>
            <a:r>
              <a:rPr lang="en-US" sz="2400" b="1" dirty="0">
                <a:ln w="1905">
                  <a:noFill/>
                </a:ln>
                <a:solidFill>
                  <a:schemeClr val="accent3">
                    <a:lumMod val="50000"/>
                  </a:schemeClr>
                </a:solidFill>
                <a:effectLst>
                  <a:innerShdw blurRad="69850" dist="43180" dir="5400000">
                    <a:srgbClr val="000000">
                      <a:alpha val="65000"/>
                    </a:srgbClr>
                  </a:innerShdw>
                </a:effectLst>
              </a:rPr>
              <a:t>forenoon of Day Season </a:t>
            </a:r>
            <a:r>
              <a:rPr lang="en-US" sz="2000" b="1" dirty="0">
                <a:ln w="1905">
                  <a:noFill/>
                </a:ln>
                <a:solidFill>
                  <a:schemeClr val="accent3">
                    <a:lumMod val="50000"/>
                  </a:schemeClr>
                </a:solidFill>
                <a:effectLst>
                  <a:innerShdw blurRad="69850" dist="43180" dir="5400000">
                    <a:srgbClr val="000000">
                      <a:alpha val="65000"/>
                    </a:srgbClr>
                  </a:innerShdw>
                </a:effectLst>
              </a:rPr>
              <a:t>[not dawn twilight].</a:t>
            </a:r>
            <a:endParaRPr lang="en-US" sz="2400" b="1" dirty="0">
              <a:ln w="1905">
                <a:noFill/>
              </a:ln>
              <a:solidFill>
                <a:schemeClr val="accent3">
                  <a:lumMod val="50000"/>
                </a:schemeClr>
              </a:solidFill>
              <a:effectLst>
                <a:innerShdw blurRad="69850" dist="43180" dir="5400000">
                  <a:srgbClr val="000000">
                    <a:alpha val="65000"/>
                  </a:srgbClr>
                </a:innerShdw>
              </a:effectLst>
            </a:endParaRPr>
          </a:p>
          <a:p>
            <a:endParaRPr lang="en-US" sz="2400" b="1" dirty="0">
              <a:ln w="1905">
                <a:noFill/>
              </a:ln>
              <a:solidFill>
                <a:schemeClr val="accent3">
                  <a:lumMod val="50000"/>
                </a:schemeClr>
              </a:solidFill>
              <a:effectLst>
                <a:innerShdw blurRad="69850" dist="43180" dir="5400000">
                  <a:srgbClr val="000000">
                    <a:alpha val="65000"/>
                  </a:srgbClr>
                </a:innerShdw>
              </a:effectLst>
            </a:endParaRPr>
          </a:p>
        </p:txBody>
      </p:sp>
      <p:pic>
        <p:nvPicPr>
          <p:cNvPr id="19" name="Picture 5"/>
          <p:cNvPicPr>
            <a:picLocks noChangeAspect="1" noChangeArrowheads="1"/>
          </p:cNvPicPr>
          <p:nvPr/>
        </p:nvPicPr>
        <p:blipFill>
          <a:blip r:embed="rId10"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632727" y="2305580"/>
            <a:ext cx="802289" cy="802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6"/>
          <p:cNvPicPr>
            <a:picLocks noChangeAspect="1" noChangeArrowheads="1"/>
          </p:cNvPicPr>
          <p:nvPr/>
        </p:nvPicPr>
        <p:blipFill>
          <a:blip r:embed="rId11"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652674" y="5310719"/>
            <a:ext cx="796969" cy="808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602175" y="957534"/>
            <a:ext cx="2485396" cy="3416320"/>
          </a:xfrm>
          <a:prstGeom prst="rect">
            <a:avLst/>
          </a:prstGeom>
          <a:noFill/>
        </p:spPr>
        <p:txBody>
          <a:bodyPr wrap="square" lIns="91440" tIns="45720" rIns="91440" bIns="45720">
            <a:spAutoFit/>
          </a:bodyPr>
          <a:lstStyle/>
          <a:p>
            <a:pPr marL="285750" indent="-285750" algn="ctr">
              <a:buFont typeface="Arial" pitchFamily="34" charset="0"/>
              <a:buChar char="•"/>
            </a:pPr>
            <a:r>
              <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1242 is NOT PR;</a:t>
            </a:r>
          </a:p>
          <a:p>
            <a:pPr marL="285750" indent="-285750" algn="ctr">
              <a:buFont typeface="Arial"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216 is NOT PR; 215 can be used for break of day and this did not happen on the 1</a:t>
            </a:r>
            <a:r>
              <a:rPr lang="en-US"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day.  It can also be used for light at night like “pillar of fire” and lightning, etc.</a:t>
            </a:r>
          </a:p>
          <a:p>
            <a:pPr marL="285750" indent="-285750" algn="ctr">
              <a:buFont typeface="Arial" pitchFamily="34" charset="0"/>
              <a:buChar char="•"/>
            </a:pP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Content Placeholder 1"/>
          <p:cNvSpPr>
            <a:spLocks noGrp="1"/>
          </p:cNvSpPr>
          <p:nvPr>
            <p:ph sz="half" idx="4294967295"/>
          </p:nvPr>
        </p:nvSpPr>
        <p:spPr>
          <a:xfrm>
            <a:off x="11556776" y="1290216"/>
            <a:ext cx="7699378" cy="4897839"/>
          </a:xfrm>
          <a:prstGeom prst="rect">
            <a:avLst/>
          </a:prstGeom>
          <a:solidFill>
            <a:schemeClr val="accent4">
              <a:lumMod val="20000"/>
              <a:lumOff val="80000"/>
            </a:schemeClr>
          </a:solidFill>
        </p:spPr>
        <p:txBody>
          <a:bodyPr>
            <a:normAutofit fontScale="77500" lnSpcReduction="20000"/>
          </a:bodyPr>
          <a:lstStyle/>
          <a:p>
            <a:pPr marL="388620" indent="-342900">
              <a:buFont typeface="+mj-lt"/>
              <a:buAutoNum type="arabicPeriod"/>
            </a:pPr>
            <a:r>
              <a:rPr lang="en-US" dirty="0" smtClean="0"/>
              <a:t>Why is the first Hebrew word used for morning &lt;boqer H1242&gt; not listed as the primitive root?  </a:t>
            </a:r>
            <a:r>
              <a:rPr lang="en-US" dirty="0" smtClean="0">
                <a:solidFill>
                  <a:srgbClr val="7030A0"/>
                </a:solidFill>
              </a:rPr>
              <a:t>(</a:t>
            </a:r>
            <a:r>
              <a:rPr lang="en-US" dirty="0" err="1" smtClean="0">
                <a:solidFill>
                  <a:srgbClr val="7030A0"/>
                </a:solidFill>
              </a:rPr>
              <a:t>Answ</a:t>
            </a:r>
            <a:r>
              <a:rPr lang="en-US" dirty="0" smtClean="0">
                <a:solidFill>
                  <a:srgbClr val="7030A0"/>
                </a:solidFill>
              </a:rPr>
              <a:t>:  That would be the action word, but morning is a noun.)</a:t>
            </a:r>
          </a:p>
          <a:p>
            <a:pPr marL="388620" indent="-342900">
              <a:buFont typeface="+mj-lt"/>
              <a:buAutoNum type="arabicPeriod"/>
            </a:pPr>
            <a:r>
              <a:rPr lang="en-US" dirty="0" smtClean="0"/>
              <a:t>There is another Hebrew word for morning &lt;</a:t>
            </a:r>
            <a:r>
              <a:rPr lang="en-US" dirty="0" err="1" smtClean="0"/>
              <a:t>shachar</a:t>
            </a:r>
            <a:r>
              <a:rPr lang="en-US" dirty="0" smtClean="0"/>
              <a:t> H7837&gt; that is also defined as “dawn” in Gen 19 … so why is this word not used in Gen 1:5 instead of boqer?  </a:t>
            </a:r>
            <a:r>
              <a:rPr lang="en-US" dirty="0" smtClean="0">
                <a:solidFill>
                  <a:srgbClr val="7030A0"/>
                </a:solidFill>
              </a:rPr>
              <a:t>(A:  </a:t>
            </a:r>
            <a:r>
              <a:rPr lang="en-US" dirty="0" err="1" smtClean="0">
                <a:solidFill>
                  <a:srgbClr val="7030A0"/>
                </a:solidFill>
              </a:rPr>
              <a:t>shachar</a:t>
            </a:r>
            <a:r>
              <a:rPr lang="en-US" dirty="0" smtClean="0">
                <a:solidFill>
                  <a:srgbClr val="7030A0"/>
                </a:solidFill>
              </a:rPr>
              <a:t> can be used figuratively and literally.  It was not used in Gen 1 to prevent the possibility that the figurative application would have been used rather than the literal.)</a:t>
            </a:r>
          </a:p>
          <a:p>
            <a:pPr marL="388620" indent="-342900">
              <a:buFont typeface="+mj-lt"/>
              <a:buAutoNum type="arabicPeriod"/>
            </a:pPr>
            <a:r>
              <a:rPr lang="en-US" dirty="0" smtClean="0"/>
              <a:t>The first time &lt;</a:t>
            </a:r>
            <a:r>
              <a:rPr lang="en-US" dirty="0" err="1" smtClean="0"/>
              <a:t>shachar</a:t>
            </a:r>
            <a:r>
              <a:rPr lang="en-US" dirty="0" smtClean="0"/>
              <a:t> H7837&gt; is used in Gen 19 is not until approximately 1900 BC.  </a:t>
            </a:r>
            <a:r>
              <a:rPr lang="en-US" dirty="0" smtClean="0">
                <a:solidFill>
                  <a:srgbClr val="7030A0"/>
                </a:solidFill>
              </a:rPr>
              <a:t>Would that not establish &lt;boqer H1242&gt; as a solid “literal” definition and application for the morning light to be that of “dawn” for day-start?</a:t>
            </a:r>
          </a:p>
          <a:p>
            <a:pPr marL="388620" indent="-342900">
              <a:buFont typeface="+mj-lt"/>
              <a:buAutoNum type="arabicPeriod"/>
            </a:pPr>
            <a:r>
              <a:rPr lang="en-US" dirty="0" smtClean="0"/>
              <a:t>&lt;</a:t>
            </a:r>
            <a:r>
              <a:rPr lang="en-US" dirty="0" err="1" smtClean="0"/>
              <a:t>owr</a:t>
            </a:r>
            <a:r>
              <a:rPr lang="en-US" dirty="0" smtClean="0"/>
              <a:t> H216&gt; is used as LIGHT on the first day of creation.  The primitive root is H215.  Why is H215 not used in Gen 1:3 instead of H216?  </a:t>
            </a:r>
            <a:r>
              <a:rPr lang="en-US" dirty="0" smtClean="0">
                <a:solidFill>
                  <a:srgbClr val="7030A0"/>
                </a:solidFill>
              </a:rPr>
              <a:t>(</a:t>
            </a:r>
            <a:r>
              <a:rPr lang="en-US" dirty="0" err="1" smtClean="0">
                <a:solidFill>
                  <a:srgbClr val="7030A0"/>
                </a:solidFill>
              </a:rPr>
              <a:t>Answ</a:t>
            </a:r>
            <a:r>
              <a:rPr lang="en-US" dirty="0" smtClean="0">
                <a:solidFill>
                  <a:srgbClr val="7030A0"/>
                </a:solidFill>
              </a:rPr>
              <a:t>:  One of the interpretations for H215 is “break of day.”  The &lt;</a:t>
            </a:r>
            <a:r>
              <a:rPr lang="en-US" dirty="0" err="1" smtClean="0">
                <a:solidFill>
                  <a:srgbClr val="7030A0"/>
                </a:solidFill>
              </a:rPr>
              <a:t>owr</a:t>
            </a:r>
            <a:r>
              <a:rPr lang="en-US" dirty="0" smtClean="0">
                <a:solidFill>
                  <a:srgbClr val="7030A0"/>
                </a:solidFill>
              </a:rPr>
              <a:t> H216&gt; LIGHT in Gen 1:3 was not “break of day” but rather what we would describe as the morning light of forenoon or the early part of the day ending at noon.)</a:t>
            </a:r>
          </a:p>
          <a:p>
            <a:pPr marL="388620" indent="-342900">
              <a:buFont typeface="+mj-lt"/>
              <a:buAutoNum type="arabicPeriod"/>
            </a:pPr>
            <a:r>
              <a:rPr lang="en-US" dirty="0" smtClean="0">
                <a:solidFill>
                  <a:schemeClr val="tx1"/>
                </a:solidFill>
              </a:rPr>
              <a:t>&lt;nesheph H5399&gt; can apply to dawn twilight.  Why is this &lt;nesheph&gt; not used for “morning” in Gen 1:5?  </a:t>
            </a:r>
            <a:r>
              <a:rPr lang="en-US" dirty="0" smtClean="0">
                <a:solidFill>
                  <a:srgbClr val="7030A0"/>
                </a:solidFill>
              </a:rPr>
              <a:t>(</a:t>
            </a:r>
            <a:r>
              <a:rPr lang="en-US" dirty="0" err="1" smtClean="0">
                <a:solidFill>
                  <a:srgbClr val="7030A0"/>
                </a:solidFill>
              </a:rPr>
              <a:t>Answ</a:t>
            </a:r>
            <a:r>
              <a:rPr lang="en-US" dirty="0" smtClean="0">
                <a:solidFill>
                  <a:srgbClr val="7030A0"/>
                </a:solidFill>
              </a:rPr>
              <a:t>:  the first definition is dusk twilight, not dawn twilight.)</a:t>
            </a:r>
          </a:p>
          <a:p>
            <a:pPr marL="388620" indent="-342900">
              <a:buFont typeface="+mj-lt"/>
              <a:buAutoNum type="arabicPeriod"/>
            </a:pPr>
            <a:endParaRPr lang="en-US" dirty="0"/>
          </a:p>
        </p:txBody>
      </p:sp>
      <p:sp>
        <p:nvSpPr>
          <p:cNvPr id="17" name="Oval 16"/>
          <p:cNvSpPr/>
          <p:nvPr/>
        </p:nvSpPr>
        <p:spPr>
          <a:xfrm>
            <a:off x="-1116632" y="4079811"/>
            <a:ext cx="864096" cy="792088"/>
          </a:xfrm>
          <a:prstGeom prst="ellipse">
            <a:avLst/>
          </a:prstGeom>
          <a:blipFill>
            <a:blip r:embed="rId12" cstate="email">
              <a:extLst>
                <a:ext uri="{28A0092B-C50C-407E-A947-70E740481C1C}">
                  <a14:useLocalDpi xmlns:a14="http://schemas.microsoft.com/office/drawing/2010/main"/>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68942" y="5046580"/>
            <a:ext cx="864096" cy="792088"/>
          </a:xfrm>
          <a:prstGeom prst="ellipse">
            <a:avLst/>
          </a:prstGeom>
          <a:blipFill>
            <a:blip r:embed="rId13" cstate="email">
              <a:extLst>
                <a:ext uri="{28A0092B-C50C-407E-A947-70E740481C1C}">
                  <a14:useLocalDpi xmlns:a14="http://schemas.microsoft.com/office/drawing/2010/main"/>
                </a:ext>
              </a:extLst>
            </a:blip>
            <a:stretch>
              <a:fillRect/>
            </a:stretch>
          </a:blip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8" descr="C:\Users\Rae\Desktop\Art on Desktop\white man clip art\3d white people\ques mark loose.jpg"/>
          <p:cNvPicPr>
            <a:picLocks noChangeAspect="1" noChangeArrowheads="1"/>
          </p:cNvPicPr>
          <p:nvPr/>
        </p:nvPicPr>
        <p:blipFill>
          <a:blip r:embed="rId1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03340" y="2204029"/>
            <a:ext cx="795892" cy="11638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8" descr="C:\Users\Rae\Desktop\Art on Desktop\white man clip art\3d white people\ques mark loose.jpg"/>
          <p:cNvPicPr>
            <a:picLocks noChangeAspect="1" noChangeArrowheads="1"/>
          </p:cNvPicPr>
          <p:nvPr/>
        </p:nvPicPr>
        <p:blipFill>
          <a:blip r:embed="rId1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02476" y="5202904"/>
            <a:ext cx="795892" cy="11638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9171935" y="2204029"/>
            <a:ext cx="57900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solidFill>
                  <a:schemeClr val="accent1">
                    <a:lumMod val="50000"/>
                  </a:schemeClr>
                </a:solidFill>
                <a:effectLst>
                  <a:outerShdw blurRad="50800" dist="39000" dir="5460000" algn="tl">
                    <a:srgbClr val="000000">
                      <a:alpha val="38000"/>
                    </a:srgbClr>
                  </a:outerShdw>
                </a:effectLst>
                <a:latin typeface="French Script MT" pitchFamily="66" charset="0"/>
              </a:rPr>
              <a:t>?</a:t>
            </a:r>
          </a:p>
        </p:txBody>
      </p:sp>
      <p:sp>
        <p:nvSpPr>
          <p:cNvPr id="24" name="Rectangle 23"/>
          <p:cNvSpPr/>
          <p:nvPr/>
        </p:nvSpPr>
        <p:spPr>
          <a:xfrm>
            <a:off x="10413568" y="246777"/>
            <a:ext cx="66717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chemeClr val="accent1">
                    <a:lumMod val="50000"/>
                  </a:schemeClr>
                </a:solidFill>
                <a:effectLst>
                  <a:outerShdw blurRad="50800" dist="39000" dir="5460000" algn="tl">
                    <a:srgbClr val="000000">
                      <a:alpha val="38000"/>
                    </a:srgbClr>
                  </a:outerShdw>
                </a:effectLst>
                <a:latin typeface="French Script MT" pitchFamily="66" charset="0"/>
              </a:rPr>
              <a:t>?</a:t>
            </a:r>
          </a:p>
        </p:txBody>
      </p:sp>
      <p:sp>
        <p:nvSpPr>
          <p:cNvPr id="25" name="Rectangle 24"/>
          <p:cNvSpPr/>
          <p:nvPr/>
        </p:nvSpPr>
        <p:spPr>
          <a:xfrm>
            <a:off x="8536951" y="2023090"/>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rgbClr val="4E38AF"/>
                </a:solidFill>
                <a:effectLst>
                  <a:outerShdw blurRad="50800" dist="39000" dir="5460000" algn="tl">
                    <a:srgbClr val="000000">
                      <a:alpha val="38000"/>
                    </a:srgbClr>
                  </a:outerShdw>
                </a:effectLst>
                <a:latin typeface="Kristen ITC" pitchFamily="66" charset="0"/>
              </a:rPr>
              <a:t>?</a:t>
            </a:r>
          </a:p>
        </p:txBody>
      </p:sp>
      <p:sp>
        <p:nvSpPr>
          <p:cNvPr id="26" name="Rectangle 25"/>
          <p:cNvSpPr/>
          <p:nvPr/>
        </p:nvSpPr>
        <p:spPr>
          <a:xfrm>
            <a:off x="10699232" y="1776011"/>
            <a:ext cx="684804"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chemeClr val="accent1">
                    <a:lumMod val="50000"/>
                  </a:schemeClr>
                </a:solidFill>
                <a:effectLst>
                  <a:outerShdw blurRad="50800" dist="39000" dir="5460000" algn="tl">
                    <a:srgbClr val="000000">
                      <a:alpha val="38000"/>
                    </a:srgbClr>
                  </a:outerShdw>
                </a:effectLst>
                <a:latin typeface="Palatino Linotype" pitchFamily="18" charset="0"/>
              </a:rPr>
              <a:t>?</a:t>
            </a:r>
          </a:p>
        </p:txBody>
      </p:sp>
      <p:sp>
        <p:nvSpPr>
          <p:cNvPr id="27" name="Rectangle 26"/>
          <p:cNvSpPr/>
          <p:nvPr/>
        </p:nvSpPr>
        <p:spPr>
          <a:xfrm>
            <a:off x="9750940" y="0"/>
            <a:ext cx="654346"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chemeClr val="accent1">
                    <a:lumMod val="50000"/>
                  </a:schemeClr>
                </a:solidFill>
                <a:effectLst>
                  <a:outerShdw blurRad="50800" dist="39000" dir="5460000" algn="tl">
                    <a:srgbClr val="000000">
                      <a:alpha val="38000"/>
                    </a:srgbClr>
                  </a:outerShdw>
                </a:effectLst>
                <a:latin typeface="Poor Richard" pitchFamily="18" charset="0"/>
              </a:rPr>
              <a:t>?</a:t>
            </a:r>
          </a:p>
        </p:txBody>
      </p:sp>
      <p:sp>
        <p:nvSpPr>
          <p:cNvPr id="29" name="Rectangle 28"/>
          <p:cNvSpPr/>
          <p:nvPr/>
        </p:nvSpPr>
        <p:spPr>
          <a:xfrm>
            <a:off x="10836696" y="3391390"/>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chemeClr val="accent1">
                    <a:lumMod val="50000"/>
                  </a:schemeClr>
                </a:solidFill>
                <a:effectLst>
                  <a:outerShdw blurRad="50800" dist="39000" dir="5460000" algn="tl">
                    <a:srgbClr val="000000">
                      <a:alpha val="38000"/>
                    </a:srgbClr>
                  </a:outerShdw>
                </a:effectLst>
                <a:latin typeface="Kristen ITC" pitchFamily="66" charset="0"/>
              </a:rPr>
              <a:t>?</a:t>
            </a:r>
          </a:p>
        </p:txBody>
      </p:sp>
      <p:sp>
        <p:nvSpPr>
          <p:cNvPr id="30" name="Rectangle 29"/>
          <p:cNvSpPr/>
          <p:nvPr/>
        </p:nvSpPr>
        <p:spPr>
          <a:xfrm>
            <a:off x="8532440" y="3024782"/>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rgbClr val="008080"/>
                </a:solidFill>
                <a:effectLst>
                  <a:outerShdw blurRad="50800" dist="39000" dir="5460000" algn="tl">
                    <a:srgbClr val="000000">
                      <a:alpha val="38000"/>
                    </a:srgbClr>
                  </a:outerShdw>
                </a:effectLst>
                <a:latin typeface="Kristen ITC" pitchFamily="66" charset="0"/>
              </a:rPr>
              <a:t>?</a:t>
            </a:r>
          </a:p>
        </p:txBody>
      </p:sp>
    </p:spTree>
    <p:extLst>
      <p:ext uri="{BB962C8B-B14F-4D97-AF65-F5344CB8AC3E}">
        <p14:creationId xmlns:p14="http://schemas.microsoft.com/office/powerpoint/2010/main" val="234230551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750"/>
                                        <p:tgtEl>
                                          <p:spTgt spid="13">
                                            <p:txEl>
                                              <p:pRg st="0" end="0"/>
                                            </p:txEl>
                                          </p:spTgt>
                                        </p:tgtEl>
                                      </p:cBhvr>
                                    </p:animEffect>
                                  </p:childTnLst>
                                </p:cTn>
                              </p:par>
                            </p:childTnLst>
                          </p:cTn>
                        </p:par>
                        <p:par>
                          <p:cTn id="8" fill="hold">
                            <p:stCondLst>
                              <p:cond delay="1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250" fill="hold"/>
                                        <p:tgtEl>
                                          <p:spTgt spid="25"/>
                                        </p:tgtEl>
                                        <p:attrNameLst>
                                          <p:attrName>ppt_w</p:attrName>
                                        </p:attrNameLst>
                                      </p:cBhvr>
                                      <p:tavLst>
                                        <p:tav tm="0">
                                          <p:val>
                                            <p:fltVal val="0"/>
                                          </p:val>
                                        </p:tav>
                                        <p:tav tm="100000">
                                          <p:val>
                                            <p:strVal val="#ppt_w"/>
                                          </p:val>
                                        </p:tav>
                                      </p:tavLst>
                                    </p:anim>
                                    <p:anim calcmode="lin" valueType="num">
                                      <p:cBhvr>
                                        <p:cTn id="12" dur="1250" fill="hold"/>
                                        <p:tgtEl>
                                          <p:spTgt spid="25"/>
                                        </p:tgtEl>
                                        <p:attrNameLst>
                                          <p:attrName>ppt_h</p:attrName>
                                        </p:attrNameLst>
                                      </p:cBhvr>
                                      <p:tavLst>
                                        <p:tav tm="0">
                                          <p:val>
                                            <p:fltVal val="0"/>
                                          </p:val>
                                        </p:tav>
                                        <p:tav tm="100000">
                                          <p:val>
                                            <p:strVal val="#ppt_h"/>
                                          </p:val>
                                        </p:tav>
                                      </p:tavLst>
                                    </p:anim>
                                    <p:animEffect transition="in" filter="fade">
                                      <p:cBhvr>
                                        <p:cTn id="13" dur="125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left)">
                                      <p:cBhvr>
                                        <p:cTn id="18" dur="1750"/>
                                        <p:tgtEl>
                                          <p:spTgt spid="14">
                                            <p:txEl>
                                              <p:pRg st="0" end="0"/>
                                            </p:txEl>
                                          </p:spTgt>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250" fill="hold"/>
                                        <p:tgtEl>
                                          <p:spTgt spid="30"/>
                                        </p:tgtEl>
                                        <p:attrNameLst>
                                          <p:attrName>ppt_w</p:attrName>
                                        </p:attrNameLst>
                                      </p:cBhvr>
                                      <p:tavLst>
                                        <p:tav tm="0">
                                          <p:val>
                                            <p:fltVal val="0"/>
                                          </p:val>
                                        </p:tav>
                                        <p:tav tm="100000">
                                          <p:val>
                                            <p:strVal val="#ppt_w"/>
                                          </p:val>
                                        </p:tav>
                                      </p:tavLst>
                                    </p:anim>
                                    <p:anim calcmode="lin" valueType="num">
                                      <p:cBhvr>
                                        <p:cTn id="23" dur="1250" fill="hold"/>
                                        <p:tgtEl>
                                          <p:spTgt spid="30"/>
                                        </p:tgtEl>
                                        <p:attrNameLst>
                                          <p:attrName>ppt_h</p:attrName>
                                        </p:attrNameLst>
                                      </p:cBhvr>
                                      <p:tavLst>
                                        <p:tav tm="0">
                                          <p:val>
                                            <p:fltVal val="0"/>
                                          </p:val>
                                        </p:tav>
                                        <p:tav tm="100000">
                                          <p:val>
                                            <p:strVal val="#ppt_h"/>
                                          </p:val>
                                        </p:tav>
                                      </p:tavLst>
                                    </p:anim>
                                    <p:animEffect transition="in" filter="fade">
                                      <p:cBhvr>
                                        <p:cTn id="24" dur="125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175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1750"/>
                                        <p:tgtEl>
                                          <p:spTgt spid="18">
                                            <p:txEl>
                                              <p:pRg st="0" end="0"/>
                                            </p:txEl>
                                          </p:spTgt>
                                        </p:tgtEl>
                                      </p:cBhvr>
                                    </p:animEffect>
                                  </p:childTnLst>
                                </p:cTn>
                              </p:par>
                            </p:childTnLst>
                          </p:cTn>
                        </p:par>
                        <p:par>
                          <p:cTn id="35" fill="hold">
                            <p:stCondLst>
                              <p:cond delay="1750"/>
                            </p:stCondLst>
                            <p:childTnLst>
                              <p:par>
                                <p:cTn id="36" presetID="53" presetClass="entr" presetSubtype="16"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1250" fill="hold"/>
                                        <p:tgtEl>
                                          <p:spTgt spid="31"/>
                                        </p:tgtEl>
                                        <p:attrNameLst>
                                          <p:attrName>ppt_w</p:attrName>
                                        </p:attrNameLst>
                                      </p:cBhvr>
                                      <p:tavLst>
                                        <p:tav tm="0">
                                          <p:val>
                                            <p:fltVal val="0"/>
                                          </p:val>
                                        </p:tav>
                                        <p:tav tm="100000">
                                          <p:val>
                                            <p:strVal val="#ppt_w"/>
                                          </p:val>
                                        </p:tav>
                                      </p:tavLst>
                                    </p:anim>
                                    <p:anim calcmode="lin" valueType="num">
                                      <p:cBhvr>
                                        <p:cTn id="39" dur="1250" fill="hold"/>
                                        <p:tgtEl>
                                          <p:spTgt spid="31"/>
                                        </p:tgtEl>
                                        <p:attrNameLst>
                                          <p:attrName>ppt_h</p:attrName>
                                        </p:attrNameLst>
                                      </p:cBhvr>
                                      <p:tavLst>
                                        <p:tav tm="0">
                                          <p:val>
                                            <p:fltVal val="0"/>
                                          </p:val>
                                        </p:tav>
                                        <p:tav tm="100000">
                                          <p:val>
                                            <p:strVal val="#ppt_h"/>
                                          </p:val>
                                        </p:tav>
                                      </p:tavLst>
                                    </p:anim>
                                    <p:animEffect transition="in" filter="fade">
                                      <p:cBhvr>
                                        <p:cTn id="40" dur="1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682D65-884C-47A2-8FBD-AC59C0AFCE73}" type="slidenum">
              <a:rPr lang="es-ES" smtClean="0">
                <a:solidFill>
                  <a:schemeClr val="bg1"/>
                </a:solidFill>
              </a:rPr>
              <a:pPr/>
              <a:t>2</a:t>
            </a:fld>
            <a:endParaRPr lang="es-ES" dirty="0">
              <a:solidFill>
                <a:schemeClr val="bg1"/>
              </a:solidFill>
            </a:endParaRPr>
          </a:p>
        </p:txBody>
      </p:sp>
      <p:sp>
        <p:nvSpPr>
          <p:cNvPr id="7" name="Title 6"/>
          <p:cNvSpPr>
            <a:spLocks noGrp="1"/>
          </p:cNvSpPr>
          <p:nvPr>
            <p:ph type="title"/>
          </p:nvPr>
        </p:nvSpPr>
        <p:spPr>
          <a:xfrm>
            <a:off x="107504" y="44624"/>
            <a:ext cx="8928992" cy="1368152"/>
          </a:xfrm>
        </p:spPr>
        <p:txBody>
          <a:bodyPr/>
          <a:lstStyle/>
          <a:p>
            <a:r>
              <a:rPr lang="en-US" dirty="0" smtClean="0">
                <a:solidFill>
                  <a:schemeClr val="accent4">
                    <a:lumMod val="20000"/>
                    <a:lumOff val="80000"/>
                  </a:schemeClr>
                </a:solidFill>
              </a:rPr>
              <a:t>Proverbs 1:2-6 </a:t>
            </a:r>
            <a:r>
              <a:rPr lang="en-US" sz="3600" dirty="0" smtClean="0">
                <a:solidFill>
                  <a:schemeClr val="accent4">
                    <a:lumMod val="20000"/>
                    <a:lumOff val="80000"/>
                  </a:schemeClr>
                </a:solidFill>
              </a:rPr>
              <a:t>adapted to Covenant Calendar Attributes</a:t>
            </a:r>
            <a:endParaRPr lang="en-US" dirty="0">
              <a:solidFill>
                <a:schemeClr val="accent4">
                  <a:lumMod val="20000"/>
                  <a:lumOff val="80000"/>
                </a:schemeClr>
              </a:solidFill>
            </a:endParaRPr>
          </a:p>
        </p:txBody>
      </p:sp>
      <p:sp>
        <p:nvSpPr>
          <p:cNvPr id="8" name="Content Placeholder 7"/>
          <p:cNvSpPr>
            <a:spLocks noGrp="1"/>
          </p:cNvSpPr>
          <p:nvPr>
            <p:ph sz="quarter" idx="13"/>
          </p:nvPr>
        </p:nvSpPr>
        <p:spPr>
          <a:xfrm>
            <a:off x="251520" y="1484784"/>
            <a:ext cx="4968551" cy="2808312"/>
          </a:xfrm>
          <a:noFill/>
        </p:spPr>
        <p:txBody>
          <a:bodyPr>
            <a:normAutofit fontScale="77500" lnSpcReduction="20000"/>
          </a:bodyPr>
          <a:lstStyle/>
          <a:p>
            <a:pPr marL="502920" indent="-457200">
              <a:buClr>
                <a:schemeClr val="accent4">
                  <a:lumMod val="20000"/>
                  <a:lumOff val="80000"/>
                </a:schemeClr>
              </a:buClr>
              <a:buFont typeface="+mj-lt"/>
              <a:buAutoNum type="arabicParenR" startAt="2"/>
            </a:pPr>
            <a:r>
              <a:rPr lang="en-US" dirty="0" smtClean="0">
                <a:solidFill>
                  <a:schemeClr val="accent4">
                    <a:lumMod val="20000"/>
                    <a:lumOff val="80000"/>
                  </a:schemeClr>
                </a:solidFill>
              </a:rPr>
              <a:t>One purpose of calendar studies is </a:t>
            </a:r>
            <a:br>
              <a:rPr lang="en-US" dirty="0" smtClean="0">
                <a:solidFill>
                  <a:schemeClr val="accent4">
                    <a:lumMod val="20000"/>
                    <a:lumOff val="80000"/>
                  </a:schemeClr>
                </a:solidFill>
              </a:rPr>
            </a:br>
            <a:r>
              <a:rPr lang="en-US" dirty="0" smtClean="0">
                <a:solidFill>
                  <a:schemeClr val="accent4">
                    <a:lumMod val="20000"/>
                    <a:lumOff val="80000"/>
                  </a:schemeClr>
                </a:solidFill>
              </a:rPr>
              <a:t>to teach you</a:t>
            </a:r>
            <a:r>
              <a:rPr lang="en-US" b="1" dirty="0" smtClean="0">
                <a:solidFill>
                  <a:srgbClr val="FFFF00"/>
                </a:solidFill>
              </a:rPr>
              <a:t> </a:t>
            </a:r>
            <a:r>
              <a:rPr lang="en-US" b="1" dirty="0">
                <a:solidFill>
                  <a:srgbClr val="FFFF00"/>
                </a:solidFill>
              </a:rPr>
              <a:t>wisdom and </a:t>
            </a:r>
            <a:r>
              <a:rPr lang="en-US" b="1" dirty="0" smtClean="0">
                <a:solidFill>
                  <a:srgbClr val="FFFF00"/>
                </a:solidFill>
              </a:rPr>
              <a:t>discipline,</a:t>
            </a:r>
            <a:r>
              <a:rPr lang="en-US" dirty="0" smtClean="0">
                <a:solidFill>
                  <a:schemeClr val="accent4">
                    <a:lumMod val="20000"/>
                    <a:lumOff val="80000"/>
                  </a:schemeClr>
                </a:solidFill>
              </a:rPr>
              <a:t> </a:t>
            </a:r>
            <a:br>
              <a:rPr lang="en-US" dirty="0" smtClean="0">
                <a:solidFill>
                  <a:schemeClr val="accent4">
                    <a:lumMod val="20000"/>
                    <a:lumOff val="80000"/>
                  </a:schemeClr>
                </a:solidFill>
              </a:rPr>
            </a:br>
            <a:r>
              <a:rPr lang="en-US" dirty="0" smtClean="0">
                <a:solidFill>
                  <a:schemeClr val="accent4">
                    <a:lumMod val="20000"/>
                    <a:lumOff val="80000"/>
                  </a:schemeClr>
                </a:solidFill>
              </a:rPr>
              <a:t>help </a:t>
            </a:r>
            <a:r>
              <a:rPr lang="en-US" dirty="0">
                <a:solidFill>
                  <a:schemeClr val="accent4">
                    <a:lumMod val="20000"/>
                    <a:lumOff val="80000"/>
                  </a:schemeClr>
                </a:solidFill>
              </a:rPr>
              <a:t>you recognize </a:t>
            </a:r>
            <a:r>
              <a:rPr lang="en-US" dirty="0" smtClean="0">
                <a:solidFill>
                  <a:schemeClr val="accent4">
                    <a:lumMod val="20000"/>
                    <a:lumOff val="80000"/>
                  </a:schemeClr>
                </a:solidFill>
              </a:rPr>
              <a:t>good </a:t>
            </a:r>
            <a:r>
              <a:rPr lang="en-US" dirty="0">
                <a:solidFill>
                  <a:schemeClr val="accent4">
                    <a:lumMod val="20000"/>
                    <a:lumOff val="80000"/>
                  </a:schemeClr>
                </a:solidFill>
              </a:rPr>
              <a:t>advice, and </a:t>
            </a:r>
            <a:r>
              <a:rPr lang="en-US" b="1" dirty="0">
                <a:solidFill>
                  <a:srgbClr val="FFFF00"/>
                </a:solidFill>
              </a:rPr>
              <a:t>understand sayings with deep meaning. </a:t>
            </a:r>
            <a:endParaRPr lang="en-US" b="1" dirty="0" smtClean="0">
              <a:solidFill>
                <a:srgbClr val="FFFF00"/>
              </a:solidFill>
            </a:endParaRPr>
          </a:p>
          <a:p>
            <a:pPr marL="502920" indent="-457200">
              <a:buClr>
                <a:schemeClr val="accent4">
                  <a:lumMod val="20000"/>
                  <a:lumOff val="80000"/>
                </a:schemeClr>
              </a:buClr>
              <a:buFont typeface="+mj-lt"/>
              <a:buAutoNum type="arabicParenR" startAt="2"/>
            </a:pPr>
            <a:r>
              <a:rPr lang="en-US" dirty="0" smtClean="0">
                <a:solidFill>
                  <a:schemeClr val="accent4">
                    <a:lumMod val="20000"/>
                    <a:lumOff val="80000"/>
                  </a:schemeClr>
                </a:solidFill>
              </a:rPr>
              <a:t>Through </a:t>
            </a:r>
            <a:r>
              <a:rPr lang="en-US" dirty="0">
                <a:solidFill>
                  <a:schemeClr val="accent4">
                    <a:lumMod val="20000"/>
                    <a:lumOff val="80000"/>
                  </a:schemeClr>
                </a:solidFill>
              </a:rPr>
              <a:t>these studies </a:t>
            </a:r>
            <a:r>
              <a:rPr lang="en-US" dirty="0" smtClean="0">
                <a:solidFill>
                  <a:schemeClr val="accent4">
                    <a:lumMod val="20000"/>
                    <a:lumOff val="80000"/>
                  </a:schemeClr>
                </a:solidFill>
              </a:rPr>
              <a:t>many will</a:t>
            </a:r>
            <a:br>
              <a:rPr lang="en-US" dirty="0" smtClean="0">
                <a:solidFill>
                  <a:schemeClr val="accent4">
                    <a:lumMod val="20000"/>
                    <a:lumOff val="80000"/>
                  </a:schemeClr>
                </a:solidFill>
              </a:rPr>
            </a:br>
            <a:r>
              <a:rPr lang="en-US" dirty="0" smtClean="0">
                <a:solidFill>
                  <a:schemeClr val="accent4">
                    <a:lumMod val="20000"/>
                    <a:lumOff val="80000"/>
                  </a:schemeClr>
                </a:solidFill>
              </a:rPr>
              <a:t>receive </a:t>
            </a:r>
            <a:r>
              <a:rPr lang="en-US" dirty="0">
                <a:solidFill>
                  <a:srgbClr val="FFFF00"/>
                </a:solidFill>
              </a:rPr>
              <a:t>instruction in discipline and </a:t>
            </a:r>
            <a:r>
              <a:rPr lang="en-US" dirty="0" smtClean="0">
                <a:solidFill>
                  <a:srgbClr val="FFFF00"/>
                </a:solidFill>
              </a:rPr>
              <a:t/>
            </a:r>
            <a:br>
              <a:rPr lang="en-US" dirty="0" smtClean="0">
                <a:solidFill>
                  <a:srgbClr val="FFFF00"/>
                </a:solidFill>
              </a:rPr>
            </a:br>
            <a:r>
              <a:rPr lang="en-US" dirty="0" smtClean="0">
                <a:solidFill>
                  <a:srgbClr val="FFFF00"/>
                </a:solidFill>
              </a:rPr>
              <a:t>good conduct.</a:t>
            </a:r>
            <a:endParaRPr lang="en-US" dirty="0" smtClean="0">
              <a:solidFill>
                <a:schemeClr val="accent4">
                  <a:lumMod val="20000"/>
                  <a:lumOff val="80000"/>
                </a:schemeClr>
              </a:solidFill>
            </a:endParaRPr>
          </a:p>
          <a:p>
            <a:pPr marL="502920" indent="-457200">
              <a:buClr>
                <a:schemeClr val="accent4">
                  <a:lumMod val="20000"/>
                  <a:lumOff val="80000"/>
                </a:schemeClr>
              </a:buClr>
              <a:buFont typeface="+mj-lt"/>
              <a:buAutoNum type="arabicParenR" startAt="2"/>
            </a:pPr>
            <a:r>
              <a:rPr lang="en-US" dirty="0" smtClean="0">
                <a:solidFill>
                  <a:schemeClr val="accent4">
                    <a:lumMod val="20000"/>
                    <a:lumOff val="80000"/>
                  </a:schemeClr>
                </a:solidFill>
              </a:rPr>
              <a:t>The Covenant Calendar study will groom</a:t>
            </a:r>
            <a:br>
              <a:rPr lang="en-US" dirty="0" smtClean="0">
                <a:solidFill>
                  <a:schemeClr val="accent4">
                    <a:lumMod val="20000"/>
                    <a:lumOff val="80000"/>
                  </a:schemeClr>
                </a:solidFill>
              </a:rPr>
            </a:br>
            <a:r>
              <a:rPr lang="en-US" dirty="0" smtClean="0">
                <a:solidFill>
                  <a:schemeClr val="accent4">
                    <a:lumMod val="20000"/>
                    <a:lumOff val="80000"/>
                  </a:schemeClr>
                </a:solidFill>
              </a:rPr>
              <a:t>an </a:t>
            </a:r>
            <a:r>
              <a:rPr lang="en-US" b="1" dirty="0">
                <a:solidFill>
                  <a:srgbClr val="FFFF00"/>
                </a:solidFill>
              </a:rPr>
              <a:t>inexperienced person </a:t>
            </a:r>
            <a:r>
              <a:rPr lang="en-US" b="1" dirty="0" smtClean="0">
                <a:solidFill>
                  <a:srgbClr val="FFFF00"/>
                </a:solidFill>
              </a:rPr>
              <a:t>to be clever </a:t>
            </a:r>
            <a:br>
              <a:rPr lang="en-US" b="1" dirty="0" smtClean="0">
                <a:solidFill>
                  <a:srgbClr val="FFFF00"/>
                </a:solidFill>
              </a:rPr>
            </a:br>
            <a:r>
              <a:rPr lang="en-US" b="1" dirty="0" smtClean="0">
                <a:solidFill>
                  <a:srgbClr val="FFFF00"/>
                </a:solidFill>
              </a:rPr>
              <a:t>and </a:t>
            </a:r>
            <a:r>
              <a:rPr lang="en-US" b="1" dirty="0">
                <a:solidFill>
                  <a:srgbClr val="FFFF00"/>
                </a:solidFill>
              </a:rPr>
              <a:t>teach </a:t>
            </a:r>
            <a:r>
              <a:rPr lang="en-US" b="1" dirty="0" smtClean="0">
                <a:solidFill>
                  <a:srgbClr val="FFFF00"/>
                </a:solidFill>
              </a:rPr>
              <a:t>the new people </a:t>
            </a:r>
            <a:r>
              <a:rPr lang="en-US" b="1" dirty="0">
                <a:solidFill>
                  <a:srgbClr val="FFFF00"/>
                </a:solidFill>
              </a:rPr>
              <a:t>how to be resourceful. </a:t>
            </a:r>
            <a:endParaRPr lang="en-US" b="1" dirty="0" smtClean="0">
              <a:solidFill>
                <a:srgbClr val="FFFF00"/>
              </a:solidFill>
            </a:endParaRPr>
          </a:p>
        </p:txBody>
      </p:sp>
      <p:sp>
        <p:nvSpPr>
          <p:cNvPr id="5" name="Content Placeholder 7"/>
          <p:cNvSpPr txBox="1">
            <a:spLocks/>
          </p:cNvSpPr>
          <p:nvPr/>
        </p:nvSpPr>
        <p:spPr>
          <a:xfrm>
            <a:off x="5076056" y="1484784"/>
            <a:ext cx="3740437" cy="2808312"/>
          </a:xfrm>
          <a:prstGeom prst="rect">
            <a:avLst/>
          </a:prstGeom>
          <a:noFill/>
        </p:spPr>
        <p:txBody>
          <a:bodyPr vert="horz" lIns="91440" tIns="45720" rIns="91440" bIns="45720" rtlCol="0">
            <a:normAutofit fontScale="92500" lnSpcReduction="10000"/>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Clr>
                <a:schemeClr val="accent4">
                  <a:lumMod val="20000"/>
                  <a:lumOff val="80000"/>
                </a:schemeClr>
              </a:buClr>
              <a:buFont typeface="+mj-lt"/>
              <a:buAutoNum type="arabicParenR" startAt="5"/>
            </a:pPr>
            <a:r>
              <a:rPr lang="en-US" sz="1900" dirty="0" smtClean="0">
                <a:solidFill>
                  <a:schemeClr val="accent4">
                    <a:lumMod val="20000"/>
                    <a:lumOff val="80000"/>
                  </a:schemeClr>
                </a:solidFill>
              </a:rPr>
              <a:t>Covenant </a:t>
            </a:r>
            <a:r>
              <a:rPr lang="en-US" sz="1900" dirty="0">
                <a:solidFill>
                  <a:schemeClr val="accent4">
                    <a:lumMod val="20000"/>
                    <a:lumOff val="80000"/>
                  </a:schemeClr>
                </a:solidFill>
              </a:rPr>
              <a:t>Calendar studies can even add to the knowledge of wise men </a:t>
            </a:r>
            <a:r>
              <a:rPr lang="en-US" sz="1900" dirty="0" smtClean="0">
                <a:solidFill>
                  <a:schemeClr val="accent4">
                    <a:lumMod val="20000"/>
                    <a:lumOff val="80000"/>
                  </a:schemeClr>
                </a:solidFill>
              </a:rPr>
              <a:t/>
            </a:r>
            <a:br>
              <a:rPr lang="en-US" sz="1900" dirty="0" smtClean="0">
                <a:solidFill>
                  <a:schemeClr val="accent4">
                    <a:lumMod val="20000"/>
                    <a:lumOff val="80000"/>
                  </a:schemeClr>
                </a:solidFill>
              </a:rPr>
            </a:br>
            <a:r>
              <a:rPr lang="en-US" sz="1900" dirty="0" smtClean="0">
                <a:solidFill>
                  <a:srgbClr val="FFFF00"/>
                </a:solidFill>
              </a:rPr>
              <a:t>and </a:t>
            </a:r>
            <a:r>
              <a:rPr lang="en-US" sz="1900" dirty="0">
                <a:solidFill>
                  <a:srgbClr val="FFFF00"/>
                </a:solidFill>
              </a:rPr>
              <a:t>give guidance to the </a:t>
            </a:r>
            <a:r>
              <a:rPr lang="en-US" sz="1900" dirty="0" smtClean="0">
                <a:solidFill>
                  <a:srgbClr val="FFFF00"/>
                </a:solidFill>
              </a:rPr>
              <a:t>educated,</a:t>
            </a:r>
            <a:r>
              <a:rPr lang="en-US" sz="1900" dirty="0" smtClean="0">
                <a:solidFill>
                  <a:schemeClr val="accent4">
                    <a:lumMod val="20000"/>
                    <a:lumOff val="80000"/>
                  </a:schemeClr>
                </a:solidFill>
              </a:rPr>
              <a:t> </a:t>
            </a:r>
            <a:endParaRPr lang="en-US" sz="1900" dirty="0">
              <a:solidFill>
                <a:schemeClr val="accent4">
                  <a:lumMod val="20000"/>
                  <a:lumOff val="80000"/>
                </a:schemeClr>
              </a:solidFill>
            </a:endParaRPr>
          </a:p>
          <a:p>
            <a:pPr marL="502920" indent="-457200">
              <a:buClr>
                <a:schemeClr val="accent4">
                  <a:lumMod val="20000"/>
                  <a:lumOff val="80000"/>
                </a:schemeClr>
              </a:buClr>
              <a:buFont typeface="+mj-lt"/>
              <a:buAutoNum type="arabicParenR" startAt="5"/>
            </a:pPr>
            <a:r>
              <a:rPr lang="en-US" sz="1900" dirty="0" smtClean="0">
                <a:solidFill>
                  <a:srgbClr val="FFFF00"/>
                </a:solidFill>
              </a:rPr>
              <a:t>so </a:t>
            </a:r>
            <a:r>
              <a:rPr lang="en-US" sz="1900" dirty="0">
                <a:solidFill>
                  <a:srgbClr val="FFFF00"/>
                </a:solidFill>
              </a:rPr>
              <a:t>that </a:t>
            </a:r>
            <a:r>
              <a:rPr lang="en-US" sz="1900" dirty="0" smtClean="0">
                <a:solidFill>
                  <a:srgbClr val="FFFF00"/>
                </a:solidFill>
              </a:rPr>
              <a:t>each one can under- stand </a:t>
            </a:r>
            <a:r>
              <a:rPr lang="en-US" sz="1900" dirty="0">
                <a:solidFill>
                  <a:srgbClr val="FFFF00"/>
                </a:solidFill>
              </a:rPr>
              <a:t>the hidden meanings </a:t>
            </a:r>
            <a:r>
              <a:rPr lang="en-US" sz="1900" dirty="0" smtClean="0">
                <a:solidFill>
                  <a:srgbClr val="FFFF00"/>
                </a:solidFill>
              </a:rPr>
              <a:t/>
            </a:r>
            <a:br>
              <a:rPr lang="en-US" sz="1900" dirty="0" smtClean="0">
                <a:solidFill>
                  <a:srgbClr val="FFFF00"/>
                </a:solidFill>
              </a:rPr>
            </a:br>
            <a:r>
              <a:rPr lang="en-US" sz="1900" dirty="0" smtClean="0">
                <a:solidFill>
                  <a:srgbClr val="FFFF00"/>
                </a:solidFill>
              </a:rPr>
              <a:t>of </a:t>
            </a:r>
            <a:r>
              <a:rPr lang="en-US" sz="1900" dirty="0">
                <a:solidFill>
                  <a:schemeClr val="accent4">
                    <a:lumMod val="20000"/>
                    <a:lumOff val="80000"/>
                  </a:schemeClr>
                </a:solidFill>
              </a:rPr>
              <a:t>Yahuah’s calendar to solve the riddles and</a:t>
            </a:r>
            <a:r>
              <a:rPr lang="en-US" sz="1900" dirty="0">
                <a:solidFill>
                  <a:srgbClr val="FFFF00"/>
                </a:solidFill>
              </a:rPr>
              <a:t> the problems that </a:t>
            </a:r>
            <a:r>
              <a:rPr lang="en-US" sz="1900" dirty="0" smtClean="0">
                <a:solidFill>
                  <a:srgbClr val="FFFF00"/>
                </a:solidFill>
              </a:rPr>
              <a:t>sages raise</a:t>
            </a:r>
            <a:r>
              <a:rPr lang="en-US" sz="1900" dirty="0">
                <a:solidFill>
                  <a:srgbClr val="FFFF00"/>
                </a:solidFill>
              </a:rPr>
              <a:t>.</a:t>
            </a:r>
            <a:endParaRPr lang="en-US" sz="1900" dirty="0">
              <a:solidFill>
                <a:schemeClr val="accent4">
                  <a:lumMod val="20000"/>
                  <a:lumOff val="80000"/>
                </a:schemeClr>
              </a:solidFill>
            </a:endParaRPr>
          </a:p>
          <a:p>
            <a:endParaRPr lang="en-US" dirty="0">
              <a:solidFill>
                <a:schemeClr val="accent4">
                  <a:lumMod val="20000"/>
                  <a:lumOff val="80000"/>
                </a:schemeClr>
              </a:solidFill>
            </a:endParaRPr>
          </a:p>
        </p:txBody>
      </p:sp>
      <p:sp>
        <p:nvSpPr>
          <p:cNvPr id="6" name="Content Placeholder 7"/>
          <p:cNvSpPr txBox="1">
            <a:spLocks/>
          </p:cNvSpPr>
          <p:nvPr/>
        </p:nvSpPr>
        <p:spPr>
          <a:xfrm>
            <a:off x="2801484" y="6148019"/>
            <a:ext cx="3672408" cy="495672"/>
          </a:xfrm>
          <a:prstGeom prst="rect">
            <a:avLst/>
          </a:prstGeom>
          <a:noFill/>
        </p:spPr>
        <p:txBody>
          <a:bodyPr vert="horz" lIns="91440" tIns="45720" rIns="91440" bIns="45720" rtlCol="0">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dirty="0" smtClean="0">
                <a:ln w="1905"/>
                <a:solidFill>
                  <a:srgbClr val="00B0F0"/>
                </a:solidFill>
                <a:effectLst>
                  <a:glow rad="88900">
                    <a:schemeClr val="bg1">
                      <a:alpha val="95000"/>
                    </a:schemeClr>
                  </a:glow>
                  <a:innerShdw blurRad="69850" dist="43180" dir="5400000">
                    <a:srgbClr val="000000">
                      <a:alpha val="65000"/>
                    </a:srgbClr>
                  </a:innerShdw>
                </a:effectLst>
                <a:latin typeface="+mj-lt"/>
              </a:rPr>
              <a:t>Modified from NLT &amp; TEV</a:t>
            </a:r>
            <a:endParaRPr lang="en-US" b="1" dirty="0">
              <a:ln w="1905"/>
              <a:solidFill>
                <a:srgbClr val="00B0F0"/>
              </a:solidFill>
              <a:effectLst>
                <a:glow rad="88900">
                  <a:schemeClr val="bg1">
                    <a:alpha val="95000"/>
                  </a:schemeClr>
                </a:glow>
                <a:innerShdw blurRad="69850" dist="43180" dir="5400000">
                  <a:srgbClr val="000000">
                    <a:alpha val="65000"/>
                  </a:srgbClr>
                </a:innerShdw>
              </a:effectLst>
              <a:latin typeface="+mj-lt"/>
            </a:endParaRPr>
          </a:p>
        </p:txBody>
      </p:sp>
      <p:sp>
        <p:nvSpPr>
          <p:cNvPr id="3" name="Rectangle 2"/>
          <p:cNvSpPr/>
          <p:nvPr/>
        </p:nvSpPr>
        <p:spPr>
          <a:xfrm>
            <a:off x="8676456" y="6360873"/>
            <a:ext cx="284052" cy="307777"/>
          </a:xfrm>
          <a:prstGeom prst="rect">
            <a:avLst/>
          </a:prstGeom>
        </p:spPr>
        <p:txBody>
          <a:bodyPr wrap="none">
            <a:spAutoFit/>
          </a:bodyPr>
          <a:lstStyle/>
          <a:p>
            <a:fld id="{AD682D65-884C-47A2-8FBD-AC59C0AFCE73}" type="slidenum">
              <a:rPr lang="es-ES" sz="1400">
                <a:solidFill>
                  <a:schemeClr val="accent4">
                    <a:lumMod val="20000"/>
                    <a:lumOff val="80000"/>
                  </a:schemeClr>
                </a:solidFill>
              </a:rPr>
              <a:pPr/>
              <a:t>2</a:t>
            </a:fld>
            <a:endParaRPr lang="es-ES" sz="1400" dirty="0">
              <a:solidFill>
                <a:schemeClr val="accent4">
                  <a:lumMod val="20000"/>
                  <a:lumOff val="80000"/>
                </a:schemeClr>
              </a:solidFill>
            </a:endParaRPr>
          </a:p>
        </p:txBody>
      </p:sp>
      <p:pic>
        <p:nvPicPr>
          <p:cNvPr id="9" name="Picture 2" descr="C:\Users\Rae\Desktop\puppy brea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684568" y="4916566"/>
            <a:ext cx="1126331" cy="9659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2" descr="F:\Art on Desktop - 1\art moon pt 5\photolibrary_rm_photo_of_boy_scratching_hea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9540552" y="2780928"/>
            <a:ext cx="2016225" cy="13335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descr="F:\Art on Desktop - 1\art moon pt 5\man-dont-get-it.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24528" y="786055"/>
            <a:ext cx="2705100" cy="1685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3234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6" name="Picture 8" descr="C:\Users\Rae\Desktop\Lot flees sodom sm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208" y="1455174"/>
            <a:ext cx="9382816" cy="62943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708890" y="6492875"/>
            <a:ext cx="432048" cy="365125"/>
          </a:xfrm>
        </p:spPr>
        <p:txBody>
          <a:bodyPr/>
          <a:lstStyle/>
          <a:p>
            <a:fld id="{F6AA5173-809A-47C4-A6C9-FAF8F879D43E}" type="slidenum">
              <a:rPr lang="es-ES" b="0" smtClean="0">
                <a:solidFill>
                  <a:schemeClr val="bg1"/>
                </a:solidFill>
              </a:rPr>
              <a:pPr/>
              <a:t>20</a:t>
            </a:fld>
            <a:endParaRPr lang="es-ES" sz="1400" b="0" dirty="0">
              <a:solidFill>
                <a:schemeClr val="bg1"/>
              </a:solidFill>
            </a:endParaRPr>
          </a:p>
        </p:txBody>
      </p:sp>
      <p:pic>
        <p:nvPicPr>
          <p:cNvPr id="16" name="Picture 2" descr="C:\Users\Rae\Desktop\Art New Grammar 101\afternoon sunshin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00" y="-603448"/>
            <a:ext cx="9151600" cy="432048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3"/>
          <p:cNvSpPr txBox="1">
            <a:spLocks/>
          </p:cNvSpPr>
          <p:nvPr/>
        </p:nvSpPr>
        <p:spPr>
          <a:xfrm>
            <a:off x="323528" y="2065040"/>
            <a:ext cx="8568952" cy="792088"/>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fontScale="85000" lnSpcReduction="2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lnSpc>
                <a:spcPct val="120000"/>
              </a:lnSpc>
              <a:buNone/>
            </a:pPr>
            <a:r>
              <a:rPr lang="en-US" b="1" dirty="0">
                <a:ln w="11430"/>
                <a:solidFill>
                  <a:schemeClr val="accent1">
                    <a:lumMod val="50000"/>
                  </a:schemeClr>
                </a:solidFill>
              </a:rPr>
              <a:t>Morning</a:t>
            </a:r>
            <a:r>
              <a:rPr lang="en-US" b="1" dirty="0" smtClean="0">
                <a:ln w="11430"/>
                <a:solidFill>
                  <a:schemeClr val="accent1">
                    <a:lumMod val="50000"/>
                  </a:schemeClr>
                </a:solidFill>
                <a:effectLst>
                  <a:outerShdw blurRad="50800" dist="39000" dir="5460000" algn="tl">
                    <a:srgbClr val="000000">
                      <a:alpha val="38000"/>
                    </a:srgbClr>
                  </a:outerShdw>
                </a:effectLst>
              </a:rPr>
              <a:t>  </a:t>
            </a:r>
            <a:r>
              <a:rPr lang="en-US" b="1" dirty="0" smtClean="0">
                <a:ln w="11430"/>
                <a:solidFill>
                  <a:schemeClr val="accent1">
                    <a:lumMod val="50000"/>
                  </a:schemeClr>
                </a:solidFill>
              </a:rPr>
              <a:t>H7837  &lt;</a:t>
            </a:r>
            <a:r>
              <a:rPr lang="en-US" b="1" dirty="0" err="1" smtClean="0">
                <a:ln w="11430"/>
                <a:solidFill>
                  <a:schemeClr val="accent1">
                    <a:lumMod val="50000"/>
                  </a:schemeClr>
                </a:solidFill>
              </a:rPr>
              <a:t>shachar</a:t>
            </a:r>
            <a:r>
              <a:rPr lang="en-US" b="1" dirty="0" smtClean="0">
                <a:ln w="11430"/>
                <a:solidFill>
                  <a:schemeClr val="accent1">
                    <a:lumMod val="50000"/>
                  </a:schemeClr>
                </a:solidFill>
              </a:rPr>
              <a:t>&gt;; </a:t>
            </a:r>
            <a:r>
              <a:rPr lang="en-US" b="1" dirty="0">
                <a:ln w="11430"/>
                <a:solidFill>
                  <a:schemeClr val="accent1">
                    <a:lumMod val="50000"/>
                  </a:schemeClr>
                </a:solidFill>
              </a:rPr>
              <a:t>from H</a:t>
            </a:r>
            <a:r>
              <a:rPr lang="en-US" b="1" dirty="0" smtClean="0">
                <a:ln w="11430"/>
                <a:solidFill>
                  <a:schemeClr val="accent1">
                    <a:lumMod val="50000"/>
                  </a:schemeClr>
                </a:solidFill>
              </a:rPr>
              <a:t>7836</a:t>
            </a:r>
            <a:r>
              <a:rPr lang="en-US" b="1" dirty="0">
                <a:ln w="11430"/>
                <a:solidFill>
                  <a:schemeClr val="accent1">
                    <a:lumMod val="50000"/>
                  </a:schemeClr>
                </a:solidFill>
              </a:rPr>
              <a:t>; dawn (literal, figurative or adverbial</a:t>
            </a:r>
            <a:r>
              <a:rPr lang="en-US" b="1" dirty="0" smtClean="0">
                <a:ln w="11430"/>
                <a:solidFill>
                  <a:schemeClr val="accent1">
                    <a:lumMod val="50000"/>
                  </a:schemeClr>
                </a:solidFill>
              </a:rPr>
              <a:t>):  KJV </a:t>
            </a:r>
            <a:r>
              <a:rPr lang="en-US" b="1" dirty="0">
                <a:ln w="11430"/>
                <a:solidFill>
                  <a:schemeClr val="accent1">
                    <a:lumMod val="50000"/>
                  </a:schemeClr>
                </a:solidFill>
              </a:rPr>
              <a:t>- day (-spring), early, light, morning, whence </a:t>
            </a:r>
            <a:r>
              <a:rPr lang="en-US" b="1" dirty="0" err="1">
                <a:ln w="11430"/>
                <a:solidFill>
                  <a:schemeClr val="accent1">
                    <a:lumMod val="50000"/>
                  </a:schemeClr>
                </a:solidFill>
              </a:rPr>
              <a:t>riseth</a:t>
            </a:r>
            <a:r>
              <a:rPr lang="en-US" b="1" dirty="0" smtClean="0">
                <a:ln w="11430"/>
                <a:solidFill>
                  <a:schemeClr val="accent1">
                    <a:lumMod val="50000"/>
                  </a:schemeClr>
                </a:solidFill>
              </a:rPr>
              <a:t>.</a:t>
            </a:r>
            <a:endParaRPr lang="en-US" b="1" dirty="0">
              <a:ln w="11430"/>
              <a:solidFill>
                <a:schemeClr val="accent1">
                  <a:lumMod val="50000"/>
                </a:schemeClr>
              </a:solidFill>
            </a:endParaRPr>
          </a:p>
        </p:txBody>
      </p:sp>
      <p:sp>
        <p:nvSpPr>
          <p:cNvPr id="20" name="Content Placeholder 4"/>
          <p:cNvSpPr txBox="1">
            <a:spLocks/>
          </p:cNvSpPr>
          <p:nvPr/>
        </p:nvSpPr>
        <p:spPr>
          <a:xfrm>
            <a:off x="6948264" y="4096378"/>
            <a:ext cx="2059932" cy="2212942"/>
          </a:xfrm>
          <a:prstGeom prst="roundRect">
            <a:avLst>
              <a:gd name="adj" fmla="val 10748"/>
            </a:avLst>
          </a:prstGeom>
          <a:solidFill>
            <a:schemeClr val="accent4">
              <a:lumMod val="20000"/>
              <a:lumOff val="80000"/>
            </a:schemeClr>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1600" b="1" dirty="0">
                <a:ln w="11430"/>
                <a:solidFill>
                  <a:srgbClr val="002060"/>
                </a:solidFill>
                <a:latin typeface="Comic Sans MS" pitchFamily="66" charset="0"/>
              </a:rPr>
              <a:t>Job </a:t>
            </a:r>
            <a:r>
              <a:rPr lang="en-US" sz="1600" b="1" dirty="0" smtClean="0">
                <a:ln w="11430"/>
                <a:solidFill>
                  <a:srgbClr val="002060"/>
                </a:solidFill>
                <a:latin typeface="Comic Sans MS" pitchFamily="66" charset="0"/>
              </a:rPr>
              <a:t>7:21  </a:t>
            </a:r>
            <a:br>
              <a:rPr lang="en-US" sz="1600" b="1" dirty="0" smtClean="0">
                <a:ln w="11430"/>
                <a:solidFill>
                  <a:srgbClr val="002060"/>
                </a:solidFill>
                <a:latin typeface="Comic Sans MS" pitchFamily="66" charset="0"/>
              </a:rPr>
            </a:br>
            <a:r>
              <a:rPr lang="en-US" sz="1600" b="1" dirty="0" smtClean="0">
                <a:ln w="11430"/>
                <a:solidFill>
                  <a:srgbClr val="002060"/>
                </a:solidFill>
                <a:latin typeface="Comic Sans MS" pitchFamily="66" charset="0"/>
              </a:rPr>
              <a:t>… for </a:t>
            </a:r>
            <a:r>
              <a:rPr lang="en-US" sz="1600" b="1" dirty="0">
                <a:ln w="11430"/>
                <a:solidFill>
                  <a:srgbClr val="002060"/>
                </a:solidFill>
                <a:latin typeface="Comic Sans MS" pitchFamily="66" charset="0"/>
              </a:rPr>
              <a:t>now shall I sleep in the dust; and thou shalt seek me in the </a:t>
            </a:r>
            <a:r>
              <a:rPr lang="en-US" sz="1600" b="1" dirty="0" smtClean="0">
                <a:ln w="11430"/>
                <a:solidFill>
                  <a:srgbClr val="002060"/>
                </a:solidFill>
                <a:latin typeface="Comic Sans MS" pitchFamily="66" charset="0"/>
              </a:rPr>
              <a:t>morning </a:t>
            </a:r>
            <a:r>
              <a:rPr lang="en-US" sz="1400" b="1" dirty="0" smtClean="0">
                <a:ln w="11430"/>
                <a:solidFill>
                  <a:srgbClr val="002060"/>
                </a:solidFill>
                <a:latin typeface="Comic Sans MS" pitchFamily="66" charset="0"/>
              </a:rPr>
              <a:t>[H7836], </a:t>
            </a:r>
            <a:r>
              <a:rPr lang="en-US" sz="1600" b="1" dirty="0">
                <a:ln w="11430"/>
                <a:solidFill>
                  <a:srgbClr val="002060"/>
                </a:solidFill>
                <a:latin typeface="Comic Sans MS" pitchFamily="66" charset="0"/>
              </a:rPr>
              <a:t>but I shall not be</a:t>
            </a:r>
            <a:r>
              <a:rPr lang="en-US" sz="1600" b="1" dirty="0" smtClean="0">
                <a:ln w="11430"/>
                <a:solidFill>
                  <a:srgbClr val="002060"/>
                </a:solidFill>
                <a:latin typeface="Comic Sans MS" pitchFamily="66" charset="0"/>
              </a:rPr>
              <a:t>.</a:t>
            </a:r>
            <a:endParaRPr lang="en-US" sz="1600" b="1" dirty="0">
              <a:ln w="11430"/>
              <a:solidFill>
                <a:srgbClr val="002060"/>
              </a:solidFill>
              <a:latin typeface="Comic Sans MS" pitchFamily="66" charset="0"/>
            </a:endParaRPr>
          </a:p>
        </p:txBody>
      </p:sp>
      <p:sp>
        <p:nvSpPr>
          <p:cNvPr id="14" name="TextBox 13"/>
          <p:cNvSpPr txBox="1"/>
          <p:nvPr/>
        </p:nvSpPr>
        <p:spPr>
          <a:xfrm>
            <a:off x="71500" y="1015423"/>
            <a:ext cx="900100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1:  Why isn’t &lt;</a:t>
            </a:r>
            <a:r>
              <a:rPr lang="en-US" sz="2600" b="1" dirty="0" err="1" smtClean="0">
                <a:ln w="11430">
                  <a:solidFill>
                    <a:sysClr val="windowText" lastClr="000000"/>
                  </a:solidFill>
                </a:ln>
                <a:solidFill>
                  <a:srgbClr val="0070C0"/>
                </a:solidFill>
                <a:effectLst>
                  <a:glow rad="165100">
                    <a:schemeClr val="bg1">
                      <a:alpha val="75000"/>
                    </a:schemeClr>
                  </a:glow>
                </a:effectLst>
                <a:latin typeface="Comic Sans MS" pitchFamily="66" charset="0"/>
              </a:rPr>
              <a:t>shachar</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H7837/36</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r>
              <a:rPr lang="en-US" sz="1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r>
              <a:rPr lang="en-US"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[twilight]</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used for Gen 1:5 in place of &lt;boqer</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H1242</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r>
              <a:rPr lang="en-US"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[twilight]</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pic>
        <p:nvPicPr>
          <p:cNvPr id="2050" name="Picture 2" descr="F:\Art on Desktop - 1\art moon pt 5\photolibrary_rm_photo_of_boy_scratching_hea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411313" y="4066062"/>
            <a:ext cx="2016225" cy="13335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itle 2"/>
          <p:cNvSpPr txBox="1">
            <a:spLocks/>
          </p:cNvSpPr>
          <p:nvPr/>
        </p:nvSpPr>
        <p:spPr>
          <a:xfrm>
            <a:off x="27712" y="-23117"/>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Questions around &lt;</a:t>
            </a:r>
            <a:r>
              <a:rPr lang="en-US" dirty="0" err="1"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shachar</a:t>
            </a:r>
            <a:r>
              <a:rPr lang="en-US"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&gt;</a:t>
            </a:r>
            <a:endParaRPr lang="en-US" dirty="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endParaRPr>
          </a:p>
        </p:txBody>
      </p:sp>
      <p:sp>
        <p:nvSpPr>
          <p:cNvPr id="3" name="Rectangle 2"/>
          <p:cNvSpPr/>
          <p:nvPr/>
        </p:nvSpPr>
        <p:spPr>
          <a:xfrm>
            <a:off x="9540552" y="6021288"/>
            <a:ext cx="4572000" cy="2031325"/>
          </a:xfrm>
          <a:prstGeom prst="rect">
            <a:avLst/>
          </a:prstGeom>
          <a:solidFill>
            <a:schemeClr val="accent4">
              <a:lumMod val="20000"/>
              <a:lumOff val="80000"/>
            </a:schemeClr>
          </a:solidFill>
        </p:spPr>
        <p:txBody>
          <a:bodyPr>
            <a:spAutoFit/>
          </a:bodyPr>
          <a:lstStyle/>
          <a:p>
            <a:r>
              <a:rPr lang="en-US" dirty="0"/>
              <a:t>Job </a:t>
            </a:r>
            <a:r>
              <a:rPr lang="en-US" dirty="0" smtClean="0"/>
              <a:t>41:18  </a:t>
            </a:r>
            <a:r>
              <a:rPr lang="en-US" dirty="0"/>
              <a:t>By his </a:t>
            </a:r>
            <a:r>
              <a:rPr lang="en-US" dirty="0" err="1"/>
              <a:t>neesings</a:t>
            </a:r>
            <a:r>
              <a:rPr lang="en-US" dirty="0"/>
              <a:t> a light doth shine, and his eyes are like </a:t>
            </a:r>
            <a:r>
              <a:rPr lang="en-US" u="sng" dirty="0"/>
              <a:t>the eyelids of the morning</a:t>
            </a:r>
            <a:r>
              <a:rPr lang="en-US" dirty="0" smtClean="0"/>
              <a:t>.  H7837</a:t>
            </a:r>
            <a:endParaRPr lang="en-US" dirty="0"/>
          </a:p>
          <a:p>
            <a:endParaRPr lang="en-US" dirty="0"/>
          </a:p>
          <a:p>
            <a:r>
              <a:rPr lang="en-US" dirty="0"/>
              <a:t>Psalms </a:t>
            </a:r>
            <a:r>
              <a:rPr lang="en-US" dirty="0" smtClean="0"/>
              <a:t>139:9  </a:t>
            </a:r>
            <a:r>
              <a:rPr lang="en-US" dirty="0"/>
              <a:t>If I take </a:t>
            </a:r>
            <a:r>
              <a:rPr lang="en-US" u="sng" dirty="0"/>
              <a:t>the wings of the morning</a:t>
            </a:r>
            <a:r>
              <a:rPr lang="en-US" dirty="0"/>
              <a:t>, and dwell in the uttermost parts of the sea</a:t>
            </a:r>
            <a:r>
              <a:rPr lang="en-US" dirty="0" smtClean="0"/>
              <a:t>;</a:t>
            </a:r>
            <a:endParaRPr lang="en-US" dirty="0"/>
          </a:p>
        </p:txBody>
      </p:sp>
      <p:sp>
        <p:nvSpPr>
          <p:cNvPr id="10" name="Double Wave 9"/>
          <p:cNvSpPr/>
          <p:nvPr/>
        </p:nvSpPr>
        <p:spPr>
          <a:xfrm>
            <a:off x="-323528" y="3186721"/>
            <a:ext cx="9937104" cy="715855"/>
          </a:xfrm>
          <a:prstGeom prst="doubleWave">
            <a:avLst>
              <a:gd name="adj1" fmla="val 12500"/>
              <a:gd name="adj2" fmla="val 1880"/>
            </a:avLst>
          </a:prstGeom>
          <a:gradFill flip="none" rotWithShape="1">
            <a:gsLst>
              <a:gs pos="22000">
                <a:schemeClr val="accent4">
                  <a:lumMod val="20000"/>
                  <a:lumOff val="80000"/>
                </a:schemeClr>
              </a:gs>
              <a:gs pos="53000">
                <a:srgbClr val="DFA6C0"/>
              </a:gs>
              <a:gs pos="81000">
                <a:srgbClr val="00B0F0"/>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Content Placeholder 3"/>
          <p:cNvSpPr txBox="1">
            <a:spLocks/>
          </p:cNvSpPr>
          <p:nvPr/>
        </p:nvSpPr>
        <p:spPr>
          <a:xfrm>
            <a:off x="467544" y="4432499"/>
            <a:ext cx="3672408" cy="2308869"/>
          </a:xfrm>
          <a:prstGeom prst="roundRect">
            <a:avLst>
              <a:gd name="adj" fmla="val 8306"/>
            </a:avLst>
          </a:prstGeom>
          <a:gradFill>
            <a:gsLst>
              <a:gs pos="0">
                <a:schemeClr val="accent4">
                  <a:tint val="50000"/>
                  <a:satMod val="300000"/>
                </a:schemeClr>
              </a:gs>
              <a:gs pos="35000">
                <a:schemeClr val="accent4">
                  <a:tint val="37000"/>
                  <a:satMod val="300000"/>
                  <a:alpha val="67000"/>
                </a:schemeClr>
              </a:gs>
              <a:gs pos="100000">
                <a:schemeClr val="accent4">
                  <a:tint val="15000"/>
                  <a:satMod val="350000"/>
                </a:schemeClr>
              </a:gs>
            </a:gsLst>
          </a:gradFill>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fontScale="85000" lnSpcReduction="1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dirty="0">
                <a:ln w="11430"/>
                <a:solidFill>
                  <a:schemeClr val="accent1">
                    <a:lumMod val="50000"/>
                  </a:schemeClr>
                </a:solidFill>
                <a:latin typeface="Comic Sans MS" pitchFamily="66" charset="0"/>
              </a:rPr>
              <a:t>Gen </a:t>
            </a:r>
            <a:r>
              <a:rPr lang="en-US" b="1" dirty="0" smtClean="0">
                <a:ln w="11430"/>
                <a:solidFill>
                  <a:schemeClr val="accent1">
                    <a:lumMod val="50000"/>
                  </a:schemeClr>
                </a:solidFill>
                <a:latin typeface="Comic Sans MS" pitchFamily="66" charset="0"/>
              </a:rPr>
              <a:t>19:15  And </a:t>
            </a:r>
            <a:r>
              <a:rPr lang="en-US" b="1" dirty="0">
                <a:ln w="11430"/>
                <a:solidFill>
                  <a:schemeClr val="accent1">
                    <a:lumMod val="50000"/>
                  </a:schemeClr>
                </a:solidFill>
                <a:latin typeface="Comic Sans MS" pitchFamily="66" charset="0"/>
              </a:rPr>
              <a:t>when the </a:t>
            </a:r>
            <a:r>
              <a:rPr lang="en-US" b="1" dirty="0" smtClean="0">
                <a:ln w="11430"/>
                <a:solidFill>
                  <a:schemeClr val="accent1">
                    <a:lumMod val="50000"/>
                  </a:schemeClr>
                </a:solidFill>
                <a:latin typeface="Comic Sans MS" pitchFamily="66" charset="0"/>
              </a:rPr>
              <a:t>morning</a:t>
            </a:r>
            <a:r>
              <a:rPr lang="en-US" sz="1700" b="1" dirty="0" smtClean="0">
                <a:ln w="11430"/>
                <a:solidFill>
                  <a:schemeClr val="accent1">
                    <a:lumMod val="50000"/>
                  </a:schemeClr>
                </a:solidFill>
                <a:latin typeface="Comic Sans MS" pitchFamily="66" charset="0"/>
              </a:rPr>
              <a:t> [H7837] </a:t>
            </a:r>
            <a:r>
              <a:rPr lang="en-US" b="1" dirty="0">
                <a:ln w="11430"/>
                <a:solidFill>
                  <a:schemeClr val="accent1">
                    <a:lumMod val="50000"/>
                  </a:schemeClr>
                </a:solidFill>
                <a:latin typeface="Comic Sans MS" pitchFamily="66" charset="0"/>
              </a:rPr>
              <a:t>arose, then the angels hastened Lot, saying, Arise, take thy wife, and thy two daughters, which are here; lest thou be consumed in the iniquity of the city</a:t>
            </a:r>
            <a:r>
              <a:rPr lang="en-US" b="1" dirty="0" smtClean="0">
                <a:ln w="11430"/>
                <a:solidFill>
                  <a:schemeClr val="accent1">
                    <a:lumMod val="50000"/>
                  </a:schemeClr>
                </a:solidFill>
                <a:latin typeface="Comic Sans MS" pitchFamily="66" charset="0"/>
              </a:rPr>
              <a:t>.</a:t>
            </a:r>
            <a:endParaRPr lang="en-US" b="1" dirty="0">
              <a:ln w="11430"/>
              <a:solidFill>
                <a:schemeClr val="accent1">
                  <a:lumMod val="50000"/>
                </a:schemeClr>
              </a:solidFill>
              <a:latin typeface="Comic Sans MS" pitchFamily="66" charset="0"/>
            </a:endParaRPr>
          </a:p>
        </p:txBody>
      </p:sp>
      <p:sp>
        <p:nvSpPr>
          <p:cNvPr id="28" name="Rectangle 27"/>
          <p:cNvSpPr/>
          <p:nvPr/>
        </p:nvSpPr>
        <p:spPr>
          <a:xfrm>
            <a:off x="-391525" y="3872364"/>
            <a:ext cx="6906853"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lumMod val="50000"/>
                  </a:schemeClr>
                </a:solidFill>
                <a:effectLst>
                  <a:outerShdw blurRad="50800" dist="39000" dir="5460000" algn="tl">
                    <a:srgbClr val="000000">
                      <a:alpha val="38000"/>
                    </a:srgbClr>
                  </a:outerShdw>
                </a:effectLst>
                <a:latin typeface="Comic Sans MS" pitchFamily="66" charset="0"/>
              </a:rPr>
              <a:t>First usage of H7837 &amp; </a:t>
            </a:r>
            <a:r>
              <a:rPr lang="en-US" sz="2800" b="1" dirty="0" smtClean="0">
                <a:ln w="11430"/>
                <a:solidFill>
                  <a:srgbClr val="002060"/>
                </a:solidFill>
                <a:effectLst>
                  <a:outerShdw blurRad="50800" dist="39000" dir="5460000" algn="tl">
                    <a:srgbClr val="000000">
                      <a:alpha val="38000"/>
                    </a:srgbClr>
                  </a:outerShdw>
                </a:effectLst>
                <a:latin typeface="Comic Sans MS" pitchFamily="66" charset="0"/>
              </a:rPr>
              <a:t>H7836:</a:t>
            </a:r>
            <a:endParaRPr lang="en-US" sz="2800" b="1" cap="none" spc="0" dirty="0" smtClean="0">
              <a:ln w="11430"/>
              <a:solidFill>
                <a:srgbClr val="002060"/>
              </a:solidFill>
              <a:effectLst>
                <a:outerShdw blurRad="50800" dist="39000" dir="5460000" algn="tl">
                  <a:srgbClr val="000000">
                    <a:alpha val="38000"/>
                  </a:srgbClr>
                </a:outerShdw>
              </a:effectLst>
              <a:latin typeface="Comic Sans MS" pitchFamily="66" charset="0"/>
            </a:endParaRPr>
          </a:p>
        </p:txBody>
      </p:sp>
      <p:sp>
        <p:nvSpPr>
          <p:cNvPr id="4" name="Round Diagonal Corner Rectangle 3"/>
          <p:cNvSpPr/>
          <p:nvPr/>
        </p:nvSpPr>
        <p:spPr>
          <a:xfrm>
            <a:off x="7020272" y="2132856"/>
            <a:ext cx="1224136" cy="328228"/>
          </a:xfrm>
          <a:prstGeom prst="round2DiagRect">
            <a:avLst/>
          </a:prstGeom>
          <a:noFill/>
          <a:ln w="5715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485802" y="3416836"/>
            <a:ext cx="4572000" cy="2031325"/>
          </a:xfrm>
          <a:prstGeom prst="rect">
            <a:avLst/>
          </a:prstGeom>
          <a:solidFill>
            <a:schemeClr val="accent4">
              <a:lumMod val="20000"/>
              <a:lumOff val="80000"/>
            </a:schemeClr>
          </a:solidFill>
        </p:spPr>
        <p:txBody>
          <a:bodyPr>
            <a:spAutoFit/>
          </a:bodyPr>
          <a:lstStyle/>
          <a:p>
            <a:r>
              <a:rPr lang="en-US" dirty="0"/>
              <a:t>Job </a:t>
            </a:r>
            <a:r>
              <a:rPr lang="en-US" dirty="0" smtClean="0"/>
              <a:t>41:18  </a:t>
            </a:r>
            <a:r>
              <a:rPr lang="en-US" dirty="0"/>
              <a:t>By his </a:t>
            </a:r>
            <a:r>
              <a:rPr lang="en-US" dirty="0" err="1"/>
              <a:t>neesings</a:t>
            </a:r>
            <a:r>
              <a:rPr lang="en-US" dirty="0"/>
              <a:t> a light doth shine, and his eyes are like </a:t>
            </a:r>
            <a:r>
              <a:rPr lang="en-US" u="sng" dirty="0"/>
              <a:t>the eyelids of the morning</a:t>
            </a:r>
            <a:r>
              <a:rPr lang="en-US" dirty="0" smtClean="0"/>
              <a:t>.</a:t>
            </a:r>
            <a:endParaRPr lang="en-US" dirty="0"/>
          </a:p>
          <a:p>
            <a:endParaRPr lang="en-US" dirty="0"/>
          </a:p>
          <a:p>
            <a:r>
              <a:rPr lang="en-US" dirty="0"/>
              <a:t>Psalms </a:t>
            </a:r>
            <a:r>
              <a:rPr lang="en-US" dirty="0" smtClean="0"/>
              <a:t>139:9  </a:t>
            </a:r>
            <a:r>
              <a:rPr lang="en-US" dirty="0"/>
              <a:t>If I take </a:t>
            </a:r>
            <a:r>
              <a:rPr lang="en-US" u="sng" dirty="0"/>
              <a:t>the wings of the morning</a:t>
            </a:r>
            <a:r>
              <a:rPr lang="en-US" dirty="0"/>
              <a:t>, and dwell in the uttermost parts of the sea</a:t>
            </a:r>
            <a:r>
              <a:rPr lang="en-US" dirty="0" smtClean="0"/>
              <a:t>;</a:t>
            </a:r>
            <a:endParaRPr lang="en-US" dirty="0"/>
          </a:p>
        </p:txBody>
      </p:sp>
    </p:spTree>
    <p:extLst>
      <p:ext uri="{BB962C8B-B14F-4D97-AF65-F5344CB8AC3E}">
        <p14:creationId xmlns:p14="http://schemas.microsoft.com/office/powerpoint/2010/main" val="247172490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75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75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7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3" name="Picture 2" descr="C:\Users\Rae\Desktop\puppy brea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684568" y="4916566"/>
            <a:ext cx="1126331" cy="9659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6" name="Picture 2" descr="C:\Users\Rae\Desktop\Art New Grammar 101\afternoon sunshin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00" y="-459432"/>
            <a:ext cx="915160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Rae\Desktop\Art New Grammar 101\blue sky su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12" y="3573016"/>
            <a:ext cx="9180512" cy="36004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3"/>
          <p:cNvSpPr txBox="1">
            <a:spLocks/>
          </p:cNvSpPr>
          <p:nvPr/>
        </p:nvSpPr>
        <p:spPr>
          <a:xfrm>
            <a:off x="683568" y="1772816"/>
            <a:ext cx="7488832" cy="1121567"/>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lnSpc>
                <a:spcPct val="120000"/>
              </a:lnSpc>
              <a:buNone/>
            </a:pPr>
            <a:r>
              <a:rPr lang="en-US" sz="1700" b="1" dirty="0" smtClean="0">
                <a:ln w="11430"/>
                <a:solidFill>
                  <a:schemeClr val="accent1">
                    <a:lumMod val="50000"/>
                  </a:schemeClr>
                </a:solidFill>
              </a:rPr>
              <a:t>[LIGHT - Gen 1:3]  H216  </a:t>
            </a:r>
            <a:r>
              <a:rPr lang="en-US" sz="1700" b="1" dirty="0" err="1" smtClean="0">
                <a:ln w="11430"/>
                <a:solidFill>
                  <a:schemeClr val="accent1">
                    <a:lumMod val="50000"/>
                  </a:schemeClr>
                </a:solidFill>
              </a:rPr>
              <a:t>owr</a:t>
            </a:r>
            <a:r>
              <a:rPr lang="en-US" sz="1700" b="1" dirty="0" smtClean="0">
                <a:ln w="11430"/>
                <a:solidFill>
                  <a:schemeClr val="accent1">
                    <a:lumMod val="50000"/>
                  </a:schemeClr>
                </a:solidFill>
              </a:rPr>
              <a:t>; </a:t>
            </a:r>
            <a:r>
              <a:rPr lang="en-US" sz="1700" b="1" dirty="0">
                <a:ln w="11430"/>
                <a:solidFill>
                  <a:schemeClr val="accent1">
                    <a:lumMod val="50000"/>
                  </a:schemeClr>
                </a:solidFill>
              </a:rPr>
              <a:t>from H</a:t>
            </a:r>
            <a:r>
              <a:rPr lang="en-US" sz="1700" b="1" dirty="0" smtClean="0">
                <a:ln w="11430"/>
                <a:solidFill>
                  <a:schemeClr val="accent1">
                    <a:lumMod val="50000"/>
                  </a:schemeClr>
                </a:solidFill>
              </a:rPr>
              <a:t>215</a:t>
            </a:r>
            <a:r>
              <a:rPr lang="en-US" sz="1700" b="1" dirty="0">
                <a:ln w="11430"/>
                <a:solidFill>
                  <a:schemeClr val="accent1">
                    <a:lumMod val="50000"/>
                  </a:schemeClr>
                </a:solidFill>
              </a:rPr>
              <a:t>; </a:t>
            </a:r>
            <a:r>
              <a:rPr lang="en-US" sz="1700" b="1" u="sng" dirty="0">
                <a:ln w="11430"/>
                <a:solidFill>
                  <a:schemeClr val="accent1">
                    <a:lumMod val="50000"/>
                  </a:schemeClr>
                </a:solidFill>
              </a:rPr>
              <a:t>illumination</a:t>
            </a:r>
            <a:r>
              <a:rPr lang="en-US" sz="1700" b="1" dirty="0">
                <a:ln w="11430"/>
                <a:solidFill>
                  <a:schemeClr val="accent1">
                    <a:lumMod val="50000"/>
                  </a:schemeClr>
                </a:solidFill>
              </a:rPr>
              <a:t> or (concrete) luminary </a:t>
            </a:r>
            <a:r>
              <a:rPr lang="en-US" sz="1700" b="1" dirty="0" smtClean="0">
                <a:ln w="11430"/>
                <a:solidFill>
                  <a:schemeClr val="accent1">
                    <a:lumMod val="50000"/>
                  </a:schemeClr>
                </a:solidFill>
              </a:rPr>
              <a:t>(</a:t>
            </a:r>
            <a:r>
              <a:rPr lang="en-US" sz="1700" b="1" dirty="0">
                <a:ln w="11430"/>
                <a:solidFill>
                  <a:schemeClr val="accent1">
                    <a:lumMod val="50000"/>
                  </a:schemeClr>
                </a:solidFill>
              </a:rPr>
              <a:t>in every sense, including lightning, happiness, etc</a:t>
            </a:r>
            <a:r>
              <a:rPr lang="en-US" sz="1700" b="1" dirty="0" smtClean="0">
                <a:ln w="11430"/>
                <a:solidFill>
                  <a:schemeClr val="accent1">
                    <a:lumMod val="50000"/>
                  </a:schemeClr>
                </a:solidFill>
              </a:rPr>
              <a:t>.): </a:t>
            </a:r>
            <a:br>
              <a:rPr lang="en-US" sz="1700" b="1" dirty="0" smtClean="0">
                <a:ln w="11430"/>
                <a:solidFill>
                  <a:schemeClr val="accent1">
                    <a:lumMod val="50000"/>
                  </a:schemeClr>
                </a:solidFill>
              </a:rPr>
            </a:br>
            <a:r>
              <a:rPr lang="en-US" sz="1700" b="1" dirty="0" smtClean="0">
                <a:ln w="11430"/>
                <a:solidFill>
                  <a:schemeClr val="accent1">
                    <a:lumMod val="50000"/>
                  </a:schemeClr>
                </a:solidFill>
              </a:rPr>
              <a:t>KJV </a:t>
            </a:r>
            <a:r>
              <a:rPr lang="en-US" sz="1700" b="1" dirty="0">
                <a:ln w="11430"/>
                <a:solidFill>
                  <a:schemeClr val="accent1">
                    <a:lumMod val="50000"/>
                  </a:schemeClr>
                </a:solidFill>
              </a:rPr>
              <a:t>- bright, </a:t>
            </a:r>
            <a:r>
              <a:rPr lang="en-US" sz="1700" b="1" u="sng" dirty="0">
                <a:ln w="11430"/>
                <a:solidFill>
                  <a:schemeClr val="accent1">
                    <a:lumMod val="50000"/>
                  </a:schemeClr>
                </a:solidFill>
              </a:rPr>
              <a:t>clear</a:t>
            </a:r>
            <a:r>
              <a:rPr lang="en-US" sz="1700" b="1" dirty="0">
                <a:ln w="11430"/>
                <a:solidFill>
                  <a:schemeClr val="accent1">
                    <a:lumMod val="50000"/>
                  </a:schemeClr>
                </a:solidFill>
              </a:rPr>
              <a:t>, </a:t>
            </a:r>
            <a:r>
              <a:rPr lang="en-US" sz="1700" b="1" u="sng" dirty="0">
                <a:ln w="11430"/>
                <a:solidFill>
                  <a:schemeClr val="accent1">
                    <a:lumMod val="50000"/>
                  </a:schemeClr>
                </a:solidFill>
              </a:rPr>
              <a:t>day</a:t>
            </a:r>
            <a:r>
              <a:rPr lang="en-US" sz="1700" b="1" dirty="0">
                <a:ln w="11430"/>
                <a:solidFill>
                  <a:schemeClr val="accent1">
                    <a:lumMod val="50000"/>
                  </a:schemeClr>
                </a:solidFill>
              </a:rPr>
              <a:t>, light (-</a:t>
            </a:r>
            <a:r>
              <a:rPr lang="en-US" sz="1700" b="1" dirty="0" err="1">
                <a:ln w="11430"/>
                <a:solidFill>
                  <a:schemeClr val="accent1">
                    <a:lumMod val="50000"/>
                  </a:schemeClr>
                </a:solidFill>
              </a:rPr>
              <a:t>ning</a:t>
            </a:r>
            <a:r>
              <a:rPr lang="en-US" sz="1700" b="1" dirty="0">
                <a:ln w="11430"/>
                <a:solidFill>
                  <a:schemeClr val="accent1">
                    <a:lumMod val="50000"/>
                  </a:schemeClr>
                </a:solidFill>
              </a:rPr>
              <a:t>), </a:t>
            </a:r>
            <a:r>
              <a:rPr lang="en-US" sz="1700" b="1" u="sng" dirty="0">
                <a:ln w="11430"/>
                <a:solidFill>
                  <a:schemeClr val="accent1">
                    <a:lumMod val="50000"/>
                  </a:schemeClr>
                </a:solidFill>
              </a:rPr>
              <a:t>morning</a:t>
            </a:r>
            <a:r>
              <a:rPr lang="en-US" sz="1700" b="1" dirty="0">
                <a:ln w="11430"/>
                <a:solidFill>
                  <a:schemeClr val="accent1">
                    <a:lumMod val="50000"/>
                  </a:schemeClr>
                </a:solidFill>
              </a:rPr>
              <a:t>, sun</a:t>
            </a:r>
            <a:r>
              <a:rPr lang="en-US" sz="1700" b="1" dirty="0" smtClean="0">
                <a:ln w="11430"/>
                <a:solidFill>
                  <a:schemeClr val="accent1">
                    <a:lumMod val="50000"/>
                  </a:schemeClr>
                </a:solidFill>
              </a:rPr>
              <a:t>.  </a:t>
            </a:r>
            <a:endParaRPr lang="en-US" sz="1700" b="1" dirty="0">
              <a:ln w="11430"/>
              <a:solidFill>
                <a:schemeClr val="accent1">
                  <a:lumMod val="50000"/>
                </a:schemeClr>
              </a:solidFill>
            </a:endParaRPr>
          </a:p>
        </p:txBody>
      </p:sp>
      <p:sp>
        <p:nvSpPr>
          <p:cNvPr id="20" name="Content Placeholder 4"/>
          <p:cNvSpPr txBox="1">
            <a:spLocks/>
          </p:cNvSpPr>
          <p:nvPr/>
        </p:nvSpPr>
        <p:spPr>
          <a:xfrm>
            <a:off x="5580112" y="4365104"/>
            <a:ext cx="3312368" cy="1354683"/>
          </a:xfrm>
          <a:prstGeom prst="roundRect">
            <a:avLst>
              <a:gd name="adj" fmla="val 9453"/>
            </a:avLst>
          </a:prstGeom>
          <a:gradFill flip="none" rotWithShape="1">
            <a:gsLst>
              <a:gs pos="13000">
                <a:schemeClr val="accent4">
                  <a:lumMod val="40000"/>
                  <a:lumOff val="60000"/>
                </a:schemeClr>
              </a:gs>
              <a:gs pos="21001">
                <a:schemeClr val="accent4">
                  <a:lumMod val="60000"/>
                  <a:lumOff val="40000"/>
                </a:schemeClr>
              </a:gs>
              <a:gs pos="48000">
                <a:srgbClr val="FEE7F2"/>
              </a:gs>
              <a:gs pos="80000">
                <a:schemeClr val="accent1">
                  <a:lumMod val="60000"/>
                  <a:lumOff val="40000"/>
                </a:schemeClr>
              </a:gs>
              <a:gs pos="99000">
                <a:srgbClr val="F1E441"/>
              </a:gs>
            </a:gsLst>
            <a:lin ang="5400000" scaled="1"/>
            <a:tileRect/>
          </a:gra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fontScale="92500" lnSpcReduction="1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Font typeface="Georgia" pitchFamily="18" charset="0"/>
              <a:buNone/>
            </a:pPr>
            <a:r>
              <a:rPr lang="en-US" b="1" dirty="0" smtClean="0">
                <a:ln w="11430"/>
                <a:solidFill>
                  <a:srgbClr val="002060"/>
                </a:solidFill>
              </a:rPr>
              <a:t>Morning &lt;</a:t>
            </a:r>
            <a:r>
              <a:rPr lang="en-US" b="1" u="sng" dirty="0" err="1" smtClean="0">
                <a:ln w="11430"/>
                <a:solidFill>
                  <a:srgbClr val="002060"/>
                </a:solidFill>
              </a:rPr>
              <a:t>owr</a:t>
            </a:r>
            <a:r>
              <a:rPr lang="en-US" b="1" u="sng" dirty="0" smtClean="0">
                <a:ln w="11430"/>
                <a:solidFill>
                  <a:srgbClr val="002060"/>
                </a:solidFill>
              </a:rPr>
              <a:t>  H216</a:t>
            </a:r>
            <a:r>
              <a:rPr lang="en-US" b="1" dirty="0" smtClean="0">
                <a:ln w="11430"/>
                <a:solidFill>
                  <a:srgbClr val="002060"/>
                </a:solidFill>
              </a:rPr>
              <a:t>&gt;  </a:t>
            </a:r>
            <a:br>
              <a:rPr lang="en-US" b="1" dirty="0" smtClean="0">
                <a:ln w="11430"/>
                <a:solidFill>
                  <a:srgbClr val="002060"/>
                </a:solidFill>
              </a:rPr>
            </a:br>
            <a:r>
              <a:rPr lang="en-US" b="1" dirty="0" smtClean="0">
                <a:ln w="11430"/>
                <a:solidFill>
                  <a:srgbClr val="002060"/>
                </a:solidFill>
              </a:rPr>
              <a:t>= light to noon</a:t>
            </a:r>
            <a:br>
              <a:rPr lang="en-US" b="1" dirty="0" smtClean="0">
                <a:ln w="11430"/>
                <a:solidFill>
                  <a:srgbClr val="002060"/>
                </a:solidFill>
              </a:rPr>
            </a:br>
            <a:r>
              <a:rPr lang="en-US" b="1" dirty="0" smtClean="0">
                <a:ln w="11430"/>
                <a:solidFill>
                  <a:srgbClr val="002060"/>
                </a:solidFill>
              </a:rPr>
              <a:t>Morning &lt;boqer H1242&gt;</a:t>
            </a:r>
            <a:br>
              <a:rPr lang="en-US" b="1" dirty="0" smtClean="0">
                <a:ln w="11430"/>
                <a:solidFill>
                  <a:srgbClr val="002060"/>
                </a:solidFill>
              </a:rPr>
            </a:br>
            <a:r>
              <a:rPr lang="en-US" b="1" dirty="0" smtClean="0">
                <a:ln w="11430"/>
                <a:solidFill>
                  <a:srgbClr val="002060"/>
                </a:solidFill>
              </a:rPr>
              <a:t>= dawn twilight</a:t>
            </a:r>
            <a:endParaRPr lang="en-US" b="1" dirty="0">
              <a:ln w="11430"/>
              <a:solidFill>
                <a:srgbClr val="002060"/>
              </a:solidFill>
            </a:endParaRPr>
          </a:p>
        </p:txBody>
      </p:sp>
      <p:sp>
        <p:nvSpPr>
          <p:cNvPr id="22" name="TextBox 21"/>
          <p:cNvSpPr txBox="1"/>
          <p:nvPr/>
        </p:nvSpPr>
        <p:spPr>
          <a:xfrm>
            <a:off x="131998" y="5814701"/>
            <a:ext cx="8720752" cy="830997"/>
          </a:xfrm>
          <a:prstGeom prst="rect">
            <a:avLst/>
          </a:prstGeom>
          <a:noFill/>
        </p:spPr>
        <p:txBody>
          <a:bodyPr wrap="square" rtlCol="0">
            <a:spAutoFit/>
          </a:bodyPr>
          <a:lstStyle/>
          <a:p>
            <a:pPr algn="ctr"/>
            <a:r>
              <a:rPr lang="en-US" sz="2400" b="1" dirty="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Remember, there was NO </a:t>
            </a:r>
            <a:r>
              <a:rPr lang="en-US" sz="2400" b="1" dirty="0" smtClean="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twilight </a:t>
            </a:r>
            <a:r>
              <a:rPr lang="en-US" sz="2400" b="1" dirty="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on </a:t>
            </a:r>
            <a:r>
              <a:rPr lang="en-US" sz="2400" b="1" u="sng" dirty="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THE 1</a:t>
            </a:r>
            <a:r>
              <a:rPr lang="en-US" sz="2400" b="1" u="sng" baseline="30000" dirty="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st</a:t>
            </a:r>
            <a:r>
              <a:rPr lang="en-US" sz="2400" b="1" u="sng" dirty="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 day</a:t>
            </a:r>
            <a:r>
              <a:rPr lang="en-US" sz="2400" b="1" dirty="0" smtClean="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a:t>
            </a:r>
            <a:br>
              <a:rPr lang="en-US" sz="2400" b="1" dirty="0" smtClean="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br>
            <a:r>
              <a:rPr lang="en-US" sz="2400" b="1" dirty="0" smtClean="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The definition of &lt;</a:t>
            </a:r>
            <a:r>
              <a:rPr lang="en-US" sz="2400" b="1" dirty="0" err="1" smtClean="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owr</a:t>
            </a:r>
            <a:r>
              <a:rPr lang="en-US" sz="2400" b="1" dirty="0" smtClean="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rPr>
              <a:t>&gt; gives confirmation of this.</a:t>
            </a:r>
            <a:endParaRPr lang="en-US" sz="2400" b="1" dirty="0">
              <a:ln w="11430">
                <a:solidFill>
                  <a:sysClr val="windowText" lastClr="000000"/>
                </a:solidFill>
              </a:ln>
              <a:solidFill>
                <a:srgbClr val="0070C0"/>
              </a:solidFill>
              <a:effectLst>
                <a:glow rad="228600">
                  <a:schemeClr val="accent4">
                    <a:lumMod val="40000"/>
                    <a:lumOff val="60000"/>
                    <a:alpha val="71000"/>
                  </a:schemeClr>
                </a:glow>
              </a:effectLst>
              <a:latin typeface="Comic Sans MS" pitchFamily="66" charset="0"/>
            </a:endParaRPr>
          </a:p>
        </p:txBody>
      </p:sp>
      <p:sp>
        <p:nvSpPr>
          <p:cNvPr id="10" name="Double Wave 9"/>
          <p:cNvSpPr/>
          <p:nvPr/>
        </p:nvSpPr>
        <p:spPr>
          <a:xfrm>
            <a:off x="-396552" y="3068960"/>
            <a:ext cx="9937104" cy="715855"/>
          </a:xfrm>
          <a:prstGeom prst="doubleWave">
            <a:avLst>
              <a:gd name="adj1" fmla="val 12500"/>
              <a:gd name="adj2" fmla="val 1880"/>
            </a:avLst>
          </a:prstGeom>
          <a:gradFill flip="none" rotWithShape="1">
            <a:gsLst>
              <a:gs pos="22000">
                <a:schemeClr val="accent4">
                  <a:lumMod val="20000"/>
                  <a:lumOff val="80000"/>
                </a:schemeClr>
              </a:gs>
              <a:gs pos="53000">
                <a:srgbClr val="DFA6C0"/>
              </a:gs>
              <a:gs pos="81000">
                <a:srgbClr val="00B0F0"/>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ctangle 4"/>
          <p:cNvSpPr/>
          <p:nvPr/>
        </p:nvSpPr>
        <p:spPr>
          <a:xfrm>
            <a:off x="8460432" y="6381328"/>
            <a:ext cx="383438" cy="307777"/>
          </a:xfrm>
          <a:prstGeom prst="rect">
            <a:avLst/>
          </a:prstGeom>
        </p:spPr>
        <p:txBody>
          <a:bodyPr wrap="none">
            <a:spAutoFit/>
          </a:bodyPr>
          <a:lstStyle/>
          <a:p>
            <a:fld id="{F6AA5173-809A-47C4-A6C9-FAF8F879D43E}" type="slidenum">
              <a:rPr lang="es-ES" sz="1400">
                <a:solidFill>
                  <a:schemeClr val="bg1"/>
                </a:solidFill>
              </a:rPr>
              <a:pPr/>
              <a:t>21</a:t>
            </a:fld>
            <a:endParaRPr lang="en-US" sz="1400" dirty="0">
              <a:solidFill>
                <a:schemeClr val="bg1"/>
              </a:solidFill>
            </a:endParaRPr>
          </a:p>
        </p:txBody>
      </p:sp>
      <p:sp>
        <p:nvSpPr>
          <p:cNvPr id="23" name="TextBox 22"/>
          <p:cNvSpPr txBox="1"/>
          <p:nvPr/>
        </p:nvSpPr>
        <p:spPr>
          <a:xfrm>
            <a:off x="27712" y="806508"/>
            <a:ext cx="893263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2:  Is &lt;</a:t>
            </a:r>
            <a:r>
              <a:rPr lang="en-US" sz="2600" b="1" dirty="0" err="1" smtClean="0">
                <a:ln w="11430">
                  <a:solidFill>
                    <a:sysClr val="windowText" lastClr="000000"/>
                  </a:solidFill>
                </a:ln>
                <a:solidFill>
                  <a:srgbClr val="0070C0"/>
                </a:solidFill>
                <a:effectLst>
                  <a:glow rad="165100">
                    <a:schemeClr val="bg1">
                      <a:alpha val="75000"/>
                    </a:schemeClr>
                  </a:glow>
                </a:effectLst>
                <a:latin typeface="Comic Sans MS" pitchFamily="66" charset="0"/>
              </a:rPr>
              <a:t>owr</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H216</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 ever defined as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morning for the “dawn” light or “break of day”?</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pic>
        <p:nvPicPr>
          <p:cNvPr id="2050" name="Picture 2" descr="F:\Art on Desktop - 1\art moon pt 5\photolibrary_rm_photo_of_boy_scratching_head.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2268760" y="3698353"/>
            <a:ext cx="2016225" cy="13335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F:\Art on Desktop - 1\art moon pt 5\man-dont-get-it.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55751" y="1724338"/>
            <a:ext cx="2705100" cy="1685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itle 2"/>
          <p:cNvSpPr txBox="1">
            <a:spLocks/>
          </p:cNvSpPr>
          <p:nvPr/>
        </p:nvSpPr>
        <p:spPr>
          <a:xfrm>
            <a:off x="27712" y="-23117"/>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Questions around &lt;</a:t>
            </a:r>
            <a:r>
              <a:rPr lang="en-US" dirty="0" err="1"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owr</a:t>
            </a:r>
            <a:r>
              <a:rPr lang="en-US"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&gt;</a:t>
            </a:r>
            <a:endParaRPr lang="en-US" dirty="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endParaRPr>
          </a:p>
        </p:txBody>
      </p:sp>
      <p:sp>
        <p:nvSpPr>
          <p:cNvPr id="25" name="Content Placeholder 4"/>
          <p:cNvSpPr txBox="1">
            <a:spLocks/>
          </p:cNvSpPr>
          <p:nvPr/>
        </p:nvSpPr>
        <p:spPr>
          <a:xfrm>
            <a:off x="179512" y="4365104"/>
            <a:ext cx="5188555" cy="1354683"/>
          </a:xfrm>
          <a:prstGeom prst="roundRect">
            <a:avLst>
              <a:gd name="adj" fmla="val 12167"/>
            </a:avLst>
          </a:prstGeom>
          <a:solidFill>
            <a:srgbClr val="FFFF8F"/>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1800" b="1" dirty="0" err="1">
                <a:ln w="11430"/>
                <a:solidFill>
                  <a:srgbClr val="002060"/>
                </a:solidFill>
              </a:rPr>
              <a:t>Neh</a:t>
            </a:r>
            <a:r>
              <a:rPr lang="en-US" sz="1800" b="1" dirty="0">
                <a:ln w="11430"/>
                <a:solidFill>
                  <a:srgbClr val="002060"/>
                </a:solidFill>
              </a:rPr>
              <a:t> </a:t>
            </a:r>
            <a:r>
              <a:rPr lang="en-US" sz="1800" b="1" dirty="0" smtClean="0">
                <a:ln w="11430"/>
                <a:solidFill>
                  <a:srgbClr val="002060"/>
                </a:solidFill>
              </a:rPr>
              <a:t>8:3  And </a:t>
            </a:r>
            <a:r>
              <a:rPr lang="en-US" sz="1800" b="1" dirty="0">
                <a:ln w="11430"/>
                <a:solidFill>
                  <a:srgbClr val="002060"/>
                </a:solidFill>
              </a:rPr>
              <a:t>he read therein before the street that was before the water gate </a:t>
            </a:r>
            <a:r>
              <a:rPr lang="en-US" sz="1800" b="1" dirty="0" smtClean="0">
                <a:ln w="11430"/>
                <a:solidFill>
                  <a:srgbClr val="002060"/>
                </a:solidFill>
              </a:rPr>
              <a:t/>
            </a:r>
            <a:br>
              <a:rPr lang="en-US" sz="1800" b="1" dirty="0" smtClean="0">
                <a:ln w="11430"/>
                <a:solidFill>
                  <a:srgbClr val="002060"/>
                </a:solidFill>
              </a:rPr>
            </a:br>
            <a:r>
              <a:rPr lang="en-US" sz="1800" b="1" u="sng" dirty="0" smtClean="0">
                <a:ln w="11430"/>
                <a:solidFill>
                  <a:srgbClr val="002060"/>
                </a:solidFill>
              </a:rPr>
              <a:t>from </a:t>
            </a:r>
            <a:r>
              <a:rPr lang="en-US" sz="1800" b="1" u="sng" dirty="0">
                <a:ln w="11430"/>
                <a:solidFill>
                  <a:srgbClr val="002060"/>
                </a:solidFill>
              </a:rPr>
              <a:t>the </a:t>
            </a:r>
            <a:r>
              <a:rPr lang="en-US" sz="1800" b="1" u="sng" dirty="0" smtClean="0">
                <a:ln w="11430"/>
                <a:solidFill>
                  <a:srgbClr val="002060"/>
                </a:solidFill>
              </a:rPr>
              <a:t>morning</a:t>
            </a:r>
            <a:r>
              <a:rPr lang="en-US" sz="1800" b="1" dirty="0" smtClean="0">
                <a:ln w="11430"/>
                <a:solidFill>
                  <a:srgbClr val="002060"/>
                </a:solidFill>
              </a:rPr>
              <a:t> </a:t>
            </a:r>
            <a:r>
              <a:rPr lang="en-US" sz="1600" b="1" dirty="0" smtClean="0">
                <a:ln w="11430"/>
                <a:solidFill>
                  <a:schemeClr val="accent1">
                    <a:lumMod val="50000"/>
                  </a:schemeClr>
                </a:solidFill>
              </a:rPr>
              <a:t>[H216]</a:t>
            </a:r>
            <a:r>
              <a:rPr lang="en-US" sz="1800" b="1" dirty="0" smtClean="0">
                <a:ln w="11430"/>
                <a:solidFill>
                  <a:srgbClr val="002060"/>
                </a:solidFill>
              </a:rPr>
              <a:t> </a:t>
            </a:r>
            <a:r>
              <a:rPr lang="en-US" sz="1800" b="1" u="sng" dirty="0">
                <a:ln w="11430"/>
                <a:solidFill>
                  <a:srgbClr val="002060"/>
                </a:solidFill>
              </a:rPr>
              <a:t>until midday</a:t>
            </a:r>
            <a:r>
              <a:rPr lang="en-US" sz="1800" b="1" dirty="0">
                <a:ln w="11430"/>
                <a:solidFill>
                  <a:srgbClr val="002060"/>
                </a:solidFill>
              </a:rPr>
              <a:t>, </a:t>
            </a:r>
            <a:r>
              <a:rPr lang="en-US" sz="1800" b="1" dirty="0" smtClean="0">
                <a:ln w="11430"/>
                <a:solidFill>
                  <a:srgbClr val="002060"/>
                </a:solidFill>
              </a:rPr>
              <a:t/>
            </a:r>
            <a:br>
              <a:rPr lang="en-US" sz="1800" b="1" dirty="0" smtClean="0">
                <a:ln w="11430"/>
                <a:solidFill>
                  <a:srgbClr val="002060"/>
                </a:solidFill>
              </a:rPr>
            </a:br>
            <a:r>
              <a:rPr lang="en-US" sz="1800" b="1" dirty="0" smtClean="0">
                <a:ln w="11430"/>
                <a:solidFill>
                  <a:srgbClr val="002060"/>
                </a:solidFill>
              </a:rPr>
              <a:t>before </a:t>
            </a:r>
            <a:r>
              <a:rPr lang="en-US" sz="1800" b="1" dirty="0">
                <a:ln w="11430"/>
                <a:solidFill>
                  <a:srgbClr val="002060"/>
                </a:solidFill>
              </a:rPr>
              <a:t>the men and the </a:t>
            </a:r>
            <a:r>
              <a:rPr lang="en-US" sz="1800" b="1" dirty="0" smtClean="0">
                <a:ln w="11430"/>
                <a:solidFill>
                  <a:srgbClr val="002060"/>
                </a:solidFill>
              </a:rPr>
              <a:t>women … </a:t>
            </a:r>
            <a:endParaRPr lang="en-US" sz="1800" b="1" dirty="0">
              <a:ln w="11430"/>
              <a:solidFill>
                <a:srgbClr val="002060"/>
              </a:solidFill>
            </a:endParaRPr>
          </a:p>
        </p:txBody>
      </p:sp>
      <p:sp>
        <p:nvSpPr>
          <p:cNvPr id="26" name="Rectangle 25"/>
          <p:cNvSpPr/>
          <p:nvPr/>
        </p:nvSpPr>
        <p:spPr>
          <a:xfrm>
            <a:off x="-32856" y="3769876"/>
            <a:ext cx="7632848"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lumMod val="50000"/>
                  </a:schemeClr>
                </a:solidFill>
                <a:effectLst>
                  <a:outerShdw blurRad="50800" dist="39000" dir="5460000" algn="tl">
                    <a:srgbClr val="000000">
                      <a:alpha val="38000"/>
                    </a:srgbClr>
                  </a:outerShdw>
                </a:effectLst>
                <a:latin typeface="Comic Sans MS" pitchFamily="66" charset="0"/>
              </a:rPr>
              <a:t>First usage of &lt;</a:t>
            </a:r>
            <a:r>
              <a:rPr lang="en-US" sz="2800" b="1" dirty="0" err="1" smtClean="0">
                <a:ln w="11430"/>
                <a:solidFill>
                  <a:schemeClr val="accent1">
                    <a:lumMod val="50000"/>
                  </a:schemeClr>
                </a:solidFill>
                <a:effectLst>
                  <a:outerShdw blurRad="50800" dist="39000" dir="5460000" algn="tl">
                    <a:srgbClr val="000000">
                      <a:alpha val="38000"/>
                    </a:srgbClr>
                  </a:outerShdw>
                </a:effectLst>
                <a:latin typeface="Comic Sans MS" pitchFamily="66" charset="0"/>
              </a:rPr>
              <a:t>owr</a:t>
            </a:r>
            <a:r>
              <a:rPr lang="en-US" sz="2800" b="1" dirty="0" smtClean="0">
                <a:ln w="11430"/>
                <a:solidFill>
                  <a:schemeClr val="accent1">
                    <a:lumMod val="50000"/>
                  </a:schemeClr>
                </a:solidFill>
                <a:effectLst>
                  <a:outerShdw blurRad="50800" dist="39000" dir="5460000" algn="tl">
                    <a:srgbClr val="000000">
                      <a:alpha val="38000"/>
                    </a:srgbClr>
                  </a:outerShdw>
                </a:effectLst>
                <a:latin typeface="Comic Sans MS" pitchFamily="66" charset="0"/>
              </a:rPr>
              <a:t> </a:t>
            </a:r>
            <a:r>
              <a:rPr lang="en-US" sz="2400" b="1" dirty="0" smtClean="0">
                <a:ln w="11430"/>
                <a:solidFill>
                  <a:schemeClr val="accent1">
                    <a:lumMod val="50000"/>
                  </a:schemeClr>
                </a:solidFill>
                <a:effectLst>
                  <a:outerShdw blurRad="50800" dist="39000" dir="5460000" algn="tl">
                    <a:srgbClr val="000000">
                      <a:alpha val="38000"/>
                    </a:srgbClr>
                  </a:outerShdw>
                </a:effectLst>
                <a:latin typeface="Comic Sans MS" pitchFamily="66" charset="0"/>
              </a:rPr>
              <a:t>H216</a:t>
            </a:r>
            <a:r>
              <a:rPr lang="en-US" sz="2800" b="1" dirty="0" smtClean="0">
                <a:ln w="11430"/>
                <a:solidFill>
                  <a:schemeClr val="accent1">
                    <a:lumMod val="50000"/>
                  </a:schemeClr>
                </a:solidFill>
                <a:effectLst>
                  <a:outerShdw blurRad="50800" dist="39000" dir="5460000" algn="tl">
                    <a:srgbClr val="000000">
                      <a:alpha val="38000"/>
                    </a:srgbClr>
                  </a:outerShdw>
                </a:effectLst>
                <a:latin typeface="Comic Sans MS" pitchFamily="66" charset="0"/>
              </a:rPr>
              <a:t>&gt; as </a:t>
            </a:r>
            <a:r>
              <a:rPr lang="en-US" sz="2800" b="1" dirty="0" smtClean="0">
                <a:ln w="11430"/>
                <a:solidFill>
                  <a:srgbClr val="002060"/>
                </a:solidFill>
                <a:effectLst>
                  <a:outerShdw blurRad="50800" dist="39000" dir="5460000" algn="tl">
                    <a:srgbClr val="000000">
                      <a:alpha val="38000"/>
                    </a:srgbClr>
                  </a:outerShdw>
                </a:effectLst>
                <a:latin typeface="Comic Sans MS" pitchFamily="66" charset="0"/>
              </a:rPr>
              <a:t>morning:</a:t>
            </a:r>
            <a:endParaRPr lang="en-US" sz="2800" b="1" cap="none" spc="0" dirty="0" smtClean="0">
              <a:ln w="11430"/>
              <a:solidFill>
                <a:srgbClr val="002060"/>
              </a:solidFill>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91980658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175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75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75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wipe(left)">
                                      <p:cBhvr>
                                        <p:cTn id="29" dur="175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Morning:  210 Scriptures</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813929496"/>
              </p:ext>
            </p:extLst>
          </p:nvPr>
        </p:nvGraphicFramePr>
        <p:xfrm>
          <a:off x="539552" y="1196752"/>
          <a:ext cx="8064896"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669303" y="1268760"/>
            <a:ext cx="805863" cy="811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8"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657823" y="3277522"/>
            <a:ext cx="785338" cy="802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9"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662354" y="4283364"/>
            <a:ext cx="802662" cy="808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655676" y="1268760"/>
            <a:ext cx="6876764" cy="830997"/>
          </a:xfrm>
          <a:prstGeom prst="rect">
            <a:avLst/>
          </a:prstGeom>
          <a:noFill/>
        </p:spPr>
        <p:txBody>
          <a:bodyPr wrap="square" lIns="91440" tIns="45720" rIns="91440" bIns="45720">
            <a:spAutoFit/>
          </a:bodyPr>
          <a:lstStyle/>
          <a:p>
            <a:r>
              <a:rPr lang="en-US" sz="2400" b="1" cap="none" spc="0" dirty="0" smtClean="0">
                <a:ln w="1905"/>
                <a:solidFill>
                  <a:schemeClr val="bg2"/>
                </a:solidFill>
                <a:effectLst>
                  <a:innerShdw blurRad="69850" dist="43180" dir="5400000">
                    <a:srgbClr val="000000">
                      <a:alpha val="65000"/>
                    </a:srgbClr>
                  </a:innerShdw>
                </a:effectLst>
              </a:rPr>
              <a:t>H4891  </a:t>
            </a:r>
            <a:r>
              <a:rPr lang="en-US" sz="2400" b="1" cap="none" spc="0" dirty="0" err="1" smtClean="0">
                <a:ln w="1905"/>
                <a:solidFill>
                  <a:schemeClr val="bg2"/>
                </a:solidFill>
                <a:effectLst>
                  <a:innerShdw blurRad="69850" dist="43180" dir="5400000">
                    <a:srgbClr val="000000">
                      <a:alpha val="65000"/>
                    </a:srgbClr>
                  </a:innerShdw>
                </a:effectLst>
              </a:rPr>
              <a:t>mishchar</a:t>
            </a:r>
            <a:r>
              <a:rPr lang="en-US" sz="2400" b="1" cap="none" spc="0" dirty="0" smtClean="0">
                <a:ln w="1905"/>
                <a:solidFill>
                  <a:schemeClr val="bg2"/>
                </a:solidFill>
                <a:effectLst>
                  <a:innerShdw blurRad="69850" dist="43180" dir="5400000">
                    <a:srgbClr val="000000">
                      <a:alpha val="65000"/>
                    </a:srgbClr>
                  </a:innerShdw>
                </a:effectLst>
              </a:rPr>
              <a:t>  [1 </a:t>
            </a:r>
            <a:r>
              <a:rPr lang="en-US" b="1" cap="none" spc="0" dirty="0" smtClean="0">
                <a:ln w="1905"/>
                <a:solidFill>
                  <a:schemeClr val="bg2"/>
                </a:solidFill>
                <a:effectLst>
                  <a:innerShdw blurRad="69850" dist="43180" dir="5400000">
                    <a:srgbClr val="000000">
                      <a:alpha val="65000"/>
                    </a:srgbClr>
                  </a:innerShdw>
                </a:effectLst>
              </a:rPr>
              <a:t>{Englishman’s}</a:t>
            </a:r>
            <a:r>
              <a:rPr lang="en-US" sz="2400" b="1" cap="none" spc="0" dirty="0" smtClean="0">
                <a:ln w="1905"/>
                <a:solidFill>
                  <a:schemeClr val="bg2"/>
                </a:solidFill>
                <a:effectLst>
                  <a:innerShdw blurRad="69850" dist="43180" dir="5400000">
                    <a:srgbClr val="000000">
                      <a:alpha val="65000"/>
                    </a:srgbClr>
                  </a:innerShdw>
                </a:effectLst>
              </a:rPr>
              <a:t>]  Ps 110:3  </a:t>
            </a:r>
            <a:br>
              <a:rPr lang="en-US" sz="2400" b="1" cap="none" spc="0" dirty="0" smtClean="0">
                <a:ln w="1905"/>
                <a:solidFill>
                  <a:schemeClr val="bg2"/>
                </a:solidFill>
                <a:effectLst>
                  <a:innerShdw blurRad="69850" dist="43180" dir="5400000">
                    <a:srgbClr val="000000">
                      <a:alpha val="65000"/>
                    </a:srgbClr>
                  </a:innerShdw>
                </a:effectLst>
              </a:rPr>
            </a:br>
            <a:r>
              <a:rPr lang="en-US" sz="2400" b="1" cap="none" spc="0" dirty="0" smtClean="0">
                <a:ln w="1905"/>
                <a:solidFill>
                  <a:schemeClr val="bg2"/>
                </a:solidFill>
                <a:effectLst>
                  <a:innerShdw blurRad="69850" dist="43180" dir="5400000">
                    <a:srgbClr val="000000">
                      <a:alpha val="65000"/>
                    </a:srgbClr>
                  </a:innerShdw>
                </a:effectLst>
              </a:rPr>
              <a:t>day breaking at dawn.  </a:t>
            </a:r>
            <a:r>
              <a:rPr lang="en-US" b="1" cap="none" spc="0" dirty="0" smtClean="0">
                <a:ln w="1905"/>
                <a:solidFill>
                  <a:schemeClr val="bg2"/>
                </a:solidFill>
                <a:effectLst>
                  <a:innerShdw blurRad="69850" dist="43180" dir="5400000">
                    <a:srgbClr val="000000">
                      <a:alpha val="65000"/>
                    </a:srgbClr>
                  </a:innerShdw>
                </a:effectLst>
              </a:rPr>
              <a:t>[From </a:t>
            </a:r>
            <a:r>
              <a:rPr lang="en-US" b="1" cap="none" spc="0" dirty="0" err="1" smtClean="0">
                <a:ln w="1905"/>
                <a:solidFill>
                  <a:schemeClr val="bg2"/>
                </a:solidFill>
                <a:effectLst>
                  <a:innerShdw blurRad="69850" dist="43180" dir="5400000">
                    <a:srgbClr val="000000">
                      <a:alpha val="65000"/>
                    </a:srgbClr>
                  </a:innerShdw>
                </a:effectLst>
              </a:rPr>
              <a:t>p.r.</a:t>
            </a:r>
            <a:r>
              <a:rPr lang="en-US" b="1" cap="none" spc="0" dirty="0" smtClean="0">
                <a:ln w="1905"/>
                <a:solidFill>
                  <a:schemeClr val="bg2"/>
                </a:solidFill>
                <a:effectLst>
                  <a:innerShdw blurRad="69850" dist="43180" dir="5400000">
                    <a:srgbClr val="000000">
                      <a:alpha val="65000"/>
                    </a:srgbClr>
                  </a:innerShdw>
                </a:effectLst>
              </a:rPr>
              <a:t> H7836 </a:t>
            </a:r>
            <a:r>
              <a:rPr lang="en-US" b="1" cap="none" spc="0" dirty="0" err="1" smtClean="0">
                <a:ln w="1905"/>
                <a:solidFill>
                  <a:schemeClr val="bg2"/>
                </a:solidFill>
                <a:effectLst>
                  <a:innerShdw blurRad="69850" dist="43180" dir="5400000">
                    <a:srgbClr val="000000">
                      <a:alpha val="65000"/>
                    </a:srgbClr>
                  </a:innerShdw>
                </a:effectLst>
              </a:rPr>
              <a:t>shachar</a:t>
            </a:r>
            <a:r>
              <a:rPr lang="en-US" b="1" cap="none" spc="0" dirty="0" smtClean="0">
                <a:ln w="1905"/>
                <a:solidFill>
                  <a:schemeClr val="bg2"/>
                </a:solidFill>
                <a:effectLst>
                  <a:innerShdw blurRad="69850" dist="43180" dir="5400000">
                    <a:srgbClr val="000000">
                      <a:alpha val="65000"/>
                    </a:srgbClr>
                  </a:innerShdw>
                </a:effectLst>
              </a:rPr>
              <a:t>.]</a:t>
            </a:r>
            <a:endParaRPr lang="en-US" sz="2400" b="1" cap="none" spc="0" dirty="0">
              <a:ln w="1905"/>
              <a:solidFill>
                <a:schemeClr val="bg2"/>
              </a:solidFill>
              <a:effectLst>
                <a:innerShdw blurRad="69850" dist="43180" dir="5400000">
                  <a:srgbClr val="000000">
                    <a:alpha val="65000"/>
                  </a:srgbClr>
                </a:innerShdw>
              </a:effectLst>
            </a:endParaRPr>
          </a:p>
        </p:txBody>
      </p:sp>
      <p:sp>
        <p:nvSpPr>
          <p:cNvPr id="13" name="Rectangle 12"/>
          <p:cNvSpPr/>
          <p:nvPr/>
        </p:nvSpPr>
        <p:spPr>
          <a:xfrm>
            <a:off x="1655676" y="2276872"/>
            <a:ext cx="6876764" cy="830997"/>
          </a:xfrm>
          <a:prstGeom prst="rect">
            <a:avLst/>
          </a:prstGeom>
          <a:noFill/>
        </p:spPr>
        <p:txBody>
          <a:bodyPr wrap="square" lIns="91440" tIns="45720" rIns="91440" bIns="45720">
            <a:spAutoFit/>
          </a:bodyPr>
          <a:lstStyle/>
          <a:p>
            <a:r>
              <a:rPr lang="en-US" sz="2400" b="1" u="sng" dirty="0" smtClean="0">
                <a:ln w="1905"/>
                <a:solidFill>
                  <a:schemeClr val="bg2"/>
                </a:solidFill>
                <a:effectLst>
                  <a:innerShdw blurRad="69850" dist="43180" dir="5400000">
                    <a:srgbClr val="000000">
                      <a:alpha val="65000"/>
                    </a:srgbClr>
                  </a:innerShdw>
                </a:effectLst>
              </a:rPr>
              <a:t>H5399</a:t>
            </a:r>
            <a:r>
              <a:rPr lang="en-US" sz="2400" b="1" dirty="0" smtClean="0">
                <a:ln w="1905"/>
                <a:solidFill>
                  <a:schemeClr val="bg2"/>
                </a:solidFill>
                <a:effectLst>
                  <a:innerShdw blurRad="69850" dist="43180" dir="5400000">
                    <a:srgbClr val="000000">
                      <a:alpha val="65000"/>
                    </a:srgbClr>
                  </a:innerShdw>
                </a:effectLst>
              </a:rPr>
              <a:t>  nesheph  [12 </a:t>
            </a:r>
            <a:r>
              <a:rPr lang="en-US" b="1" dirty="0">
                <a:ln w="1905"/>
                <a:solidFill>
                  <a:schemeClr val="bg2"/>
                </a:solidFill>
                <a:effectLst>
                  <a:innerShdw blurRad="69850" dist="43180" dir="5400000">
                    <a:srgbClr val="000000">
                      <a:alpha val="65000"/>
                    </a:srgbClr>
                  </a:innerShdw>
                </a:effectLst>
              </a:rPr>
              <a:t>{</a:t>
            </a:r>
            <a:r>
              <a:rPr lang="en-US" b="1" dirty="0" smtClean="0">
                <a:ln w="1905"/>
                <a:solidFill>
                  <a:schemeClr val="bg2"/>
                </a:solidFill>
                <a:effectLst>
                  <a:innerShdw blurRad="69850" dist="43180" dir="5400000">
                    <a:srgbClr val="000000">
                      <a:alpha val="65000"/>
                    </a:srgbClr>
                  </a:innerShdw>
                </a:effectLst>
              </a:rPr>
              <a:t>Englishman’s}</a:t>
            </a:r>
            <a:r>
              <a:rPr lang="en-US" sz="2400" b="1" dirty="0" smtClean="0">
                <a:ln w="1905"/>
                <a:solidFill>
                  <a:schemeClr val="bg2"/>
                </a:solidFill>
                <a:effectLst>
                  <a:innerShdw blurRad="69850" dist="43180" dir="5400000">
                    <a:srgbClr val="000000">
                      <a:alpha val="65000"/>
                    </a:srgbClr>
                  </a:innerShdw>
                </a:effectLst>
              </a:rPr>
              <a:t>]  Ps 119:147  </a:t>
            </a:r>
            <a:br>
              <a:rPr lang="en-US" sz="2400" b="1" dirty="0" smtClean="0">
                <a:ln w="1905"/>
                <a:solidFill>
                  <a:schemeClr val="bg2"/>
                </a:solidFill>
                <a:effectLst>
                  <a:innerShdw blurRad="69850" dist="43180" dir="5400000">
                    <a:srgbClr val="000000">
                      <a:alpha val="65000"/>
                    </a:srgbClr>
                  </a:innerShdw>
                </a:effectLst>
              </a:rPr>
            </a:br>
            <a:r>
              <a:rPr lang="en-US" sz="2400" b="1" dirty="0" smtClean="0">
                <a:ln w="1905"/>
                <a:solidFill>
                  <a:schemeClr val="bg2"/>
                </a:solidFill>
                <a:effectLst>
                  <a:innerShdw blurRad="69850" dist="43180" dir="5400000">
                    <a:srgbClr val="000000">
                      <a:alpha val="65000"/>
                    </a:srgbClr>
                  </a:innerShdw>
                </a:effectLst>
              </a:rPr>
              <a:t>a breeze at dusk; morning dawn; </a:t>
            </a:r>
            <a:r>
              <a:rPr lang="en-US" sz="2400" b="1" u="sng" dirty="0" smtClean="0">
                <a:ln w="1905"/>
                <a:solidFill>
                  <a:schemeClr val="bg2"/>
                </a:solidFill>
                <a:effectLst>
                  <a:innerShdw blurRad="69850" dist="43180" dir="5400000">
                    <a:srgbClr val="000000">
                      <a:alpha val="65000"/>
                    </a:srgbClr>
                  </a:innerShdw>
                </a:effectLst>
              </a:rPr>
              <a:t>twilight</a:t>
            </a:r>
            <a:r>
              <a:rPr lang="en-US" sz="2400" b="1" dirty="0" smtClean="0">
                <a:ln w="1905"/>
                <a:solidFill>
                  <a:schemeClr val="bg2"/>
                </a:solidFill>
                <a:effectLst>
                  <a:innerShdw blurRad="69850" dist="43180" dir="5400000">
                    <a:srgbClr val="000000">
                      <a:alpha val="65000"/>
                    </a:srgbClr>
                  </a:innerShdw>
                </a:effectLst>
              </a:rPr>
              <a:t>.</a:t>
            </a:r>
            <a:endParaRPr lang="en-US" sz="2400" b="1" dirty="0">
              <a:ln w="1905"/>
              <a:solidFill>
                <a:schemeClr val="bg2"/>
              </a:solidFill>
              <a:effectLst>
                <a:innerShdw blurRad="69850" dist="43180" dir="5400000">
                  <a:srgbClr val="000000">
                    <a:alpha val="65000"/>
                  </a:srgbClr>
                </a:innerShdw>
              </a:effectLst>
            </a:endParaRPr>
          </a:p>
        </p:txBody>
      </p:sp>
      <p:sp>
        <p:nvSpPr>
          <p:cNvPr id="14" name="Rectangle 13"/>
          <p:cNvSpPr/>
          <p:nvPr/>
        </p:nvSpPr>
        <p:spPr>
          <a:xfrm>
            <a:off x="1655676" y="3263167"/>
            <a:ext cx="6768752" cy="830997"/>
          </a:xfrm>
          <a:prstGeom prst="rect">
            <a:avLst/>
          </a:prstGeom>
          <a:noFill/>
        </p:spPr>
        <p:txBody>
          <a:bodyPr wrap="square" lIns="91440" tIns="45720" rIns="91440" bIns="45720">
            <a:spAutoFit/>
          </a:bodyPr>
          <a:lstStyle/>
          <a:p>
            <a:r>
              <a:rPr lang="en-US" sz="2400" b="1" dirty="0" smtClean="0">
                <a:ln w="1905"/>
                <a:solidFill>
                  <a:srgbClr val="006666"/>
                </a:solidFill>
                <a:effectLst>
                  <a:innerShdw blurRad="69850" dist="43180" dir="5400000">
                    <a:srgbClr val="000000">
                      <a:alpha val="65000"/>
                    </a:srgbClr>
                  </a:innerShdw>
                </a:effectLst>
              </a:rPr>
              <a:t>H7904  </a:t>
            </a:r>
            <a:r>
              <a:rPr lang="en-US" sz="2400" b="1" dirty="0" err="1" smtClean="0">
                <a:ln w="1905"/>
                <a:solidFill>
                  <a:srgbClr val="006666"/>
                </a:solidFill>
                <a:effectLst>
                  <a:innerShdw blurRad="69850" dist="43180" dir="5400000">
                    <a:srgbClr val="000000">
                      <a:alpha val="65000"/>
                    </a:srgbClr>
                  </a:innerShdw>
                </a:effectLst>
              </a:rPr>
              <a:t>shakah</a:t>
            </a:r>
            <a:r>
              <a:rPr lang="en-US" sz="2400" b="1" dirty="0" smtClean="0">
                <a:ln w="1905"/>
                <a:solidFill>
                  <a:srgbClr val="006666"/>
                </a:solidFill>
                <a:effectLst>
                  <a:innerShdw blurRad="69850" dist="43180" dir="5400000">
                    <a:srgbClr val="000000">
                      <a:alpha val="65000"/>
                    </a:srgbClr>
                  </a:innerShdw>
                </a:effectLst>
              </a:rPr>
              <a:t>  [1 </a:t>
            </a:r>
            <a:r>
              <a:rPr lang="en-US" b="1" dirty="0">
                <a:ln w="1905"/>
                <a:solidFill>
                  <a:srgbClr val="006666"/>
                </a:solidFill>
                <a:effectLst>
                  <a:innerShdw blurRad="69850" dist="43180" dir="5400000">
                    <a:srgbClr val="000000">
                      <a:alpha val="65000"/>
                    </a:srgbClr>
                  </a:innerShdw>
                </a:effectLst>
              </a:rPr>
              <a:t>{</a:t>
            </a:r>
            <a:r>
              <a:rPr lang="en-US" b="1" dirty="0" smtClean="0">
                <a:ln w="1905"/>
                <a:solidFill>
                  <a:srgbClr val="006666"/>
                </a:solidFill>
                <a:effectLst>
                  <a:innerShdw blurRad="69850" dist="43180" dir="5400000">
                    <a:srgbClr val="000000">
                      <a:alpha val="65000"/>
                    </a:srgbClr>
                  </a:innerShdw>
                </a:effectLst>
              </a:rPr>
              <a:t>Englishman’s}</a:t>
            </a:r>
            <a:r>
              <a:rPr lang="en-US" sz="2400" b="1" dirty="0" smtClean="0">
                <a:ln w="1905"/>
                <a:solidFill>
                  <a:srgbClr val="006666"/>
                </a:solidFill>
                <a:effectLst>
                  <a:innerShdw blurRad="69850" dist="43180" dir="5400000">
                    <a:srgbClr val="000000">
                      <a:alpha val="65000"/>
                    </a:srgbClr>
                  </a:innerShdw>
                </a:effectLst>
              </a:rPr>
              <a:t>]  Jer 5:8</a:t>
            </a:r>
            <a:br>
              <a:rPr lang="en-US" sz="2400" b="1" dirty="0" smtClean="0">
                <a:ln w="1905"/>
                <a:solidFill>
                  <a:srgbClr val="006666"/>
                </a:solidFill>
                <a:effectLst>
                  <a:innerShdw blurRad="69850" dist="43180" dir="5400000">
                    <a:srgbClr val="000000">
                      <a:alpha val="65000"/>
                    </a:srgbClr>
                  </a:innerShdw>
                </a:effectLst>
              </a:rPr>
            </a:br>
            <a:r>
              <a:rPr lang="en-US" sz="2400" b="1" dirty="0" smtClean="0">
                <a:ln w="1905"/>
                <a:solidFill>
                  <a:srgbClr val="006666"/>
                </a:solidFill>
                <a:effectLst>
                  <a:innerShdw blurRad="69850" dist="43180" dir="5400000">
                    <a:srgbClr val="000000">
                      <a:alpha val="65000"/>
                    </a:srgbClr>
                  </a:innerShdw>
                </a:effectLst>
              </a:rPr>
              <a:t>roaming through lust; </a:t>
            </a:r>
            <a:r>
              <a:rPr lang="en-US" sz="2000" b="1" dirty="0" smtClean="0">
                <a:ln w="1905"/>
                <a:solidFill>
                  <a:srgbClr val="006666"/>
                </a:solidFill>
                <a:effectLst>
                  <a:innerShdw blurRad="69850" dist="43180" dir="5400000">
                    <a:srgbClr val="000000">
                      <a:alpha val="65000"/>
                    </a:srgbClr>
                  </a:innerShdw>
                </a:effectLst>
              </a:rPr>
              <a:t>[as morning roams in].</a:t>
            </a:r>
            <a:endParaRPr lang="en-US" sz="2000" b="1" dirty="0">
              <a:ln w="1905"/>
              <a:solidFill>
                <a:srgbClr val="006666"/>
              </a:solidFill>
              <a:effectLst>
                <a:innerShdw blurRad="69850" dist="43180" dir="5400000">
                  <a:srgbClr val="000000">
                    <a:alpha val="65000"/>
                  </a:srgbClr>
                </a:innerShdw>
              </a:effectLst>
            </a:endParaRPr>
          </a:p>
        </p:txBody>
      </p:sp>
      <p:sp>
        <p:nvSpPr>
          <p:cNvPr id="15" name="Rectangle 14"/>
          <p:cNvSpPr/>
          <p:nvPr/>
        </p:nvSpPr>
        <p:spPr>
          <a:xfrm>
            <a:off x="1655676" y="4291202"/>
            <a:ext cx="6768752" cy="830997"/>
          </a:xfrm>
          <a:prstGeom prst="rect">
            <a:avLst/>
          </a:prstGeom>
          <a:noFill/>
        </p:spPr>
        <p:txBody>
          <a:bodyPr wrap="square" lIns="91440" tIns="45720" rIns="91440" bIns="45720">
            <a:spAutoFit/>
          </a:bodyPr>
          <a:lstStyle/>
          <a:p>
            <a:r>
              <a:rPr lang="en-US" sz="2400" b="1" dirty="0" smtClean="0">
                <a:ln w="1905"/>
                <a:solidFill>
                  <a:srgbClr val="006600"/>
                </a:solidFill>
                <a:effectLst>
                  <a:innerShdw blurRad="69850" dist="43180" dir="5400000">
                    <a:srgbClr val="000000">
                      <a:alpha val="65000"/>
                    </a:srgbClr>
                  </a:innerShdw>
                </a:effectLst>
              </a:rPr>
              <a:t>H6843  </a:t>
            </a:r>
            <a:r>
              <a:rPr lang="en-US" sz="2400" b="1" dirty="0" err="1" smtClean="0">
                <a:ln w="1905"/>
                <a:solidFill>
                  <a:srgbClr val="006600"/>
                </a:solidFill>
                <a:effectLst>
                  <a:innerShdw blurRad="69850" dist="43180" dir="5400000">
                    <a:srgbClr val="000000">
                      <a:alpha val="65000"/>
                    </a:srgbClr>
                  </a:innerShdw>
                </a:effectLst>
              </a:rPr>
              <a:t>tsephiyrah</a:t>
            </a:r>
            <a:r>
              <a:rPr lang="en-US" sz="2400" b="1" dirty="0" smtClean="0">
                <a:ln w="1905"/>
                <a:solidFill>
                  <a:srgbClr val="006600"/>
                </a:solidFill>
                <a:effectLst>
                  <a:innerShdw blurRad="69850" dist="43180" dir="5400000">
                    <a:srgbClr val="000000">
                      <a:alpha val="65000"/>
                    </a:srgbClr>
                  </a:innerShdw>
                </a:effectLst>
              </a:rPr>
              <a:t> [3 </a:t>
            </a:r>
            <a:r>
              <a:rPr lang="en-US" b="1" dirty="0">
                <a:ln w="1905"/>
                <a:solidFill>
                  <a:srgbClr val="006600"/>
                </a:solidFill>
                <a:effectLst>
                  <a:innerShdw blurRad="69850" dist="43180" dir="5400000">
                    <a:srgbClr val="000000">
                      <a:alpha val="65000"/>
                    </a:srgbClr>
                  </a:innerShdw>
                </a:effectLst>
              </a:rPr>
              <a:t>{</a:t>
            </a:r>
            <a:r>
              <a:rPr lang="en-US" b="1" dirty="0" smtClean="0">
                <a:ln w="1905"/>
                <a:solidFill>
                  <a:srgbClr val="006600"/>
                </a:solidFill>
                <a:effectLst>
                  <a:innerShdw blurRad="69850" dist="43180" dir="5400000">
                    <a:srgbClr val="000000">
                      <a:alpha val="65000"/>
                    </a:srgbClr>
                  </a:innerShdw>
                </a:effectLst>
              </a:rPr>
              <a:t>Englishman’s}</a:t>
            </a:r>
            <a:r>
              <a:rPr lang="en-US" sz="2400" b="1" dirty="0" smtClean="0">
                <a:ln w="1905"/>
                <a:solidFill>
                  <a:srgbClr val="006600"/>
                </a:solidFill>
                <a:effectLst>
                  <a:innerShdw blurRad="69850" dist="43180" dir="5400000">
                    <a:srgbClr val="000000">
                      <a:alpha val="65000"/>
                    </a:srgbClr>
                  </a:innerShdw>
                </a:effectLst>
              </a:rPr>
              <a:t>]  </a:t>
            </a:r>
            <a:r>
              <a:rPr lang="en-US" sz="2400" b="1" dirty="0" err="1" smtClean="0">
                <a:ln w="1905"/>
                <a:solidFill>
                  <a:srgbClr val="006600"/>
                </a:solidFill>
                <a:effectLst>
                  <a:innerShdw blurRad="69850" dist="43180" dir="5400000">
                    <a:srgbClr val="000000">
                      <a:alpha val="65000"/>
                    </a:srgbClr>
                  </a:innerShdw>
                </a:effectLst>
              </a:rPr>
              <a:t>Eze</a:t>
            </a:r>
            <a:r>
              <a:rPr lang="en-US" sz="2400" b="1" dirty="0" smtClean="0">
                <a:ln w="1905"/>
                <a:solidFill>
                  <a:srgbClr val="006600"/>
                </a:solidFill>
                <a:effectLst>
                  <a:innerShdw blurRad="69850" dist="43180" dir="5400000">
                    <a:srgbClr val="000000">
                      <a:alpha val="65000"/>
                    </a:srgbClr>
                  </a:innerShdw>
                </a:effectLst>
              </a:rPr>
              <a:t> 7:7 </a:t>
            </a:r>
            <a:br>
              <a:rPr lang="en-US" sz="2400" b="1" dirty="0" smtClean="0">
                <a:ln w="1905"/>
                <a:solidFill>
                  <a:srgbClr val="006600"/>
                </a:solidFill>
                <a:effectLst>
                  <a:innerShdw blurRad="69850" dist="43180" dir="5400000">
                    <a:srgbClr val="000000">
                      <a:alpha val="65000"/>
                    </a:srgbClr>
                  </a:innerShdw>
                </a:effectLst>
              </a:rPr>
            </a:br>
            <a:r>
              <a:rPr lang="en-US" sz="2400" b="1" dirty="0" smtClean="0">
                <a:ln w="1905"/>
                <a:solidFill>
                  <a:srgbClr val="006600"/>
                </a:solidFill>
                <a:effectLst>
                  <a:innerShdw blurRad="69850" dist="43180" dir="5400000">
                    <a:srgbClr val="000000">
                      <a:alpha val="65000"/>
                    </a:srgbClr>
                  </a:innerShdw>
                </a:effectLst>
              </a:rPr>
              <a:t>a turn of affairs; </a:t>
            </a:r>
            <a:r>
              <a:rPr lang="en-US" sz="2000" b="1" dirty="0" smtClean="0">
                <a:ln w="1905"/>
                <a:solidFill>
                  <a:srgbClr val="006600"/>
                </a:solidFill>
                <a:effectLst>
                  <a:innerShdw blurRad="69850" dist="43180" dir="5400000">
                    <a:srgbClr val="000000">
                      <a:alpha val="65000"/>
                    </a:srgbClr>
                  </a:innerShdw>
                </a:effectLst>
              </a:rPr>
              <a:t>[as the night turns to morning].</a:t>
            </a:r>
            <a:endParaRPr lang="en-US" sz="2400" b="1" dirty="0">
              <a:ln w="1905"/>
              <a:solidFill>
                <a:srgbClr val="006600"/>
              </a:solidFill>
              <a:effectLst>
                <a:innerShdw blurRad="69850" dist="43180" dir="5400000">
                  <a:srgbClr val="000000">
                    <a:alpha val="65000"/>
                  </a:srgbClr>
                </a:innerShdw>
              </a:effectLst>
            </a:endParaRPr>
          </a:p>
        </p:txBody>
      </p:sp>
      <p:sp>
        <p:nvSpPr>
          <p:cNvPr id="18" name="Rectangle 17"/>
          <p:cNvSpPr/>
          <p:nvPr/>
        </p:nvSpPr>
        <p:spPr>
          <a:xfrm>
            <a:off x="1655676" y="5299399"/>
            <a:ext cx="6660740" cy="830997"/>
          </a:xfrm>
          <a:prstGeom prst="rect">
            <a:avLst/>
          </a:prstGeom>
          <a:noFill/>
        </p:spPr>
        <p:txBody>
          <a:bodyPr wrap="square" lIns="91440" tIns="45720" rIns="91440" bIns="45720">
            <a:spAutoFit/>
          </a:bodyPr>
          <a:lstStyle/>
          <a:p>
            <a:r>
              <a:rPr lang="en-US" sz="2400" b="1" dirty="0" smtClean="0">
                <a:ln w="1905"/>
                <a:solidFill>
                  <a:schemeClr val="accent3">
                    <a:lumMod val="50000"/>
                  </a:schemeClr>
                </a:solidFill>
                <a:effectLst>
                  <a:innerShdw blurRad="69850" dist="43180" dir="5400000">
                    <a:srgbClr val="000000">
                      <a:alpha val="65000"/>
                    </a:srgbClr>
                  </a:innerShdw>
                </a:effectLst>
              </a:rPr>
              <a:t>H5053  </a:t>
            </a:r>
            <a:r>
              <a:rPr lang="en-US" sz="2400" b="1" dirty="0" err="1" smtClean="0">
                <a:ln w="1905"/>
                <a:solidFill>
                  <a:schemeClr val="accent3">
                    <a:lumMod val="50000"/>
                  </a:schemeClr>
                </a:solidFill>
                <a:effectLst>
                  <a:innerShdw blurRad="69850" dist="43180" dir="5400000">
                    <a:srgbClr val="000000">
                      <a:alpha val="65000"/>
                    </a:srgbClr>
                  </a:innerShdw>
                </a:effectLst>
              </a:rPr>
              <a:t>nogah</a:t>
            </a:r>
            <a:r>
              <a:rPr lang="en-US" sz="2400" b="1" dirty="0" smtClean="0">
                <a:ln w="1905"/>
                <a:solidFill>
                  <a:schemeClr val="accent3">
                    <a:lumMod val="50000"/>
                  </a:schemeClr>
                </a:solidFill>
                <a:effectLst>
                  <a:innerShdw blurRad="69850" dist="43180" dir="5400000">
                    <a:srgbClr val="000000">
                      <a:alpha val="65000"/>
                    </a:srgbClr>
                  </a:innerShdw>
                </a:effectLst>
              </a:rPr>
              <a:t>  </a:t>
            </a:r>
            <a:r>
              <a:rPr lang="en-US" sz="2000" b="1" dirty="0" smtClean="0">
                <a:ln w="1905"/>
                <a:solidFill>
                  <a:schemeClr val="accent3">
                    <a:lumMod val="50000"/>
                  </a:schemeClr>
                </a:solidFill>
                <a:effectLst>
                  <a:innerShdw blurRad="69850" dist="43180" dir="5400000">
                    <a:srgbClr val="000000">
                      <a:alpha val="65000"/>
                    </a:srgbClr>
                  </a:innerShdw>
                </a:effectLst>
              </a:rPr>
              <a:t>[Aramaic] </a:t>
            </a:r>
            <a:r>
              <a:rPr lang="en-US" sz="2400" b="1" dirty="0" smtClean="0">
                <a:ln w="1905"/>
                <a:solidFill>
                  <a:schemeClr val="accent3">
                    <a:lumMod val="50000"/>
                  </a:schemeClr>
                </a:solidFill>
                <a:effectLst>
                  <a:innerShdw blurRad="69850" dist="43180" dir="5400000">
                    <a:srgbClr val="000000">
                      <a:alpha val="65000"/>
                    </a:srgbClr>
                  </a:innerShdw>
                </a:effectLst>
              </a:rPr>
              <a:t>[1 </a:t>
            </a:r>
            <a:r>
              <a:rPr lang="en-US" b="1" dirty="0" smtClean="0">
                <a:ln w="1905"/>
                <a:solidFill>
                  <a:schemeClr val="accent3">
                    <a:lumMod val="50000"/>
                  </a:schemeClr>
                </a:solidFill>
                <a:effectLst>
                  <a:innerShdw blurRad="69850" dist="43180" dir="5400000">
                    <a:srgbClr val="000000">
                      <a:alpha val="65000"/>
                    </a:srgbClr>
                  </a:innerShdw>
                </a:effectLst>
              </a:rPr>
              <a:t>{English.}</a:t>
            </a:r>
            <a:r>
              <a:rPr lang="en-US" sz="2400" b="1" dirty="0" smtClean="0">
                <a:ln w="1905"/>
                <a:solidFill>
                  <a:schemeClr val="accent3">
                    <a:lumMod val="50000"/>
                  </a:schemeClr>
                </a:solidFill>
                <a:effectLst>
                  <a:innerShdw blurRad="69850" dist="43180" dir="5400000">
                    <a:srgbClr val="000000">
                      <a:alpha val="65000"/>
                    </a:srgbClr>
                  </a:innerShdw>
                </a:effectLst>
              </a:rPr>
              <a:t>]  Dan 6:19</a:t>
            </a:r>
            <a:br>
              <a:rPr lang="en-US" sz="2400" b="1" dirty="0" smtClean="0">
                <a:ln w="1905"/>
                <a:solidFill>
                  <a:schemeClr val="accent3">
                    <a:lumMod val="50000"/>
                  </a:schemeClr>
                </a:solidFill>
                <a:effectLst>
                  <a:innerShdw blurRad="69850" dist="43180" dir="5400000">
                    <a:srgbClr val="000000">
                      <a:alpha val="65000"/>
                    </a:srgbClr>
                  </a:innerShdw>
                </a:effectLst>
              </a:rPr>
            </a:br>
            <a:r>
              <a:rPr lang="en-US" sz="2400" b="1" dirty="0" smtClean="0">
                <a:ln w="1905"/>
                <a:solidFill>
                  <a:schemeClr val="accent3">
                    <a:lumMod val="50000"/>
                  </a:schemeClr>
                </a:solidFill>
                <a:effectLst>
                  <a:innerShdw blurRad="69850" dist="43180" dir="5400000">
                    <a:srgbClr val="000000">
                      <a:alpha val="65000"/>
                    </a:srgbClr>
                  </a:innerShdw>
                </a:effectLst>
              </a:rPr>
              <a:t>dawn.</a:t>
            </a:r>
            <a:endParaRPr lang="en-US" sz="2400" b="1" dirty="0">
              <a:ln w="1905"/>
              <a:solidFill>
                <a:schemeClr val="accent3">
                  <a:lumMod val="50000"/>
                </a:schemeClr>
              </a:solidFill>
              <a:effectLst>
                <a:innerShdw blurRad="69850" dist="43180" dir="5400000">
                  <a:srgbClr val="000000">
                    <a:alpha val="65000"/>
                  </a:srgbClr>
                </a:innerShdw>
              </a:effectLst>
            </a:endParaRPr>
          </a:p>
        </p:txBody>
      </p:sp>
      <p:pic>
        <p:nvPicPr>
          <p:cNvPr id="19" name="Picture 5"/>
          <p:cNvPicPr>
            <a:picLocks noChangeAspect="1" noChangeArrowheads="1"/>
          </p:cNvPicPr>
          <p:nvPr/>
        </p:nvPicPr>
        <p:blipFill>
          <a:blip r:embed="rId10"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635552" y="2305580"/>
            <a:ext cx="796638" cy="802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6"/>
          <p:cNvPicPr>
            <a:picLocks noChangeAspect="1" noChangeArrowheads="1"/>
          </p:cNvPicPr>
          <p:nvPr/>
        </p:nvPicPr>
        <p:blipFill>
          <a:blip r:embed="rId11"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bwMode="auto">
          <a:xfrm>
            <a:off x="652674" y="5313566"/>
            <a:ext cx="796969" cy="802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Slide Number Placeholder 1"/>
          <p:cNvSpPr>
            <a:spLocks noGrp="1"/>
          </p:cNvSpPr>
          <p:nvPr>
            <p:ph type="sldNum" sz="quarter" idx="12"/>
          </p:nvPr>
        </p:nvSpPr>
        <p:spPr>
          <a:xfrm>
            <a:off x="8604448" y="6429243"/>
            <a:ext cx="432048" cy="365125"/>
          </a:xfrm>
        </p:spPr>
        <p:txBody>
          <a:bodyPr/>
          <a:lstStyle/>
          <a:p>
            <a:fld id="{F6AA5173-809A-47C4-A6C9-FAF8F879D43E}" type="slidenum">
              <a:rPr lang="es-ES" smtClean="0">
                <a:solidFill>
                  <a:schemeClr val="tx1"/>
                </a:solidFill>
              </a:rPr>
              <a:pPr/>
              <a:t>22</a:t>
            </a:fld>
            <a:endParaRPr lang="es-ES" dirty="0">
              <a:solidFill>
                <a:schemeClr val="tx1"/>
              </a:solidFill>
            </a:endParaRPr>
          </a:p>
        </p:txBody>
      </p:sp>
      <p:sp>
        <p:nvSpPr>
          <p:cNvPr id="17" name="Rectangle 16"/>
          <p:cNvSpPr/>
          <p:nvPr/>
        </p:nvSpPr>
        <p:spPr>
          <a:xfrm>
            <a:off x="8536951" y="2023090"/>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rgbClr val="4E38AF"/>
                </a:solidFill>
                <a:effectLst>
                  <a:outerShdw blurRad="50800" dist="39000" dir="5460000" algn="tl">
                    <a:srgbClr val="000000">
                      <a:alpha val="38000"/>
                    </a:srgbClr>
                  </a:outerShdw>
                </a:effectLst>
                <a:latin typeface="Kristen ITC" pitchFamily="66" charset="0"/>
              </a:rPr>
              <a:t>?</a:t>
            </a:r>
          </a:p>
        </p:txBody>
      </p:sp>
      <p:sp>
        <p:nvSpPr>
          <p:cNvPr id="21" name="Rectangle 20"/>
          <p:cNvSpPr/>
          <p:nvPr/>
        </p:nvSpPr>
        <p:spPr>
          <a:xfrm>
            <a:off x="8532440" y="974338"/>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chemeClr val="tx2"/>
                </a:solidFill>
                <a:effectLst>
                  <a:outerShdw blurRad="50800" dist="39000" dir="5460000" algn="tl">
                    <a:srgbClr val="000000">
                      <a:alpha val="38000"/>
                    </a:srgbClr>
                  </a:outerShdw>
                </a:effectLst>
                <a:latin typeface="Kristen ITC" pitchFamily="66" charset="0"/>
              </a:rPr>
              <a:t>?</a:t>
            </a:r>
          </a:p>
        </p:txBody>
      </p:sp>
    </p:spTree>
    <p:extLst>
      <p:ext uri="{BB962C8B-B14F-4D97-AF65-F5344CB8AC3E}">
        <p14:creationId xmlns:p14="http://schemas.microsoft.com/office/powerpoint/2010/main" val="338082855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Effect transition="in" filter="fade">
                                      <p:cBhvr>
                                        <p:cTn id="9" dur="2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1750"/>
                                        <p:tgtEl>
                                          <p:spTgt spid="13">
                                            <p:txEl>
                                              <p:pRg st="0" end="0"/>
                                            </p:txEl>
                                          </p:spTgt>
                                        </p:tgtEl>
                                      </p:cBhvr>
                                    </p:animEffect>
                                  </p:childTnLst>
                                </p:cTn>
                              </p:par>
                            </p:childTnLst>
                          </p:cTn>
                        </p:par>
                        <p:par>
                          <p:cTn id="15" fill="hold">
                            <p:stCondLst>
                              <p:cond delay="1750"/>
                            </p:stCondLst>
                            <p:childTnLst>
                              <p:par>
                                <p:cTn id="16" presetID="53" presetClass="entr" presetSubtype="16" fill="hold" grpId="0" nodeType="afterEffect">
                                  <p:stCondLst>
                                    <p:cond delay="10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250" fill="hold"/>
                                        <p:tgtEl>
                                          <p:spTgt spid="17"/>
                                        </p:tgtEl>
                                        <p:attrNameLst>
                                          <p:attrName>ppt_w</p:attrName>
                                        </p:attrNameLst>
                                      </p:cBhvr>
                                      <p:tavLst>
                                        <p:tav tm="0">
                                          <p:val>
                                            <p:fltVal val="0"/>
                                          </p:val>
                                        </p:tav>
                                        <p:tav tm="100000">
                                          <p:val>
                                            <p:strVal val="#ppt_w"/>
                                          </p:val>
                                        </p:tav>
                                      </p:tavLst>
                                    </p:anim>
                                    <p:anim calcmode="lin" valueType="num">
                                      <p:cBhvr>
                                        <p:cTn id="19" dur="1250" fill="hold"/>
                                        <p:tgtEl>
                                          <p:spTgt spid="17"/>
                                        </p:tgtEl>
                                        <p:attrNameLst>
                                          <p:attrName>ppt_h</p:attrName>
                                        </p:attrNameLst>
                                      </p:cBhvr>
                                      <p:tavLst>
                                        <p:tav tm="0">
                                          <p:val>
                                            <p:fltVal val="0"/>
                                          </p:val>
                                        </p:tav>
                                        <p:tav tm="100000">
                                          <p:val>
                                            <p:strVal val="#ppt_h"/>
                                          </p:val>
                                        </p:tav>
                                      </p:tavLst>
                                    </p:anim>
                                    <p:animEffect transition="in" filter="fade">
                                      <p:cBhvr>
                                        <p:cTn id="20" dur="12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175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left)">
                                      <p:cBhvr>
                                        <p:cTn id="30" dur="175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wipe(left)">
                                      <p:cBhvr>
                                        <p:cTn id="35" dur="175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4" name="Picture 6" descr="C:\Users\Rae\Desktop\morning has broken 3.jpe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12" y="1988840"/>
            <a:ext cx="9227423" cy="63976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ae\Desktop\puppy brea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9292727" y="4732812"/>
            <a:ext cx="1126331" cy="9659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708890" y="6492875"/>
            <a:ext cx="432048" cy="365125"/>
          </a:xfrm>
        </p:spPr>
        <p:txBody>
          <a:bodyPr/>
          <a:lstStyle/>
          <a:p>
            <a:fld id="{F6AA5173-809A-47C4-A6C9-FAF8F879D43E}" type="slidenum">
              <a:rPr lang="es-ES" sz="1400" b="0" smtClean="0">
                <a:solidFill>
                  <a:schemeClr val="tx1"/>
                </a:solidFill>
              </a:rPr>
              <a:pPr/>
              <a:t>23</a:t>
            </a:fld>
            <a:endParaRPr lang="es-ES" sz="1400" b="0" dirty="0">
              <a:solidFill>
                <a:schemeClr val="tx1"/>
              </a:solidFill>
            </a:endParaRPr>
          </a:p>
        </p:txBody>
      </p:sp>
      <p:pic>
        <p:nvPicPr>
          <p:cNvPr id="16" name="Picture 2" descr="C:\Users\Rae\Desktop\Art New Grammar 101\afternoon sunshin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00" y="-459432"/>
            <a:ext cx="9151600" cy="432048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3"/>
          <p:cNvSpPr txBox="1">
            <a:spLocks/>
          </p:cNvSpPr>
          <p:nvPr/>
        </p:nvSpPr>
        <p:spPr>
          <a:xfrm>
            <a:off x="539552" y="2276872"/>
            <a:ext cx="6624736" cy="792088"/>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lnSpcReduction="1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dirty="0">
                <a:ln w="11430"/>
                <a:solidFill>
                  <a:srgbClr val="B83D68"/>
                </a:solidFill>
              </a:rPr>
              <a:t>Morning</a:t>
            </a:r>
            <a:r>
              <a:rPr lang="en-US" b="1" dirty="0" smtClean="0">
                <a:ln w="11430"/>
                <a:solidFill>
                  <a:srgbClr val="B83D68"/>
                </a:solidFill>
                <a:effectLst>
                  <a:outerShdw blurRad="50800" dist="39000" dir="5460000" algn="tl">
                    <a:srgbClr val="000000">
                      <a:alpha val="38000"/>
                    </a:srgbClr>
                  </a:outerShdw>
                </a:effectLst>
              </a:rPr>
              <a:t>  </a:t>
            </a:r>
            <a:r>
              <a:rPr lang="en-US" b="1" dirty="0">
                <a:ln w="11430"/>
                <a:solidFill>
                  <a:srgbClr val="B83D68"/>
                </a:solidFill>
              </a:rPr>
              <a:t>H</a:t>
            </a:r>
            <a:r>
              <a:rPr lang="en-US" b="1" dirty="0" smtClean="0">
                <a:ln w="11430"/>
                <a:solidFill>
                  <a:srgbClr val="B83D68"/>
                </a:solidFill>
              </a:rPr>
              <a:t>4891  </a:t>
            </a:r>
            <a:r>
              <a:rPr lang="en-US" b="1" dirty="0" err="1" smtClean="0">
                <a:ln w="11430"/>
                <a:solidFill>
                  <a:srgbClr val="B83D68"/>
                </a:solidFill>
              </a:rPr>
              <a:t>mishchar</a:t>
            </a:r>
            <a:r>
              <a:rPr lang="en-US" b="1" dirty="0" smtClean="0">
                <a:ln w="11430"/>
                <a:solidFill>
                  <a:srgbClr val="B83D68"/>
                </a:solidFill>
              </a:rPr>
              <a:t>; </a:t>
            </a:r>
            <a:r>
              <a:rPr lang="en-US" b="1" dirty="0">
                <a:ln w="11430"/>
                <a:solidFill>
                  <a:srgbClr val="B83D68"/>
                </a:solidFill>
              </a:rPr>
              <a:t>from H</a:t>
            </a:r>
            <a:r>
              <a:rPr lang="en-US" b="1" dirty="0" smtClean="0">
                <a:ln w="11430"/>
                <a:solidFill>
                  <a:srgbClr val="B83D68"/>
                </a:solidFill>
              </a:rPr>
              <a:t>7836 </a:t>
            </a:r>
            <a:r>
              <a:rPr lang="en-US" b="1" dirty="0">
                <a:ln w="11430"/>
                <a:solidFill>
                  <a:srgbClr val="B83D68"/>
                </a:solidFill>
              </a:rPr>
              <a:t>in the sense of day breaking; dawn</a:t>
            </a:r>
            <a:r>
              <a:rPr lang="en-US" b="1" dirty="0" smtClean="0">
                <a:ln w="11430"/>
                <a:solidFill>
                  <a:srgbClr val="B83D68"/>
                </a:solidFill>
              </a:rPr>
              <a:t>:  KJV </a:t>
            </a:r>
            <a:r>
              <a:rPr lang="en-US" b="1" dirty="0">
                <a:ln w="11430"/>
                <a:solidFill>
                  <a:srgbClr val="B83D68"/>
                </a:solidFill>
              </a:rPr>
              <a:t>- morning</a:t>
            </a:r>
            <a:r>
              <a:rPr lang="en-US" b="1" dirty="0" smtClean="0">
                <a:ln w="11430"/>
                <a:solidFill>
                  <a:srgbClr val="B83D68"/>
                </a:solidFill>
              </a:rPr>
              <a:t>.</a:t>
            </a:r>
            <a:endParaRPr lang="en-US" b="1" dirty="0">
              <a:ln w="11430"/>
              <a:solidFill>
                <a:srgbClr val="B83D68"/>
              </a:solidFill>
            </a:endParaRPr>
          </a:p>
        </p:txBody>
      </p:sp>
      <p:sp>
        <p:nvSpPr>
          <p:cNvPr id="20" name="Content Placeholder 4"/>
          <p:cNvSpPr txBox="1">
            <a:spLocks/>
          </p:cNvSpPr>
          <p:nvPr/>
        </p:nvSpPr>
        <p:spPr>
          <a:xfrm>
            <a:off x="3347864" y="8422495"/>
            <a:ext cx="3816424" cy="913792"/>
          </a:xfrm>
          <a:prstGeom prst="roundRect">
            <a:avLst/>
          </a:prstGeom>
          <a:solidFill>
            <a:srgbClr val="FFFF8F"/>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Font typeface="Georgia" pitchFamily="18" charset="0"/>
              <a:buNone/>
            </a:pPr>
            <a:r>
              <a:rPr lang="en-US" b="1" dirty="0" smtClean="0">
                <a:ln w="11430"/>
                <a:solidFill>
                  <a:srgbClr val="002060"/>
                </a:solidFill>
              </a:rPr>
              <a:t>Morning  H216  &lt;</a:t>
            </a:r>
            <a:r>
              <a:rPr lang="en-US" b="1" u="sng" dirty="0" err="1" smtClean="0">
                <a:ln w="11430"/>
                <a:solidFill>
                  <a:srgbClr val="002060"/>
                </a:solidFill>
              </a:rPr>
              <a:t>owr</a:t>
            </a:r>
            <a:r>
              <a:rPr lang="en-US" b="1" dirty="0" smtClean="0">
                <a:ln w="11430"/>
                <a:solidFill>
                  <a:srgbClr val="002060"/>
                </a:solidFill>
              </a:rPr>
              <a:t>&gt;  light to noon  (</a:t>
            </a:r>
            <a:r>
              <a:rPr lang="en-US" b="1" dirty="0" err="1" smtClean="0">
                <a:ln w="11430"/>
                <a:solidFill>
                  <a:srgbClr val="002060"/>
                </a:solidFill>
              </a:rPr>
              <a:t>Neh</a:t>
            </a:r>
            <a:r>
              <a:rPr lang="en-US" b="1" dirty="0" smtClean="0">
                <a:ln w="11430"/>
                <a:solidFill>
                  <a:srgbClr val="002060"/>
                </a:solidFill>
              </a:rPr>
              <a:t> 8:3)</a:t>
            </a:r>
            <a:endParaRPr lang="en-US" b="1" dirty="0">
              <a:ln w="11430"/>
              <a:solidFill>
                <a:srgbClr val="002060"/>
              </a:solidFill>
            </a:endParaRPr>
          </a:p>
        </p:txBody>
      </p:sp>
      <p:sp>
        <p:nvSpPr>
          <p:cNvPr id="21" name="Content Placeholder 4"/>
          <p:cNvSpPr txBox="1">
            <a:spLocks/>
          </p:cNvSpPr>
          <p:nvPr/>
        </p:nvSpPr>
        <p:spPr>
          <a:xfrm>
            <a:off x="467544" y="4509120"/>
            <a:ext cx="8316924" cy="1081843"/>
          </a:xfrm>
          <a:prstGeom prst="roundRect">
            <a:avLst/>
          </a:prstGeom>
          <a:solidFill>
            <a:srgbClr val="FFFF8F"/>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000" b="1" dirty="0">
                <a:ln w="11430"/>
                <a:solidFill>
                  <a:srgbClr val="002060"/>
                </a:solidFill>
              </a:rPr>
              <a:t>Ps </a:t>
            </a:r>
            <a:r>
              <a:rPr lang="en-US" sz="2000" b="1" dirty="0" smtClean="0">
                <a:ln w="11430"/>
                <a:solidFill>
                  <a:srgbClr val="002060"/>
                </a:solidFill>
              </a:rPr>
              <a:t>110:3  Thy </a:t>
            </a:r>
            <a:r>
              <a:rPr lang="en-US" sz="2000" b="1" dirty="0">
                <a:ln w="11430"/>
                <a:solidFill>
                  <a:srgbClr val="002060"/>
                </a:solidFill>
              </a:rPr>
              <a:t>people shall be willing in the day of thy power, in the beauties of holiness from </a:t>
            </a:r>
            <a:r>
              <a:rPr lang="en-US" sz="2000" b="1" u="sng" dirty="0">
                <a:ln w="11430"/>
                <a:solidFill>
                  <a:srgbClr val="002060"/>
                </a:solidFill>
              </a:rPr>
              <a:t>the womb of the </a:t>
            </a:r>
            <a:r>
              <a:rPr lang="en-US" sz="2000" b="1" u="sng" dirty="0" smtClean="0">
                <a:ln w="11430"/>
                <a:solidFill>
                  <a:srgbClr val="002060"/>
                </a:solidFill>
              </a:rPr>
              <a:t>morning</a:t>
            </a:r>
            <a:r>
              <a:rPr lang="en-US" sz="2000" b="1" dirty="0" smtClean="0">
                <a:ln w="11430"/>
                <a:solidFill>
                  <a:srgbClr val="002060"/>
                </a:solidFill>
              </a:rPr>
              <a:t> </a:t>
            </a:r>
            <a:r>
              <a:rPr lang="en-US" sz="1600" b="1" dirty="0" smtClean="0">
                <a:ln w="11430"/>
                <a:solidFill>
                  <a:srgbClr val="002060"/>
                </a:solidFill>
              </a:rPr>
              <a:t>[figurative]:</a:t>
            </a:r>
            <a:r>
              <a:rPr lang="en-US" sz="2000" b="1" dirty="0" smtClean="0">
                <a:ln w="11430"/>
                <a:solidFill>
                  <a:srgbClr val="002060"/>
                </a:solidFill>
              </a:rPr>
              <a:t> </a:t>
            </a:r>
            <a:r>
              <a:rPr lang="en-US" sz="2000" b="1" dirty="0">
                <a:ln w="11430"/>
                <a:solidFill>
                  <a:srgbClr val="002060"/>
                </a:solidFill>
              </a:rPr>
              <a:t>thou hast the dew of thy youth</a:t>
            </a:r>
            <a:r>
              <a:rPr lang="en-US" sz="2000" b="1" dirty="0" smtClean="0">
                <a:ln w="11430"/>
                <a:solidFill>
                  <a:srgbClr val="002060"/>
                </a:solidFill>
              </a:rPr>
              <a:t>.</a:t>
            </a:r>
            <a:endParaRPr lang="en-US" sz="2000" b="1" dirty="0">
              <a:ln w="11430"/>
              <a:solidFill>
                <a:srgbClr val="002060"/>
              </a:solidFill>
            </a:endParaRPr>
          </a:p>
        </p:txBody>
      </p:sp>
      <p:sp>
        <p:nvSpPr>
          <p:cNvPr id="14" name="TextBox 13"/>
          <p:cNvSpPr txBox="1"/>
          <p:nvPr/>
        </p:nvSpPr>
        <p:spPr>
          <a:xfrm>
            <a:off x="71500" y="1227255"/>
            <a:ext cx="900100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3:  Why isn’t &lt;</a:t>
            </a:r>
            <a:r>
              <a:rPr lang="en-US" sz="2600" b="1" dirty="0" err="1" smtClean="0">
                <a:ln w="11430">
                  <a:solidFill>
                    <a:sysClr val="windowText" lastClr="000000"/>
                  </a:solidFill>
                </a:ln>
                <a:solidFill>
                  <a:srgbClr val="0070C0"/>
                </a:solidFill>
                <a:effectLst>
                  <a:glow rad="165100">
                    <a:schemeClr val="bg1">
                      <a:alpha val="75000"/>
                    </a:schemeClr>
                  </a:glow>
                </a:effectLst>
                <a:latin typeface="Comic Sans MS" pitchFamily="66" charset="0"/>
              </a:rPr>
              <a:t>mishchar</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H4891</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r>
              <a:rPr lang="en-US" sz="1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r>
              <a:rPr lang="en-US"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[twilight]</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used in Gen 1:5 rather than &lt;boqer</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H1242</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r>
              <a:rPr lang="en-US"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[twilight]</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24" name="Title 2"/>
          <p:cNvSpPr txBox="1">
            <a:spLocks/>
          </p:cNvSpPr>
          <p:nvPr/>
        </p:nvSpPr>
        <p:spPr>
          <a:xfrm>
            <a:off x="27712" y="188715"/>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Questions around &lt;</a:t>
            </a:r>
            <a:r>
              <a:rPr lang="en-US" sz="4400" dirty="0" err="1"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mishchar</a:t>
            </a:r>
            <a:r>
              <a:rPr lang="en-US" sz="4400"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&gt;</a:t>
            </a:r>
            <a:endParaRPr lang="en-US" sz="4400" dirty="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endParaRPr>
          </a:p>
        </p:txBody>
      </p:sp>
      <p:sp>
        <p:nvSpPr>
          <p:cNvPr id="10" name="Double Wave 9"/>
          <p:cNvSpPr/>
          <p:nvPr/>
        </p:nvSpPr>
        <p:spPr>
          <a:xfrm>
            <a:off x="-323528" y="3302794"/>
            <a:ext cx="9937104" cy="715855"/>
          </a:xfrm>
          <a:prstGeom prst="doubleWave">
            <a:avLst>
              <a:gd name="adj1" fmla="val 12500"/>
              <a:gd name="adj2" fmla="val 1880"/>
            </a:avLst>
          </a:prstGeom>
          <a:gradFill flip="none" rotWithShape="1">
            <a:gsLst>
              <a:gs pos="22000">
                <a:schemeClr val="accent4">
                  <a:lumMod val="20000"/>
                  <a:lumOff val="80000"/>
                </a:schemeClr>
              </a:gs>
              <a:gs pos="53000">
                <a:srgbClr val="DFA6C0"/>
              </a:gs>
              <a:gs pos="81000">
                <a:srgbClr val="00B0F0"/>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Rectangle 24"/>
          <p:cNvSpPr/>
          <p:nvPr/>
        </p:nvSpPr>
        <p:spPr>
          <a:xfrm>
            <a:off x="-2376" y="3969551"/>
            <a:ext cx="9174088"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2060"/>
                </a:solidFill>
                <a:effectLst>
                  <a:outerShdw blurRad="50800" dist="39000" dir="5460000" algn="tl">
                    <a:srgbClr val="000000">
                      <a:alpha val="38000"/>
                    </a:srgbClr>
                  </a:outerShdw>
                </a:effectLst>
                <a:latin typeface="Comic Sans MS" pitchFamily="66" charset="0"/>
              </a:rPr>
              <a:t>Only 1 usage of &lt;</a:t>
            </a:r>
            <a:r>
              <a:rPr lang="en-US" sz="2800" b="1" dirty="0" err="1" smtClean="0">
                <a:ln w="11430"/>
                <a:solidFill>
                  <a:srgbClr val="002060"/>
                </a:solidFill>
                <a:effectLst>
                  <a:outerShdw blurRad="50800" dist="39000" dir="5460000" algn="tl">
                    <a:srgbClr val="000000">
                      <a:alpha val="38000"/>
                    </a:srgbClr>
                  </a:outerShdw>
                </a:effectLst>
                <a:latin typeface="Comic Sans MS" pitchFamily="66" charset="0"/>
              </a:rPr>
              <a:t>mishchar</a:t>
            </a:r>
            <a:r>
              <a:rPr lang="en-US" sz="2800" b="1" dirty="0" smtClean="0">
                <a:ln w="11430"/>
                <a:solidFill>
                  <a:srgbClr val="002060"/>
                </a:solidFill>
                <a:effectLst>
                  <a:outerShdw blurRad="50800" dist="39000" dir="5460000" algn="tl">
                    <a:srgbClr val="000000">
                      <a:alpha val="38000"/>
                    </a:srgbClr>
                  </a:outerShdw>
                </a:effectLst>
                <a:latin typeface="Comic Sans MS" pitchFamily="66" charset="0"/>
              </a:rPr>
              <a:t> </a:t>
            </a:r>
            <a:r>
              <a:rPr lang="en-US" sz="2400" b="1" dirty="0" smtClean="0">
                <a:ln w="11430"/>
                <a:solidFill>
                  <a:srgbClr val="002060"/>
                </a:solidFill>
                <a:effectLst>
                  <a:outerShdw blurRad="50800" dist="39000" dir="5460000" algn="tl">
                    <a:srgbClr val="000000">
                      <a:alpha val="38000"/>
                    </a:srgbClr>
                  </a:outerShdw>
                </a:effectLst>
                <a:latin typeface="Comic Sans MS" pitchFamily="66" charset="0"/>
              </a:rPr>
              <a:t>H4891</a:t>
            </a:r>
            <a:r>
              <a:rPr lang="en-US" sz="2800" b="1" dirty="0" smtClean="0">
                <a:ln w="11430"/>
                <a:solidFill>
                  <a:srgbClr val="002060"/>
                </a:solidFill>
                <a:effectLst>
                  <a:outerShdw blurRad="50800" dist="39000" dir="5460000" algn="tl">
                    <a:srgbClr val="000000">
                      <a:alpha val="38000"/>
                    </a:srgbClr>
                  </a:outerShdw>
                </a:effectLst>
                <a:latin typeface="Comic Sans MS" pitchFamily="66" charset="0"/>
              </a:rPr>
              <a:t>&gt; as morning:</a:t>
            </a:r>
            <a:endParaRPr lang="en-US" sz="2800" b="1" cap="none" spc="0" dirty="0" smtClean="0">
              <a:ln w="11430"/>
              <a:solidFill>
                <a:srgbClr val="002060"/>
              </a:solidFill>
              <a:effectLst>
                <a:outerShdw blurRad="50800" dist="39000" dir="5460000" algn="tl">
                  <a:srgbClr val="000000">
                    <a:alpha val="38000"/>
                  </a:srgbClr>
                </a:outerShdw>
              </a:effectLst>
              <a:latin typeface="Comic Sans MS" pitchFamily="66" charset="0"/>
            </a:endParaRPr>
          </a:p>
        </p:txBody>
      </p:sp>
      <p:sp>
        <p:nvSpPr>
          <p:cNvPr id="4" name="Rectangle 3"/>
          <p:cNvSpPr/>
          <p:nvPr/>
        </p:nvSpPr>
        <p:spPr>
          <a:xfrm>
            <a:off x="71500" y="5625413"/>
            <a:ext cx="9073008" cy="1200329"/>
          </a:xfrm>
          <a:prstGeom prst="rect">
            <a:avLst/>
          </a:prstGeom>
          <a:noFill/>
        </p:spPr>
        <p:txBody>
          <a:bodyPr wrap="square" lIns="91440" tIns="45720" rIns="91440" bIns="45720">
            <a:spAutoFit/>
          </a:bodyPr>
          <a:lstStyle/>
          <a:p>
            <a:pPr algn="ct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&lt;</a:t>
            </a:r>
            <a:r>
              <a:rPr lang="en-US" sz="2400" b="1" cap="none" spc="50" dirty="0" err="1"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mishchar</a:t>
            </a: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&gt; is not used in Gen 1:5 </a:t>
            </a:r>
            <a:b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b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to avoid the possible link to a “figurative” dawn </a:t>
            </a:r>
            <a:b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b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rather than the “literal” &lt;boqer&gt;.</a:t>
            </a:r>
            <a:endParaRPr lang="en-US" sz="2400" b="1" cap="none" spc="50" dirty="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endParaRPr>
          </a:p>
        </p:txBody>
      </p:sp>
    </p:spTree>
    <p:extLst>
      <p:ext uri="{BB962C8B-B14F-4D97-AF65-F5344CB8AC3E}">
        <p14:creationId xmlns:p14="http://schemas.microsoft.com/office/powerpoint/2010/main" val="302985276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500"/>
                                        <p:tgtEl>
                                          <p:spTgt spid="4"/>
                                        </p:tgtEl>
                                      </p:cBhvr>
                                    </p:animEffect>
                                    <p:anim calcmode="lin" valueType="num">
                                      <p:cBhvr>
                                        <p:cTn id="25" dur="1500" fill="hold"/>
                                        <p:tgtEl>
                                          <p:spTgt spid="4"/>
                                        </p:tgtEl>
                                        <p:attrNameLst>
                                          <p:attrName>ppt_x</p:attrName>
                                        </p:attrNameLst>
                                      </p:cBhvr>
                                      <p:tavLst>
                                        <p:tav tm="0">
                                          <p:val>
                                            <p:strVal val="#ppt_x"/>
                                          </p:val>
                                        </p:tav>
                                        <p:tav tm="100000">
                                          <p:val>
                                            <p:strVal val="#ppt_x"/>
                                          </p:val>
                                        </p:tav>
                                      </p:tavLst>
                                    </p:anim>
                                    <p:anim calcmode="lin" valueType="num">
                                      <p:cBhvr>
                                        <p:cTn id="26"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6" name="Picture 2" descr="C:\Users\Rae\Desktop\Art New Grammar 101\afternoon sunshin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0" y="-459432"/>
            <a:ext cx="915160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ae\Desktop\dawn twlight bkgd 96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0608" y="3427616"/>
            <a:ext cx="10976036" cy="34303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ae\Desktop\puppy brea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9277604" y="6228506"/>
            <a:ext cx="840289" cy="7206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528460" y="6381328"/>
            <a:ext cx="432048" cy="365125"/>
          </a:xfrm>
        </p:spPr>
        <p:txBody>
          <a:bodyPr/>
          <a:lstStyle/>
          <a:p>
            <a:fld id="{F6AA5173-809A-47C4-A6C9-FAF8F879D43E}" type="slidenum">
              <a:rPr lang="es-ES" sz="1400" smtClean="0">
                <a:solidFill>
                  <a:schemeClr val="bg1"/>
                </a:solidFill>
              </a:rPr>
              <a:pPr/>
              <a:t>24</a:t>
            </a:fld>
            <a:endParaRPr lang="es-ES" sz="1400" dirty="0">
              <a:solidFill>
                <a:schemeClr val="bg1"/>
              </a:solidFill>
            </a:endParaRPr>
          </a:p>
        </p:txBody>
      </p:sp>
      <p:sp>
        <p:nvSpPr>
          <p:cNvPr id="19" name="Content Placeholder 3"/>
          <p:cNvSpPr txBox="1">
            <a:spLocks/>
          </p:cNvSpPr>
          <p:nvPr/>
        </p:nvSpPr>
        <p:spPr>
          <a:xfrm>
            <a:off x="611560" y="1908219"/>
            <a:ext cx="6480720" cy="792088"/>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fontScale="77500" lnSpcReduction="2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dirty="0">
                <a:ln w="11430"/>
                <a:solidFill>
                  <a:srgbClr val="B83D68"/>
                </a:solidFill>
              </a:rPr>
              <a:t>H</a:t>
            </a:r>
            <a:r>
              <a:rPr lang="en-US" b="1" dirty="0" smtClean="0">
                <a:ln w="11430"/>
                <a:solidFill>
                  <a:srgbClr val="B83D68"/>
                </a:solidFill>
              </a:rPr>
              <a:t>5399  nesheph; </a:t>
            </a:r>
            <a:r>
              <a:rPr lang="en-US" b="1" dirty="0">
                <a:ln w="11430"/>
                <a:solidFill>
                  <a:srgbClr val="B83D68"/>
                </a:solidFill>
              </a:rPr>
              <a:t>from H</a:t>
            </a:r>
            <a:r>
              <a:rPr lang="en-US" b="1" dirty="0" smtClean="0">
                <a:ln w="11430"/>
                <a:solidFill>
                  <a:srgbClr val="B83D68"/>
                </a:solidFill>
              </a:rPr>
              <a:t>5398</a:t>
            </a:r>
            <a:r>
              <a:rPr lang="en-US" b="1" dirty="0">
                <a:ln w="11430"/>
                <a:solidFill>
                  <a:srgbClr val="B83D68"/>
                </a:solidFill>
              </a:rPr>
              <a:t>; properly, a breeze, i.e. </a:t>
            </a:r>
            <a:r>
              <a:rPr lang="en-US" b="1" dirty="0" smtClean="0">
                <a:ln w="11430"/>
                <a:solidFill>
                  <a:srgbClr val="B83D68"/>
                </a:solidFill>
              </a:rPr>
              <a:t/>
            </a:r>
            <a:br>
              <a:rPr lang="en-US" b="1" dirty="0" smtClean="0">
                <a:ln w="11430"/>
                <a:solidFill>
                  <a:srgbClr val="B83D68"/>
                </a:solidFill>
              </a:rPr>
            </a:br>
            <a:r>
              <a:rPr lang="en-US" b="1" dirty="0" smtClean="0">
                <a:ln w="11430"/>
                <a:solidFill>
                  <a:srgbClr val="B83D68"/>
                </a:solidFill>
              </a:rPr>
              <a:t>(</a:t>
            </a:r>
            <a:r>
              <a:rPr lang="en-US" b="1" dirty="0">
                <a:ln w="11430"/>
                <a:solidFill>
                  <a:srgbClr val="B83D68"/>
                </a:solidFill>
              </a:rPr>
              <a:t>by implication) </a:t>
            </a:r>
            <a:r>
              <a:rPr lang="en-US" b="1" u="sng" dirty="0">
                <a:ln w="11430"/>
                <a:solidFill>
                  <a:srgbClr val="002060"/>
                </a:solidFill>
              </a:rPr>
              <a:t>dusk</a:t>
            </a:r>
            <a:r>
              <a:rPr lang="en-US" b="1" dirty="0">
                <a:ln w="11430"/>
                <a:solidFill>
                  <a:srgbClr val="B83D68"/>
                </a:solidFill>
              </a:rPr>
              <a:t> (when the evening breeze prevails</a:t>
            </a:r>
            <a:r>
              <a:rPr lang="en-US" b="1" dirty="0" smtClean="0">
                <a:ln w="11430"/>
                <a:solidFill>
                  <a:srgbClr val="B83D68"/>
                </a:solidFill>
              </a:rPr>
              <a:t>):  </a:t>
            </a:r>
            <a:br>
              <a:rPr lang="en-US" b="1" dirty="0" smtClean="0">
                <a:ln w="11430"/>
                <a:solidFill>
                  <a:srgbClr val="B83D68"/>
                </a:solidFill>
              </a:rPr>
            </a:br>
            <a:r>
              <a:rPr lang="en-US" b="1" dirty="0" smtClean="0">
                <a:ln w="11430"/>
                <a:solidFill>
                  <a:srgbClr val="B83D68"/>
                </a:solidFill>
              </a:rPr>
              <a:t>KJV </a:t>
            </a:r>
            <a:r>
              <a:rPr lang="en-US" b="1" dirty="0">
                <a:ln w="11430"/>
                <a:solidFill>
                  <a:srgbClr val="B83D68"/>
                </a:solidFill>
              </a:rPr>
              <a:t>- dark, </a:t>
            </a:r>
            <a:r>
              <a:rPr lang="en-US" b="1" u="sng" dirty="0">
                <a:ln w="11430"/>
                <a:solidFill>
                  <a:srgbClr val="B83D68"/>
                </a:solidFill>
              </a:rPr>
              <a:t>dawning</a:t>
            </a:r>
            <a:r>
              <a:rPr lang="en-US" b="1" dirty="0">
                <a:ln w="11430"/>
                <a:solidFill>
                  <a:srgbClr val="B83D68"/>
                </a:solidFill>
              </a:rPr>
              <a:t> </a:t>
            </a:r>
            <a:r>
              <a:rPr lang="en-US" b="1" u="sng" dirty="0">
                <a:ln w="11430"/>
                <a:solidFill>
                  <a:srgbClr val="B83D68"/>
                </a:solidFill>
              </a:rPr>
              <a:t>of the day</a:t>
            </a:r>
            <a:r>
              <a:rPr lang="en-US" b="1" dirty="0">
                <a:ln w="11430"/>
                <a:solidFill>
                  <a:srgbClr val="B83D68"/>
                </a:solidFill>
              </a:rPr>
              <a:t> (morning), night, twilight</a:t>
            </a:r>
            <a:r>
              <a:rPr lang="en-US" b="1" dirty="0" smtClean="0">
                <a:ln w="11430"/>
                <a:solidFill>
                  <a:srgbClr val="B83D68"/>
                </a:solidFill>
              </a:rPr>
              <a:t>.</a:t>
            </a:r>
            <a:endParaRPr lang="en-US" b="1" dirty="0">
              <a:ln w="11430"/>
              <a:solidFill>
                <a:srgbClr val="B83D68"/>
              </a:solidFill>
            </a:endParaRPr>
          </a:p>
        </p:txBody>
      </p:sp>
      <p:sp>
        <p:nvSpPr>
          <p:cNvPr id="10" name="Double Wave 9"/>
          <p:cNvSpPr/>
          <p:nvPr/>
        </p:nvSpPr>
        <p:spPr>
          <a:xfrm>
            <a:off x="-396552" y="3068960"/>
            <a:ext cx="9937104" cy="715855"/>
          </a:xfrm>
          <a:prstGeom prst="doubleWave">
            <a:avLst>
              <a:gd name="adj1" fmla="val 12500"/>
              <a:gd name="adj2" fmla="val 1880"/>
            </a:avLst>
          </a:prstGeom>
          <a:gradFill flip="none" rotWithShape="1">
            <a:gsLst>
              <a:gs pos="22000">
                <a:schemeClr val="accent4">
                  <a:lumMod val="20000"/>
                  <a:lumOff val="80000"/>
                </a:schemeClr>
              </a:gs>
              <a:gs pos="53000">
                <a:srgbClr val="DFA6C0"/>
              </a:gs>
              <a:gs pos="81000">
                <a:srgbClr val="00B0F0"/>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TextBox 13"/>
          <p:cNvSpPr txBox="1"/>
          <p:nvPr/>
        </p:nvSpPr>
        <p:spPr>
          <a:xfrm>
            <a:off x="99212" y="880264"/>
            <a:ext cx="900100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4:  Why isn’t &lt;nesheph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H5399</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r>
              <a:rPr lang="en-US" sz="1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r>
              <a:rPr lang="en-US" sz="2000" b="1" dirty="0">
                <a:ln w="11430">
                  <a:solidFill>
                    <a:sysClr val="windowText" lastClr="000000"/>
                  </a:solidFill>
                </a:ln>
                <a:solidFill>
                  <a:srgbClr val="0070C0"/>
                </a:solidFill>
                <a:effectLst>
                  <a:glow rad="165100">
                    <a:schemeClr val="bg1">
                      <a:alpha val="75000"/>
                    </a:schemeClr>
                  </a:glow>
                </a:effectLst>
                <a:latin typeface="Comic Sans MS" pitchFamily="66" charset="0"/>
              </a:rPr>
              <a:t>[twilight]</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b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used for Gen 1:5 in place of &lt;boqer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H1242</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r>
              <a:rPr lang="en-US" sz="1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r>
              <a:rPr lang="en-US" sz="2000" b="1" dirty="0">
                <a:ln w="11430">
                  <a:solidFill>
                    <a:sysClr val="windowText" lastClr="000000"/>
                  </a:solidFill>
                </a:ln>
                <a:solidFill>
                  <a:srgbClr val="0070C0"/>
                </a:solidFill>
                <a:effectLst>
                  <a:glow rad="165100">
                    <a:schemeClr val="bg1">
                      <a:alpha val="75000"/>
                    </a:schemeClr>
                  </a:glow>
                </a:effectLst>
                <a:latin typeface="Comic Sans MS" pitchFamily="66" charset="0"/>
              </a:rPr>
              <a:t>[twilight</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15" name="Rectangle 14"/>
          <p:cNvSpPr/>
          <p:nvPr/>
        </p:nvSpPr>
        <p:spPr>
          <a:xfrm>
            <a:off x="8460432" y="6381328"/>
            <a:ext cx="284052" cy="307777"/>
          </a:xfrm>
          <a:prstGeom prst="rect">
            <a:avLst/>
          </a:prstGeom>
        </p:spPr>
        <p:txBody>
          <a:bodyPr wrap="none">
            <a:spAutoFit/>
          </a:bodyPr>
          <a:lstStyle/>
          <a:p>
            <a:fld id="{F6AA5173-809A-47C4-A6C9-FAF8F879D43E}" type="slidenum">
              <a:rPr lang="es-ES" sz="1400"/>
              <a:pPr/>
              <a:t>24</a:t>
            </a:fld>
            <a:endParaRPr lang="en-US" sz="1400" dirty="0"/>
          </a:p>
        </p:txBody>
      </p:sp>
      <p:sp>
        <p:nvSpPr>
          <p:cNvPr id="18" name="Title 2"/>
          <p:cNvSpPr txBox="1">
            <a:spLocks/>
          </p:cNvSpPr>
          <p:nvPr/>
        </p:nvSpPr>
        <p:spPr>
          <a:xfrm>
            <a:off x="27712" y="44549"/>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Questions around &lt;nesheph&gt;</a:t>
            </a:r>
            <a:endParaRPr lang="en-US" dirty="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endParaRPr>
          </a:p>
        </p:txBody>
      </p:sp>
      <p:sp>
        <p:nvSpPr>
          <p:cNvPr id="20" name="Content Placeholder 4"/>
          <p:cNvSpPr txBox="1">
            <a:spLocks/>
          </p:cNvSpPr>
          <p:nvPr/>
        </p:nvSpPr>
        <p:spPr>
          <a:xfrm>
            <a:off x="1259632" y="4365104"/>
            <a:ext cx="5760640" cy="864096"/>
          </a:xfrm>
          <a:prstGeom prst="roundRect">
            <a:avLst/>
          </a:prstGeom>
          <a:solidFill>
            <a:srgbClr val="FFFF8F"/>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000" b="1" dirty="0">
                <a:ln w="11430"/>
                <a:solidFill>
                  <a:srgbClr val="002060"/>
                </a:solidFill>
              </a:rPr>
              <a:t>Ps </a:t>
            </a:r>
            <a:r>
              <a:rPr lang="en-US" sz="2000" b="1" dirty="0" smtClean="0">
                <a:ln w="11430"/>
                <a:solidFill>
                  <a:srgbClr val="002060"/>
                </a:solidFill>
              </a:rPr>
              <a:t>119:147  I </a:t>
            </a:r>
            <a:r>
              <a:rPr lang="en-US" sz="2000" b="1" dirty="0">
                <a:ln w="11430"/>
                <a:solidFill>
                  <a:srgbClr val="002060"/>
                </a:solidFill>
              </a:rPr>
              <a:t>prevented the dawning of the morning, and cried: I hoped in thy word</a:t>
            </a:r>
            <a:r>
              <a:rPr lang="en-US" sz="2000" b="1" dirty="0" smtClean="0">
                <a:ln w="11430"/>
                <a:solidFill>
                  <a:srgbClr val="002060"/>
                </a:solidFill>
              </a:rPr>
              <a:t>.</a:t>
            </a:r>
            <a:endParaRPr lang="en-US" sz="2000" b="1" dirty="0">
              <a:ln w="11430"/>
              <a:solidFill>
                <a:srgbClr val="002060"/>
              </a:solidFill>
            </a:endParaRPr>
          </a:p>
        </p:txBody>
      </p:sp>
      <p:sp>
        <p:nvSpPr>
          <p:cNvPr id="21" name="Rectangle 20"/>
          <p:cNvSpPr/>
          <p:nvPr/>
        </p:nvSpPr>
        <p:spPr>
          <a:xfrm>
            <a:off x="-2376" y="3769608"/>
            <a:ext cx="9102588"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2060"/>
                </a:solidFill>
                <a:effectLst>
                  <a:outerShdw blurRad="50800" dist="39000" dir="5460000" algn="tl">
                    <a:srgbClr val="000000">
                      <a:alpha val="38000"/>
                    </a:srgbClr>
                  </a:outerShdw>
                </a:effectLst>
                <a:latin typeface="Comic Sans MS" pitchFamily="66" charset="0"/>
              </a:rPr>
              <a:t>Only 1 usage of &lt;nesheph </a:t>
            </a:r>
            <a:r>
              <a:rPr lang="en-US" sz="2400" b="1" dirty="0" smtClean="0">
                <a:ln w="11430"/>
                <a:solidFill>
                  <a:srgbClr val="002060"/>
                </a:solidFill>
                <a:effectLst>
                  <a:outerShdw blurRad="50800" dist="39000" dir="5460000" algn="tl">
                    <a:srgbClr val="000000">
                      <a:alpha val="38000"/>
                    </a:srgbClr>
                  </a:outerShdw>
                </a:effectLst>
                <a:latin typeface="Comic Sans MS" pitchFamily="66" charset="0"/>
              </a:rPr>
              <a:t>H5399</a:t>
            </a:r>
            <a:r>
              <a:rPr lang="en-US" sz="2800" b="1" dirty="0" smtClean="0">
                <a:ln w="11430"/>
                <a:solidFill>
                  <a:srgbClr val="002060"/>
                </a:solidFill>
                <a:effectLst>
                  <a:outerShdw blurRad="50800" dist="39000" dir="5460000" algn="tl">
                    <a:srgbClr val="000000">
                      <a:alpha val="38000"/>
                    </a:srgbClr>
                  </a:outerShdw>
                </a:effectLst>
                <a:latin typeface="Comic Sans MS" pitchFamily="66" charset="0"/>
              </a:rPr>
              <a:t>&gt; as morning:</a:t>
            </a:r>
            <a:endParaRPr lang="en-US" sz="2800" b="1" cap="none" spc="0" dirty="0" smtClean="0">
              <a:ln w="11430"/>
              <a:solidFill>
                <a:srgbClr val="002060"/>
              </a:solidFill>
              <a:effectLst>
                <a:outerShdw blurRad="50800" dist="39000" dir="5460000" algn="tl">
                  <a:srgbClr val="000000">
                    <a:alpha val="38000"/>
                  </a:srgbClr>
                </a:outerShdw>
              </a:effectLst>
              <a:latin typeface="Comic Sans MS" pitchFamily="66" charset="0"/>
            </a:endParaRPr>
          </a:p>
        </p:txBody>
      </p:sp>
      <p:sp>
        <p:nvSpPr>
          <p:cNvPr id="22" name="Rectangle 21"/>
          <p:cNvSpPr/>
          <p:nvPr/>
        </p:nvSpPr>
        <p:spPr>
          <a:xfrm>
            <a:off x="251520" y="5334307"/>
            <a:ext cx="7704856" cy="830997"/>
          </a:xfrm>
          <a:prstGeom prst="rect">
            <a:avLst/>
          </a:prstGeom>
          <a:noFill/>
        </p:spPr>
        <p:txBody>
          <a:bodyPr wrap="square" lIns="91440" tIns="45720" rIns="91440" bIns="45720">
            <a:spAutoFit/>
          </a:bodyPr>
          <a:lstStyle/>
          <a:p>
            <a:pPr algn="ct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The first definition of &lt;nesheph&gt; is “dusk.”  </a:t>
            </a:r>
            <a:b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b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In Gen 1:5 “morning” is a dawn twilight.</a:t>
            </a:r>
            <a:endParaRPr lang="en-US" sz="2400" b="1" cap="none" spc="50" dirty="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endParaRPr>
          </a:p>
        </p:txBody>
      </p:sp>
    </p:spTree>
    <p:extLst>
      <p:ext uri="{BB962C8B-B14F-4D97-AF65-F5344CB8AC3E}">
        <p14:creationId xmlns:p14="http://schemas.microsoft.com/office/powerpoint/2010/main" val="301492342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1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6" y="6448251"/>
            <a:ext cx="432048" cy="365125"/>
          </a:xfrm>
        </p:spPr>
        <p:txBody>
          <a:bodyPr/>
          <a:lstStyle/>
          <a:p>
            <a:fld id="{AD682D65-884C-47A2-8FBD-AC59C0AFCE73}" type="slidenum">
              <a:rPr lang="es-ES" sz="1300" b="0" smtClean="0">
                <a:solidFill>
                  <a:schemeClr val="bg1"/>
                </a:solidFill>
              </a:rPr>
              <a:pPr/>
              <a:t>25</a:t>
            </a:fld>
            <a:endParaRPr lang="es-ES" sz="1300" b="0" dirty="0">
              <a:solidFill>
                <a:schemeClr val="bg1"/>
              </a:solidFill>
            </a:endParaRPr>
          </a:p>
        </p:txBody>
      </p:sp>
      <p:sp>
        <p:nvSpPr>
          <p:cNvPr id="3" name="Title 2"/>
          <p:cNvSpPr txBox="1">
            <a:spLocks/>
          </p:cNvSpPr>
          <p:nvPr/>
        </p:nvSpPr>
        <p:spPr>
          <a:xfrm>
            <a:off x="27712" y="44549"/>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rPr>
              <a:t>Conclusion on Morning/boqer</a:t>
            </a:r>
            <a:endParaRPr lang="en-US" dirty="0">
              <a:ln w="11430">
                <a:solidFill>
                  <a:schemeClr val="accent1">
                    <a:lumMod val="75000"/>
                  </a:schemeClr>
                </a:solidFill>
              </a:ln>
              <a:gradFill flip="none" rotWithShape="1">
                <a:gsLst>
                  <a:gs pos="81000">
                    <a:schemeClr val="accent1">
                      <a:lumMod val="60000"/>
                      <a:lumOff val="40000"/>
                    </a:schemeClr>
                  </a:gs>
                  <a:gs pos="50000">
                    <a:schemeClr val="accent4">
                      <a:lumMod val="20000"/>
                      <a:lumOff val="80000"/>
                    </a:schemeClr>
                  </a:gs>
                  <a:gs pos="36000">
                    <a:schemeClr val="accent6">
                      <a:lumMod val="60000"/>
                      <a:lumOff val="40000"/>
                    </a:schemeClr>
                  </a:gs>
                </a:gsLst>
                <a:lin ang="0" scaled="1"/>
                <a:tileRect/>
              </a:gradFill>
            </a:endParaRPr>
          </a:p>
        </p:txBody>
      </p:sp>
      <p:sp>
        <p:nvSpPr>
          <p:cNvPr id="4" name="Rectangle 3"/>
          <p:cNvSpPr/>
          <p:nvPr/>
        </p:nvSpPr>
        <p:spPr>
          <a:xfrm>
            <a:off x="179512" y="980728"/>
            <a:ext cx="8874928" cy="5816977"/>
          </a:xfrm>
          <a:prstGeom prst="rect">
            <a:avLst/>
          </a:prstGeom>
          <a:noFill/>
        </p:spPr>
        <p:txBody>
          <a:bodyPr wrap="square" lIns="91440" tIns="45720" rIns="91440" bIns="45720">
            <a:spAutoFit/>
          </a:bodyPr>
          <a:lstStyle/>
          <a:p>
            <a:pPr algn="ct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&lt;boqer </a:t>
            </a: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H1242</a:t>
            </a: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&gt; is the absolute best Hebrew word that could have been used </a:t>
            </a:r>
            <a:r>
              <a:rPr lang="en-US" sz="20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(in Gen 1:5 “… and the morning …”) </a:t>
            </a:r>
            <a:br>
              <a:rPr lang="en-US" sz="20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b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as it means f</a:t>
            </a:r>
            <a: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irst &amp; foremost – morning twilight at </a:t>
            </a:r>
            <a:b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br>
            <a: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the break of day.</a:t>
            </a:r>
          </a:p>
          <a:p>
            <a:pPr algn="ctr"/>
            <a:endParaRPr lang="en-US" sz="1050" b="1" cap="none" spc="50" dirty="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endParaRPr>
          </a:p>
          <a:p>
            <a:pPr algn="ctr">
              <a:lnSpc>
                <a:spcPct val="150000"/>
              </a:lnSpc>
            </a:pPr>
            <a:r>
              <a:rPr lang="en-US" sz="2400" b="1" spc="50" dirty="0" smtClean="0">
                <a:ln w="13500">
                  <a:solidFill>
                    <a:schemeClr val="accent1">
                      <a:shade val="2500"/>
                      <a:alpha val="6500"/>
                    </a:schemeClr>
                  </a:solidFill>
                  <a:prstDash val="solid"/>
                </a:ln>
                <a:solidFill>
                  <a:schemeClr val="tx2">
                    <a:lumMod val="40000"/>
                    <a:lumOff val="60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&lt;BOQER&gt; NEVER MEANS:</a:t>
            </a:r>
            <a:endPar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endParaRPr>
          </a:p>
          <a:p>
            <a:pPr marL="342900" indent="-342900" algn="ctr">
              <a:lnSpc>
                <a:spcPct val="150000"/>
              </a:lnSpc>
              <a:buFont typeface="Wingdings" pitchFamily="2" charset="2"/>
              <a:buChar char="v"/>
            </a:pP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The &lt;</a:t>
            </a:r>
            <a:r>
              <a:rPr lang="en-US" sz="2400" b="1" cap="none" spc="50" dirty="0" err="1"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owr</a:t>
            </a: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&gt; light of forenoon after sunrise to noon;</a:t>
            </a:r>
          </a:p>
          <a:p>
            <a:pPr marL="342900" indent="-342900" algn="ctr">
              <a:lnSpc>
                <a:spcPct val="150000"/>
              </a:lnSpc>
              <a:buFont typeface="Wingdings" pitchFamily="2" charset="2"/>
              <a:buChar char="v"/>
            </a:pPr>
            <a: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&lt;boqer&gt; is never used as a figurative application </a:t>
            </a:r>
            <a:b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br>
            <a: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of “dawn twilight” (like </a:t>
            </a:r>
            <a:r>
              <a:rPr lang="en-US" sz="2400" b="1" spc="50" dirty="0" err="1"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shachar</a:t>
            </a:r>
            <a: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a:t>
            </a:r>
            <a:r>
              <a:rPr lang="en-US" sz="2400" b="1" spc="50" dirty="0" err="1"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mishchar</a:t>
            </a:r>
            <a:r>
              <a:rPr lang="en-US" sz="2400" b="1"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a:t>
            </a:r>
          </a:p>
          <a:p>
            <a:pPr marL="342900" indent="-342900" algn="ctr">
              <a:lnSpc>
                <a:spcPct val="150000"/>
              </a:lnSpc>
              <a:buFont typeface="Wingdings" pitchFamily="2" charset="2"/>
              <a:buChar char="v"/>
            </a:pP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&lt;boqer&gt; is never to be confused with </a:t>
            </a:r>
            <a:b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b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the generic definition of &lt;nesheph&gt; twilight </a:t>
            </a:r>
          </a:p>
          <a:p>
            <a:pPr algn="ctr">
              <a:lnSpc>
                <a:spcPct val="150000"/>
              </a:lnSpc>
            </a:pPr>
            <a:r>
              <a:rPr lang="en-US" sz="2400"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rPr>
              <a:t>that can also mean “dusk.”</a:t>
            </a:r>
            <a:endParaRPr lang="en-US" sz="2400" b="1" cap="none" spc="50" dirty="0">
              <a:ln w="13500">
                <a:solidFill>
                  <a:schemeClr val="accent1">
                    <a:shade val="2500"/>
                    <a:alpha val="6500"/>
                  </a:schemeClr>
                </a:solidFill>
                <a:prstDash val="solid"/>
              </a:ln>
              <a:solidFill>
                <a:schemeClr val="accent1">
                  <a:tint val="3000"/>
                  <a:alpha val="95000"/>
                </a:schemeClr>
              </a:solidFill>
              <a:effectLst>
                <a:glow rad="127000">
                  <a:schemeClr val="bg2">
                    <a:lumMod val="25000"/>
                  </a:schemeClr>
                </a:glow>
                <a:innerShdw blurRad="50900" dist="38500" dir="13500000">
                  <a:srgbClr val="000000">
                    <a:alpha val="60000"/>
                  </a:srgbClr>
                </a:innerShdw>
              </a:effectLst>
              <a:latin typeface="Comic Sans MS" pitchFamily="66" charset="0"/>
            </a:endParaRPr>
          </a:p>
        </p:txBody>
      </p:sp>
      <p:pic>
        <p:nvPicPr>
          <p:cNvPr id="5" name="Picture 2" descr="C:\Users\Rae\Desktop\puppy brea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12360" y="6077034"/>
            <a:ext cx="840289" cy="7206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5012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3750"/>
                            </p:stCondLst>
                            <p:childTnLst>
                              <p:par>
                                <p:cTn id="9" presetID="22" presetClass="entr" presetSubtype="8" fill="hold" nodeType="afterEffect">
                                  <p:stCondLst>
                                    <p:cond delay="20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75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1750"/>
                                        <p:tgtEl>
                                          <p:spTgt spid="4">
                                            <p:txEl>
                                              <p:pRg st="3" end="3"/>
                                            </p:txEl>
                                          </p:spTgt>
                                        </p:tgtEl>
                                      </p:cBhvr>
                                    </p:animEffect>
                                  </p:childTnLst>
                                </p:cTn>
                              </p:par>
                            </p:childTnLst>
                          </p:cTn>
                        </p:par>
                        <p:par>
                          <p:cTn id="17" fill="hold">
                            <p:stCondLst>
                              <p:cond delay="1750"/>
                            </p:stCondLst>
                            <p:childTnLst>
                              <p:par>
                                <p:cTn id="18" presetID="22" presetClass="entr" presetSubtype="8" fill="hold" nodeType="afterEffect">
                                  <p:stCondLst>
                                    <p:cond delay="200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1750"/>
                                        <p:tgtEl>
                                          <p:spTgt spid="4">
                                            <p:txEl>
                                              <p:pRg st="4" end="4"/>
                                            </p:txEl>
                                          </p:spTgt>
                                        </p:tgtEl>
                                      </p:cBhvr>
                                    </p:animEffect>
                                  </p:childTnLst>
                                </p:cTn>
                              </p:par>
                            </p:childTnLst>
                          </p:cTn>
                        </p:par>
                        <p:par>
                          <p:cTn id="21" fill="hold">
                            <p:stCondLst>
                              <p:cond delay="5500"/>
                            </p:stCondLst>
                            <p:childTnLst>
                              <p:par>
                                <p:cTn id="22" presetID="22" presetClass="entr" presetSubtype="8" fill="hold" nodeType="afterEffect">
                                  <p:stCondLst>
                                    <p:cond delay="200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1750"/>
                                        <p:tgtEl>
                                          <p:spTgt spid="4">
                                            <p:txEl>
                                              <p:pRg st="5" end="5"/>
                                            </p:txEl>
                                          </p:spTgt>
                                        </p:tgtEl>
                                      </p:cBhvr>
                                    </p:animEffect>
                                  </p:childTnLst>
                                </p:cTn>
                              </p:par>
                            </p:childTnLst>
                          </p:cTn>
                        </p:par>
                        <p:par>
                          <p:cTn id="25" fill="hold">
                            <p:stCondLst>
                              <p:cond delay="9250"/>
                            </p:stCondLst>
                            <p:childTnLst>
                              <p:par>
                                <p:cTn id="26" presetID="22" presetClass="entr" presetSubtype="8" fill="hold" nodeType="afterEffect">
                                  <p:stCondLst>
                                    <p:cond delay="200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57163"/>
            <a:ext cx="432048" cy="365125"/>
          </a:xfrm>
        </p:spPr>
        <p:txBody>
          <a:bodyPr/>
          <a:lstStyle/>
          <a:p>
            <a:fld id="{AD682D65-884C-47A2-8FBD-AC59C0AFCE73}" type="slidenum">
              <a:rPr lang="es-ES" smtClean="0">
                <a:solidFill>
                  <a:schemeClr val="tx1"/>
                </a:solidFill>
              </a:rPr>
              <a:pPr/>
              <a:t>26</a:t>
            </a:fld>
            <a:endParaRPr lang="es-ES" dirty="0">
              <a:solidFill>
                <a:schemeClr val="tx1"/>
              </a:solidFill>
            </a:endParaRPr>
          </a:p>
        </p:txBody>
      </p:sp>
      <p:sp>
        <p:nvSpPr>
          <p:cNvPr id="3" name="Rectangle 2"/>
          <p:cNvSpPr/>
          <p:nvPr/>
        </p:nvSpPr>
        <p:spPr>
          <a:xfrm>
            <a:off x="2976411" y="405819"/>
            <a:ext cx="4955203" cy="42473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Section #3</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Extra work on </a:t>
            </a:r>
          </a:p>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“night” </a:t>
            </a:r>
            <a:br>
              <a:rPr lang="en-US" sz="5400" b="1" dirty="0" smtClean="0">
                <a:ln w="11430"/>
                <a:solidFill>
                  <a:schemeClr val="accent1">
                    <a:lumMod val="50000"/>
                  </a:schemeClr>
                </a:solidFill>
                <a:effectLst>
                  <a:outerShdw blurRad="50800" dist="39000" dir="5460000" algn="tl">
                    <a:srgbClr val="000000">
                      <a:alpha val="38000"/>
                    </a:srgbClr>
                  </a:outerShdw>
                </a:effectLst>
              </a:rPr>
            </a:br>
            <a:r>
              <a:rPr lang="en-US" sz="5400" b="1" dirty="0" smtClean="0">
                <a:ln w="11430"/>
                <a:solidFill>
                  <a:schemeClr val="accent1">
                    <a:lumMod val="50000"/>
                  </a:schemeClr>
                </a:solidFill>
                <a:effectLst>
                  <a:outerShdw blurRad="50800" dist="39000" dir="5460000" algn="tl">
                    <a:srgbClr val="000000">
                      <a:alpha val="38000"/>
                    </a:srgbClr>
                  </a:outerShdw>
                </a:effectLst>
              </a:rPr>
              <a:t>&lt;layil&gt; H3915.</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425111" y="3906914"/>
            <a:ext cx="6035321" cy="193899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dirty="0" smtClean="0">
                <a:ln w="1905"/>
                <a:solidFill>
                  <a:srgbClr val="0070C0"/>
                </a:solidFill>
                <a:effectLst>
                  <a:innerShdw blurRad="69850" dist="43180" dir="5400000">
                    <a:srgbClr val="000000">
                      <a:alpha val="65000"/>
                    </a:srgbClr>
                  </a:innerShdw>
                </a:effectLst>
              </a:rPr>
              <a:t>In Gen 1 t</a:t>
            </a:r>
            <a:r>
              <a:rPr lang="en-US" sz="4000" b="1" cap="none" spc="0" dirty="0" smtClean="0">
                <a:ln w="1905"/>
                <a:solidFill>
                  <a:srgbClr val="0070C0"/>
                </a:solidFill>
                <a:effectLst>
                  <a:innerShdw blurRad="69850" dist="43180" dir="5400000">
                    <a:srgbClr val="000000">
                      <a:alpha val="65000"/>
                    </a:srgbClr>
                  </a:innerShdw>
                </a:effectLst>
              </a:rPr>
              <a:t>he word “night</a:t>
            </a:r>
            <a:r>
              <a:rPr lang="en-US" sz="4000" b="1" dirty="0" smtClean="0">
                <a:ln w="1905"/>
                <a:solidFill>
                  <a:srgbClr val="0070C0"/>
                </a:solidFill>
                <a:effectLst>
                  <a:innerShdw blurRad="69850" dist="43180" dir="5400000">
                    <a:srgbClr val="000000">
                      <a:alpha val="65000"/>
                    </a:srgbClr>
                  </a:innerShdw>
                </a:effectLst>
              </a:rPr>
              <a:t>” has </a:t>
            </a:r>
            <a:r>
              <a:rPr lang="en-US" sz="4000" b="1" dirty="0">
                <a:ln w="1905"/>
                <a:solidFill>
                  <a:srgbClr val="0070C0"/>
                </a:solidFill>
                <a:effectLst>
                  <a:innerShdw blurRad="69850" dist="43180" dir="5400000">
                    <a:srgbClr val="000000">
                      <a:alpha val="65000"/>
                    </a:srgbClr>
                  </a:innerShdw>
                </a:effectLst>
              </a:rPr>
              <a:t>basically </a:t>
            </a:r>
            <a:r>
              <a:rPr lang="en-US" sz="4000" b="1" dirty="0" smtClean="0">
                <a:ln w="1905"/>
                <a:solidFill>
                  <a:srgbClr val="0070C0"/>
                </a:solidFill>
                <a:effectLst>
                  <a:innerShdw blurRad="69850" dist="43180" dir="5400000">
                    <a:srgbClr val="000000">
                      <a:alpha val="65000"/>
                    </a:srgbClr>
                  </a:innerShdw>
                </a:effectLst>
              </a:rPr>
              <a:t/>
            </a:r>
            <a:br>
              <a:rPr lang="en-US" sz="4000" b="1" dirty="0" smtClean="0">
                <a:ln w="1905"/>
                <a:solidFill>
                  <a:srgbClr val="0070C0"/>
                </a:solidFill>
                <a:effectLst>
                  <a:innerShdw blurRad="69850" dist="43180" dir="5400000">
                    <a:srgbClr val="000000">
                      <a:alpha val="65000"/>
                    </a:srgbClr>
                  </a:innerShdw>
                </a:effectLst>
              </a:rPr>
            </a:br>
            <a:r>
              <a:rPr lang="en-US" sz="4000" b="1" dirty="0" smtClean="0">
                <a:ln w="1905"/>
                <a:solidFill>
                  <a:srgbClr val="0070C0"/>
                </a:solidFill>
                <a:effectLst>
                  <a:innerShdw blurRad="69850" dist="43180" dir="5400000">
                    <a:srgbClr val="000000">
                      <a:alpha val="65000"/>
                    </a:srgbClr>
                  </a:innerShdw>
                </a:effectLst>
              </a:rPr>
              <a:t>one definition.</a:t>
            </a:r>
            <a:endParaRPr lang="en-US" sz="4000" b="1" cap="none" spc="0" dirty="0">
              <a:ln w="1905"/>
              <a:solidFill>
                <a:srgbClr val="0070C0"/>
              </a:solidFill>
              <a:effectLst>
                <a:innerShdw blurRad="69850" dist="43180" dir="5400000">
                  <a:srgbClr val="000000">
                    <a:alpha val="65000"/>
                  </a:srgbClr>
                </a:innerShdw>
              </a:effectLst>
            </a:endParaRPr>
          </a:p>
        </p:txBody>
      </p:sp>
      <p:sp>
        <p:nvSpPr>
          <p:cNvPr id="5" name="Content Placeholder 2"/>
          <p:cNvSpPr txBox="1">
            <a:spLocks/>
          </p:cNvSpPr>
          <p:nvPr/>
        </p:nvSpPr>
        <p:spPr>
          <a:xfrm>
            <a:off x="-3670264" y="1603530"/>
            <a:ext cx="3670264" cy="3049606"/>
          </a:xfrm>
          <a:prstGeom prst="rect">
            <a:avLst/>
          </a:prstGeom>
          <a:solidFill>
            <a:schemeClr val="accent4">
              <a:lumMod val="20000"/>
              <a:lumOff val="80000"/>
            </a:schemeClr>
          </a:solidFill>
        </p:spPr>
        <p:txBody>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dirty="0" smtClean="0"/>
              <a:t>Need to show the difference between “night” as 3915 and ‘night’ as 6153 [ereb].  That was messy too.  But 6153 has the 3</a:t>
            </a:r>
            <a:r>
              <a:rPr lang="en-US" baseline="30000" dirty="0" smtClean="0"/>
              <a:t>rd</a:t>
            </a:r>
            <a:r>
              <a:rPr lang="en-US" dirty="0" smtClean="0"/>
              <a:t> </a:t>
            </a:r>
            <a:r>
              <a:rPr lang="en-US" dirty="0" err="1" smtClean="0"/>
              <a:t>def</a:t>
            </a:r>
            <a:r>
              <a:rPr lang="en-US" dirty="0" smtClean="0"/>
              <a:t> as night – show that too.</a:t>
            </a:r>
            <a:endParaRPr lang="en-US" dirty="0"/>
          </a:p>
        </p:txBody>
      </p:sp>
    </p:spTree>
    <p:extLst>
      <p:ext uri="{BB962C8B-B14F-4D97-AF65-F5344CB8AC3E}">
        <p14:creationId xmlns:p14="http://schemas.microsoft.com/office/powerpoint/2010/main" val="315034844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453336"/>
            <a:ext cx="432048" cy="365125"/>
          </a:xfrm>
        </p:spPr>
        <p:txBody>
          <a:bodyPr/>
          <a:lstStyle/>
          <a:p>
            <a:fld id="{F6AA5173-809A-47C4-A6C9-FAF8F879D43E}" type="slidenum">
              <a:rPr lang="es-ES" smtClean="0"/>
              <a:pPr/>
              <a:t>27</a:t>
            </a:fld>
            <a:endParaRPr lang="es-ES" dirty="0"/>
          </a:p>
        </p:txBody>
      </p:sp>
      <p:sp>
        <p:nvSpPr>
          <p:cNvPr id="3" name="Title 2"/>
          <p:cNvSpPr>
            <a:spLocks noGrp="1"/>
          </p:cNvSpPr>
          <p:nvPr>
            <p:ph type="title"/>
          </p:nvPr>
        </p:nvSpPr>
        <p:spPr>
          <a:xfrm>
            <a:off x="323528" y="116632"/>
            <a:ext cx="8496944" cy="1728192"/>
          </a:xfrm>
        </p:spPr>
        <p:txBody>
          <a:bodyPr/>
          <a:lstStyle/>
          <a:p>
            <a:r>
              <a:rPr lang="en-US" dirty="0" smtClean="0">
                <a:solidFill>
                  <a:schemeClr val="accent2">
                    <a:lumMod val="40000"/>
                    <a:lumOff val="60000"/>
                  </a:schemeClr>
                </a:solidFill>
              </a:rPr>
              <a:t>Night Definition</a:t>
            </a:r>
            <a:br>
              <a:rPr lang="en-US" dirty="0" smtClean="0">
                <a:solidFill>
                  <a:schemeClr val="accent2">
                    <a:lumMod val="40000"/>
                    <a:lumOff val="60000"/>
                  </a:schemeClr>
                </a:solidFill>
              </a:rPr>
            </a:br>
            <a:r>
              <a:rPr lang="en-US" sz="3600" dirty="0" smtClean="0">
                <a:solidFill>
                  <a:schemeClr val="accent2">
                    <a:lumMod val="40000"/>
                    <a:lumOff val="60000"/>
                  </a:schemeClr>
                </a:solidFill>
              </a:rPr>
              <a:t>(in the Creation Week)</a:t>
            </a:r>
            <a:endParaRPr lang="en-US" sz="3600" dirty="0">
              <a:solidFill>
                <a:schemeClr val="accent2">
                  <a:lumMod val="40000"/>
                  <a:lumOff val="60000"/>
                </a:schemeClr>
              </a:solidFill>
            </a:endParaRPr>
          </a:p>
        </p:txBody>
      </p:sp>
      <p:sp>
        <p:nvSpPr>
          <p:cNvPr id="4" name="Content Placeholder 3"/>
          <p:cNvSpPr>
            <a:spLocks noGrp="1"/>
          </p:cNvSpPr>
          <p:nvPr>
            <p:ph sz="quarter" idx="13"/>
          </p:nvPr>
        </p:nvSpPr>
        <p:spPr>
          <a:xfrm>
            <a:off x="1115616" y="3161288"/>
            <a:ext cx="2520280" cy="1152128"/>
          </a:xfrm>
          <a:prstGeom prst="roundRect">
            <a:avLst/>
          </a:prstGeom>
          <a:solidFill>
            <a:srgbClr val="D2E6FE"/>
          </a:solidFill>
          <a:ln w="38100">
            <a:solidFill>
              <a:srgbClr val="002060"/>
            </a:solidFill>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lnSpcReduction="10000"/>
            <a:sp3d extrusionH="25400" contourW="8890">
              <a:bevelT w="38100" h="31750"/>
              <a:contourClr>
                <a:schemeClr val="accent2">
                  <a:shade val="75000"/>
                </a:schemeClr>
              </a:contourClr>
            </a:sp3d>
          </a:bodyPr>
          <a:lstStyle/>
          <a:p>
            <a:pPr marL="45720" indent="0" algn="ctr">
              <a:buNone/>
            </a:pPr>
            <a:r>
              <a:rPr lang="en-US" b="1" dirty="0" smtClean="0">
                <a:ln w="11430"/>
                <a:solidFill>
                  <a:srgbClr val="002060"/>
                </a:solidFill>
              </a:rPr>
              <a:t>What is that basic definition for night?</a:t>
            </a:r>
            <a:endParaRPr lang="en-US" b="1" dirty="0">
              <a:ln w="11430"/>
              <a:solidFill>
                <a:srgbClr val="002060"/>
              </a:solidFill>
            </a:endParaRPr>
          </a:p>
        </p:txBody>
      </p:sp>
      <p:sp>
        <p:nvSpPr>
          <p:cNvPr id="5" name="Content Placeholder 4"/>
          <p:cNvSpPr>
            <a:spLocks noGrp="1"/>
          </p:cNvSpPr>
          <p:nvPr>
            <p:ph sz="quarter" idx="14"/>
          </p:nvPr>
        </p:nvSpPr>
        <p:spPr>
          <a:xfrm>
            <a:off x="5148064" y="3140968"/>
            <a:ext cx="2520280" cy="1152128"/>
          </a:xfrm>
          <a:prstGeom prst="roundRect">
            <a:avLst/>
          </a:prstGeom>
          <a:solidFill>
            <a:srgbClr val="D2E6FE"/>
          </a:solidFill>
          <a:ln w="38100">
            <a:solidFill>
              <a:srgbClr val="002060"/>
            </a:solidFill>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lnSpcReduction="10000"/>
            <a:sp3d extrusionH="25400" contourW="8890">
              <a:bevelT w="38100" h="31750"/>
              <a:contourClr>
                <a:schemeClr val="accent2">
                  <a:shade val="75000"/>
                </a:schemeClr>
              </a:contourClr>
            </a:sp3d>
          </a:bodyPr>
          <a:lstStyle/>
          <a:p>
            <a:pPr marL="45720" indent="0" algn="ctr">
              <a:buNone/>
            </a:pPr>
            <a:r>
              <a:rPr lang="en-US" b="1" dirty="0" smtClean="0">
                <a:ln w="11430"/>
                <a:solidFill>
                  <a:srgbClr val="002060"/>
                </a:solidFill>
              </a:rPr>
              <a:t>Night H3915  &lt;layil&gt; a twist away of light</a:t>
            </a:r>
            <a:endParaRPr lang="en-US" b="1" dirty="0">
              <a:ln w="11430"/>
              <a:solidFill>
                <a:srgbClr val="002060"/>
              </a:solidFill>
            </a:endParaRPr>
          </a:p>
        </p:txBody>
      </p:sp>
      <p:sp>
        <p:nvSpPr>
          <p:cNvPr id="6" name="Title 2"/>
          <p:cNvSpPr txBox="1">
            <a:spLocks/>
          </p:cNvSpPr>
          <p:nvPr/>
        </p:nvSpPr>
        <p:spPr>
          <a:xfrm>
            <a:off x="9396536" y="4653136"/>
            <a:ext cx="7776864" cy="105273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accent2">
                    <a:lumMod val="40000"/>
                    <a:lumOff val="60000"/>
                  </a:schemeClr>
                </a:solidFill>
              </a:rPr>
              <a:t>In Gen </a:t>
            </a:r>
            <a:r>
              <a:rPr lang="en-US" sz="2800" u="sng" dirty="0" smtClean="0">
                <a:solidFill>
                  <a:schemeClr val="accent2">
                    <a:lumMod val="40000"/>
                    <a:lumOff val="60000"/>
                  </a:schemeClr>
                </a:solidFill>
              </a:rPr>
              <a:t>1</a:t>
            </a:r>
            <a:r>
              <a:rPr lang="en-US" sz="2800" dirty="0" smtClean="0">
                <a:solidFill>
                  <a:schemeClr val="accent2">
                    <a:lumMod val="40000"/>
                    <a:lumOff val="60000"/>
                  </a:schemeClr>
                </a:solidFill>
              </a:rPr>
              <a:t>, both “morning” &amp; “night” </a:t>
            </a:r>
            <a:br>
              <a:rPr lang="en-US" sz="2800" dirty="0" smtClean="0">
                <a:solidFill>
                  <a:schemeClr val="accent2">
                    <a:lumMod val="40000"/>
                    <a:lumOff val="60000"/>
                  </a:schemeClr>
                </a:solidFill>
              </a:rPr>
            </a:br>
            <a:r>
              <a:rPr lang="en-US" sz="2800" dirty="0" smtClean="0">
                <a:solidFill>
                  <a:schemeClr val="accent2">
                    <a:lumMod val="40000"/>
                    <a:lumOff val="60000"/>
                  </a:schemeClr>
                </a:solidFill>
              </a:rPr>
              <a:t>have just one basic definition each.</a:t>
            </a:r>
            <a:endParaRPr lang="en-US" sz="2800" dirty="0">
              <a:solidFill>
                <a:schemeClr val="accent2">
                  <a:lumMod val="40000"/>
                  <a:lumOff val="60000"/>
                </a:schemeClr>
              </a:solidFill>
            </a:endParaRPr>
          </a:p>
        </p:txBody>
      </p:sp>
      <p:sp>
        <p:nvSpPr>
          <p:cNvPr id="7" name="Title 2"/>
          <p:cNvSpPr txBox="1">
            <a:spLocks/>
          </p:cNvSpPr>
          <p:nvPr/>
        </p:nvSpPr>
        <p:spPr>
          <a:xfrm>
            <a:off x="395537" y="5863139"/>
            <a:ext cx="8476948" cy="105273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smtClean="0">
                <a:solidFill>
                  <a:schemeClr val="accent2">
                    <a:lumMod val="40000"/>
                    <a:lumOff val="60000"/>
                  </a:schemeClr>
                </a:solidFill>
              </a:rPr>
              <a:t>There are other Hebrew words and numbers </a:t>
            </a:r>
            <a:br>
              <a:rPr lang="en-US" sz="2600" dirty="0" smtClean="0">
                <a:solidFill>
                  <a:schemeClr val="accent2">
                    <a:lumMod val="40000"/>
                    <a:lumOff val="60000"/>
                  </a:schemeClr>
                </a:solidFill>
              </a:rPr>
            </a:br>
            <a:r>
              <a:rPr lang="en-US" sz="2600" dirty="0" smtClean="0">
                <a:solidFill>
                  <a:schemeClr val="accent2">
                    <a:lumMod val="40000"/>
                    <a:lumOff val="60000"/>
                  </a:schemeClr>
                </a:solidFill>
              </a:rPr>
              <a:t>to be considered for “night.”</a:t>
            </a:r>
            <a:endParaRPr lang="en-US" sz="2600" dirty="0">
              <a:solidFill>
                <a:schemeClr val="accent2">
                  <a:lumMod val="40000"/>
                  <a:lumOff val="60000"/>
                </a:schemeClr>
              </a:solidFill>
            </a:endParaRPr>
          </a:p>
        </p:txBody>
      </p:sp>
    </p:spTree>
    <p:extLst>
      <p:ext uri="{BB962C8B-B14F-4D97-AF65-F5344CB8AC3E}">
        <p14:creationId xmlns:p14="http://schemas.microsoft.com/office/powerpoint/2010/main" val="177525574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448251"/>
            <a:ext cx="432048" cy="365125"/>
          </a:xfrm>
        </p:spPr>
        <p:txBody>
          <a:bodyPr/>
          <a:lstStyle/>
          <a:p>
            <a:fld id="{F6AA5173-809A-47C4-A6C9-FAF8F879D43E}" type="slidenum">
              <a:rPr lang="es-ES" smtClean="0">
                <a:solidFill>
                  <a:schemeClr val="accent4">
                    <a:lumMod val="40000"/>
                    <a:lumOff val="60000"/>
                  </a:schemeClr>
                </a:solidFill>
              </a:rPr>
              <a:pPr/>
              <a:t>28</a:t>
            </a:fld>
            <a:endParaRPr lang="es-ES" dirty="0">
              <a:solidFill>
                <a:schemeClr val="accent4">
                  <a:lumMod val="40000"/>
                  <a:lumOff val="60000"/>
                </a:schemeClr>
              </a:solidFill>
            </a:endParaRPr>
          </a:p>
        </p:txBody>
      </p:sp>
      <p:sp>
        <p:nvSpPr>
          <p:cNvPr id="3" name="Title 2"/>
          <p:cNvSpPr>
            <a:spLocks noGrp="1"/>
          </p:cNvSpPr>
          <p:nvPr>
            <p:ph type="title"/>
          </p:nvPr>
        </p:nvSpPr>
        <p:spPr>
          <a:xfrm>
            <a:off x="35496" y="44624"/>
            <a:ext cx="8784976" cy="2160240"/>
          </a:xfrm>
        </p:spPr>
        <p:txBody>
          <a:bodyPr/>
          <a:lstStyle/>
          <a:p>
            <a:r>
              <a:rPr lang="en-US" sz="3200" dirty="0" smtClean="0">
                <a:solidFill>
                  <a:schemeClr val="accent4">
                    <a:lumMod val="40000"/>
                    <a:lumOff val="60000"/>
                  </a:schemeClr>
                </a:solidFill>
              </a:rPr>
              <a:t>After the Creation Week the word </a:t>
            </a:r>
            <a:r>
              <a:rPr lang="en-US" sz="4000" dirty="0" smtClean="0">
                <a:solidFill>
                  <a:schemeClr val="accent4">
                    <a:lumMod val="40000"/>
                    <a:lumOff val="60000"/>
                  </a:schemeClr>
                </a:solidFill>
              </a:rPr>
              <a:t>Night Aligns with several </a:t>
            </a:r>
            <a:br>
              <a:rPr lang="en-US" sz="4000" dirty="0" smtClean="0">
                <a:solidFill>
                  <a:schemeClr val="accent4">
                    <a:lumMod val="40000"/>
                    <a:lumOff val="60000"/>
                  </a:schemeClr>
                </a:solidFill>
              </a:rPr>
            </a:br>
            <a:r>
              <a:rPr lang="en-US" sz="4000" dirty="0" smtClean="0">
                <a:solidFill>
                  <a:schemeClr val="accent4">
                    <a:lumMod val="40000"/>
                    <a:lumOff val="60000"/>
                  </a:schemeClr>
                </a:solidFill>
              </a:rPr>
              <a:t>other Hebrew Numbers</a:t>
            </a:r>
            <a:r>
              <a:rPr lang="en-US" sz="4800" dirty="0">
                <a:solidFill>
                  <a:schemeClr val="accent4">
                    <a:lumMod val="40000"/>
                    <a:lumOff val="60000"/>
                  </a:schemeClr>
                </a:solidFill>
              </a:rPr>
              <a:t/>
            </a:r>
            <a:br>
              <a:rPr lang="en-US" sz="4800" dirty="0">
                <a:solidFill>
                  <a:schemeClr val="accent4">
                    <a:lumMod val="40000"/>
                    <a:lumOff val="60000"/>
                  </a:schemeClr>
                </a:solidFill>
              </a:rPr>
            </a:br>
            <a:endParaRPr lang="en-US" sz="4800" dirty="0">
              <a:solidFill>
                <a:schemeClr val="accent4">
                  <a:lumMod val="40000"/>
                  <a:lumOff val="60000"/>
                </a:schemeClr>
              </a:solidFill>
            </a:endParaRPr>
          </a:p>
        </p:txBody>
      </p:sp>
      <p:sp>
        <p:nvSpPr>
          <p:cNvPr id="6" name="Content Placeholder 4"/>
          <p:cNvSpPr>
            <a:spLocks noGrp="1"/>
          </p:cNvSpPr>
          <p:nvPr>
            <p:ph sz="quarter" idx="14"/>
          </p:nvPr>
        </p:nvSpPr>
        <p:spPr>
          <a:xfrm>
            <a:off x="4644008" y="2636912"/>
            <a:ext cx="4248472" cy="2736304"/>
          </a:xfrm>
        </p:spPr>
        <p:txBody>
          <a:bodyPr>
            <a:normAutofit/>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marL="45720" indent="0" algn="ctr">
              <a:buNone/>
            </a:pPr>
            <a:r>
              <a:rPr lang="en-US" sz="3200" b="1" dirty="0" smtClean="0">
                <a:ln/>
                <a:solidFill>
                  <a:srgbClr val="00B0F0"/>
                </a:solidFill>
                <a:latin typeface="Comic Sans MS" pitchFamily="66" charset="0"/>
              </a:rPr>
              <a:t>2. In Strong’s “night” has 245 hits using a total of </a:t>
            </a:r>
            <a:br>
              <a:rPr lang="en-US" sz="3200" b="1" dirty="0" smtClean="0">
                <a:ln/>
                <a:solidFill>
                  <a:srgbClr val="00B0F0"/>
                </a:solidFill>
                <a:latin typeface="Comic Sans MS" pitchFamily="66" charset="0"/>
              </a:rPr>
            </a:br>
            <a:r>
              <a:rPr lang="en-US" sz="3200" b="1" dirty="0" smtClean="0">
                <a:ln/>
                <a:solidFill>
                  <a:srgbClr val="00B0F0"/>
                </a:solidFill>
                <a:latin typeface="Comic Sans MS" pitchFamily="66" charset="0"/>
              </a:rPr>
              <a:t>9 other Hebrew </a:t>
            </a:r>
            <a:br>
              <a:rPr lang="en-US" sz="3200" b="1" dirty="0" smtClean="0">
                <a:ln/>
                <a:solidFill>
                  <a:srgbClr val="00B0F0"/>
                </a:solidFill>
                <a:latin typeface="Comic Sans MS" pitchFamily="66" charset="0"/>
              </a:rPr>
            </a:br>
            <a:r>
              <a:rPr lang="en-US" sz="3200" b="1" dirty="0" smtClean="0">
                <a:ln/>
                <a:solidFill>
                  <a:srgbClr val="00B0F0"/>
                </a:solidFill>
                <a:latin typeface="Comic Sans MS" pitchFamily="66" charset="0"/>
              </a:rPr>
              <a:t>Word numbers. </a:t>
            </a:r>
            <a:endParaRPr lang="en-US" sz="3200" b="1" dirty="0">
              <a:ln/>
              <a:solidFill>
                <a:srgbClr val="00B0F0"/>
              </a:solidFill>
              <a:latin typeface="Comic Sans MS" pitchFamily="66" charset="0"/>
            </a:endParaRPr>
          </a:p>
        </p:txBody>
      </p:sp>
      <p:sp>
        <p:nvSpPr>
          <p:cNvPr id="9" name="TextBox 8"/>
          <p:cNvSpPr txBox="1"/>
          <p:nvPr/>
        </p:nvSpPr>
        <p:spPr>
          <a:xfrm>
            <a:off x="36228" y="5589240"/>
            <a:ext cx="900100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A closer look at these other Hebrew Word numbers may yield a clue as to why </a:t>
            </a:r>
            <a:r>
              <a:rPr lang="en-US" sz="2600" b="1" dirty="0" smtClean="0">
                <a:ln w="11430">
                  <a:solidFill>
                    <a:sysClr val="windowText" lastClr="000000"/>
                  </a:solidFill>
                </a:ln>
                <a:solidFill>
                  <a:srgbClr val="FF0000"/>
                </a:solidFill>
                <a:effectLst>
                  <a:glow rad="165100">
                    <a:schemeClr val="bg1">
                      <a:alpha val="75000"/>
                    </a:schemeClr>
                  </a:glow>
                </a:effectLst>
                <a:latin typeface="Comic Sans MS" pitchFamily="66" charset="0"/>
              </a:rPr>
              <a:t>layil</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was used first.</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Tree>
    <p:extLst>
      <p:ext uri="{BB962C8B-B14F-4D97-AF65-F5344CB8AC3E}">
        <p14:creationId xmlns:p14="http://schemas.microsoft.com/office/powerpoint/2010/main" val="8045151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3569" y="188640"/>
            <a:ext cx="7776862" cy="792088"/>
          </a:xfrm>
          <a:effectLst>
            <a:glow rad="228600">
              <a:schemeClr val="accent5">
                <a:satMod val="175000"/>
                <a:alpha val="40000"/>
              </a:schemeClr>
            </a:glow>
          </a:effectLst>
        </p:spPr>
        <p:txBody>
          <a:bodyPr/>
          <a:lstStyle/>
          <a:p>
            <a:r>
              <a:rPr lang="en-US" dirty="0" smtClean="0">
                <a:ln w="6350">
                  <a:solidFill>
                    <a:schemeClr val="bg1"/>
                  </a:solidFill>
                </a:ln>
                <a:solidFill>
                  <a:srgbClr val="002060"/>
                </a:solidFill>
                <a:effectLst>
                  <a:outerShdw blurRad="25400" algn="tl" rotWithShape="0">
                    <a:srgbClr val="000000">
                      <a:alpha val="43000"/>
                    </a:srgbClr>
                  </a:outerShdw>
                </a:effectLst>
              </a:rPr>
              <a:t>Night:  245 Scriptures</a:t>
            </a:r>
            <a:endParaRPr lang="en-US" dirty="0">
              <a:ln w="6350">
                <a:solidFill>
                  <a:schemeClr val="bg1"/>
                </a:solidFill>
              </a:ln>
              <a:solidFill>
                <a:srgbClr val="002060"/>
              </a:solidFill>
              <a:effectLst>
                <a:outerShdw blurRad="25400" algn="tl" rotWithShape="0">
                  <a:srgbClr val="000000">
                    <a:alpha val="43000"/>
                  </a:srgbClr>
                </a:outerShdw>
              </a:effectLst>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831690435"/>
              </p:ext>
            </p:extLst>
          </p:nvPr>
        </p:nvGraphicFramePr>
        <p:xfrm>
          <a:off x="683568" y="1196752"/>
          <a:ext cx="7704782"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92008" y="1347236"/>
            <a:ext cx="905455" cy="905455"/>
          </a:xfrm>
          <a:prstGeom prst="ellipse">
            <a:avLst/>
          </a:prstGeom>
          <a:ln w="63500" cap="rnd">
            <a:solidFill>
              <a:srgbClr val="333333"/>
            </a:solidFill>
          </a:ln>
          <a:effectLst>
            <a:glow rad="1524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80433" y="2578087"/>
            <a:ext cx="908214" cy="908214"/>
          </a:xfrm>
          <a:prstGeom prst="ellipse">
            <a:avLst/>
          </a:prstGeom>
          <a:ln w="63500" cap="rnd">
            <a:solidFill>
              <a:srgbClr val="333333"/>
            </a:solidFill>
          </a:ln>
          <a:effectLst>
            <a:glow rad="1397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94478" y="5157192"/>
            <a:ext cx="880124" cy="880124"/>
          </a:xfrm>
          <a:prstGeom prst="ellipse">
            <a:avLst/>
          </a:prstGeom>
          <a:ln w="63500" cap="rnd">
            <a:solidFill>
              <a:srgbClr val="333333"/>
            </a:solidFill>
          </a:ln>
          <a:effectLst>
            <a:glow rad="1397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803775" y="3864268"/>
            <a:ext cx="908214" cy="908214"/>
          </a:xfrm>
          <a:prstGeom prst="ellipse">
            <a:avLst/>
          </a:prstGeom>
          <a:ln w="63500" cap="rnd">
            <a:solidFill>
              <a:srgbClr val="333333"/>
            </a:solidFill>
          </a:ln>
          <a:effectLst>
            <a:glow rad="1397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907704" y="1338298"/>
            <a:ext cx="6336704" cy="830997"/>
          </a:xfrm>
          <a:prstGeom prst="rect">
            <a:avLst/>
          </a:prstGeom>
          <a:noFill/>
        </p:spPr>
        <p:txBody>
          <a:bodyPr wrap="square" lIns="91440" tIns="45720" rIns="91440" bIns="45720">
            <a:spAutoFit/>
          </a:bodyPr>
          <a:lstStyle/>
          <a:p>
            <a:r>
              <a:rPr lang="en-US" sz="2400" b="1" dirty="0" smtClean="0">
                <a:ln w="1905"/>
                <a:solidFill>
                  <a:schemeClr val="bg2"/>
                </a:solidFill>
                <a:effectLst>
                  <a:innerShdw blurRad="69850" dist="43180" dir="5400000">
                    <a:srgbClr val="000000">
                      <a:alpha val="65000"/>
                    </a:srgbClr>
                  </a:innerShdw>
                </a:effectLst>
              </a:rPr>
              <a:t>H3915  layil  [233 </a:t>
            </a:r>
            <a:r>
              <a:rPr lang="en-US" b="1" dirty="0">
                <a:ln w="1905"/>
                <a:solidFill>
                  <a:schemeClr val="bg2"/>
                </a:solidFill>
                <a:effectLst>
                  <a:innerShdw blurRad="69850" dist="43180" dir="5400000">
                    <a:srgbClr val="000000">
                      <a:alpha val="65000"/>
                    </a:srgbClr>
                  </a:innerShdw>
                </a:effectLst>
              </a:rPr>
              <a:t>{</a:t>
            </a:r>
            <a:r>
              <a:rPr lang="en-US" b="1" dirty="0" smtClean="0">
                <a:ln w="1905"/>
                <a:solidFill>
                  <a:schemeClr val="bg2"/>
                </a:solidFill>
                <a:effectLst>
                  <a:innerShdw blurRad="69850" dist="43180" dir="5400000">
                    <a:srgbClr val="000000">
                      <a:alpha val="65000"/>
                    </a:srgbClr>
                  </a:innerShdw>
                </a:effectLst>
              </a:rPr>
              <a:t>Englishman’s}</a:t>
            </a:r>
            <a:r>
              <a:rPr lang="en-US" sz="2400" b="1" dirty="0" smtClean="0">
                <a:ln w="1905"/>
                <a:solidFill>
                  <a:schemeClr val="bg2"/>
                </a:solidFill>
                <a:effectLst>
                  <a:innerShdw blurRad="69850" dist="43180" dir="5400000">
                    <a:srgbClr val="000000">
                      <a:alpha val="65000"/>
                    </a:srgbClr>
                  </a:innerShdw>
                </a:effectLst>
              </a:rPr>
              <a:t>]  Gen 1:5  </a:t>
            </a:r>
            <a:r>
              <a:rPr lang="en-US" sz="2400" b="1" dirty="0">
                <a:ln w="1905"/>
                <a:solidFill>
                  <a:schemeClr val="bg2"/>
                </a:solidFill>
                <a:effectLst>
                  <a:innerShdw blurRad="69850" dist="43180" dir="5400000">
                    <a:srgbClr val="000000">
                      <a:alpha val="65000"/>
                    </a:srgbClr>
                  </a:innerShdw>
                </a:effectLst>
              </a:rPr>
              <a:t/>
            </a:r>
            <a:br>
              <a:rPr lang="en-US" sz="2400" b="1" dirty="0">
                <a:ln w="1905"/>
                <a:solidFill>
                  <a:schemeClr val="bg2"/>
                </a:solidFill>
                <a:effectLst>
                  <a:innerShdw blurRad="69850" dist="43180" dir="5400000">
                    <a:srgbClr val="000000">
                      <a:alpha val="65000"/>
                    </a:srgbClr>
                  </a:innerShdw>
                </a:effectLst>
              </a:rPr>
            </a:br>
            <a:r>
              <a:rPr lang="en-US" sz="2400" b="1" dirty="0" smtClean="0">
                <a:ln w="1905"/>
                <a:solidFill>
                  <a:schemeClr val="bg2"/>
                </a:solidFill>
                <a:effectLst>
                  <a:innerShdw blurRad="69850" dist="43180" dir="5400000">
                    <a:srgbClr val="000000">
                      <a:alpha val="65000"/>
                    </a:srgbClr>
                  </a:innerShdw>
                </a:effectLst>
              </a:rPr>
              <a:t>twist away of the night; Night Season.</a:t>
            </a:r>
            <a:endParaRPr lang="en-US" sz="2400" b="1" dirty="0">
              <a:ln w="1905"/>
              <a:solidFill>
                <a:schemeClr val="bg2"/>
              </a:solidFill>
              <a:effectLst>
                <a:innerShdw blurRad="69850" dist="43180" dir="5400000">
                  <a:srgbClr val="000000">
                    <a:alpha val="65000"/>
                  </a:srgbClr>
                </a:innerShdw>
              </a:effectLst>
            </a:endParaRPr>
          </a:p>
        </p:txBody>
      </p:sp>
      <p:sp>
        <p:nvSpPr>
          <p:cNvPr id="12" name="Rectangle 11"/>
          <p:cNvSpPr/>
          <p:nvPr/>
        </p:nvSpPr>
        <p:spPr>
          <a:xfrm>
            <a:off x="1907704" y="2616695"/>
            <a:ext cx="6336704" cy="830997"/>
          </a:xfrm>
          <a:prstGeom prst="rect">
            <a:avLst/>
          </a:prstGeom>
          <a:noFill/>
        </p:spPr>
        <p:txBody>
          <a:bodyPr wrap="square" lIns="91440" tIns="45720" rIns="91440" bIns="45720">
            <a:spAutoFit/>
          </a:bodyPr>
          <a:lstStyle/>
          <a:p>
            <a:r>
              <a:rPr lang="en-US" sz="2400" b="1" dirty="0" smtClean="0">
                <a:ln w="1905"/>
                <a:solidFill>
                  <a:schemeClr val="bg2"/>
                </a:solidFill>
                <a:effectLst>
                  <a:innerShdw blurRad="69850" dist="43180" dir="5400000">
                    <a:srgbClr val="000000">
                      <a:alpha val="65000"/>
                    </a:srgbClr>
                  </a:innerShdw>
                </a:effectLst>
              </a:rPr>
              <a:t>H3885  </a:t>
            </a:r>
            <a:r>
              <a:rPr lang="en-US" sz="2400" b="1" dirty="0" err="1" smtClean="0">
                <a:ln w="1905"/>
                <a:solidFill>
                  <a:schemeClr val="bg2"/>
                </a:solidFill>
                <a:effectLst>
                  <a:innerShdw blurRad="69850" dist="43180" dir="5400000">
                    <a:srgbClr val="000000">
                      <a:alpha val="65000"/>
                    </a:srgbClr>
                  </a:innerShdw>
                </a:effectLst>
              </a:rPr>
              <a:t>luwm</a:t>
            </a:r>
            <a:r>
              <a:rPr lang="en-US" sz="2400" b="1" dirty="0" smtClean="0">
                <a:ln w="1905"/>
                <a:solidFill>
                  <a:schemeClr val="bg2"/>
                </a:solidFill>
                <a:effectLst>
                  <a:innerShdw blurRad="69850" dist="43180" dir="5400000">
                    <a:srgbClr val="000000">
                      <a:alpha val="65000"/>
                    </a:srgbClr>
                  </a:innerShdw>
                </a:effectLst>
              </a:rPr>
              <a:t>  [83 </a:t>
            </a:r>
            <a:r>
              <a:rPr lang="en-US" b="1" dirty="0">
                <a:ln w="1905"/>
                <a:solidFill>
                  <a:schemeClr val="bg2"/>
                </a:solidFill>
                <a:effectLst>
                  <a:innerShdw blurRad="69850" dist="43180" dir="5400000">
                    <a:srgbClr val="000000">
                      <a:alpha val="65000"/>
                    </a:srgbClr>
                  </a:innerShdw>
                </a:effectLst>
              </a:rPr>
              <a:t>{Englishman’s}</a:t>
            </a:r>
            <a:r>
              <a:rPr lang="en-US" sz="2400" b="1" dirty="0" smtClean="0">
                <a:ln w="1905"/>
                <a:solidFill>
                  <a:schemeClr val="bg2"/>
                </a:solidFill>
                <a:effectLst>
                  <a:innerShdw blurRad="69850" dist="43180" dir="5400000">
                    <a:srgbClr val="000000">
                      <a:alpha val="65000"/>
                    </a:srgbClr>
                  </a:innerShdw>
                </a:effectLst>
              </a:rPr>
              <a:t>]  Gen 19:2  </a:t>
            </a:r>
            <a:r>
              <a:rPr lang="en-US" sz="2400" b="1" dirty="0">
                <a:ln w="1905"/>
                <a:solidFill>
                  <a:schemeClr val="bg2"/>
                </a:solidFill>
                <a:effectLst>
                  <a:innerShdw blurRad="69850" dist="43180" dir="5400000">
                    <a:srgbClr val="000000">
                      <a:alpha val="65000"/>
                    </a:srgbClr>
                  </a:innerShdw>
                </a:effectLst>
              </a:rPr>
              <a:t/>
            </a:r>
            <a:br>
              <a:rPr lang="en-US" sz="2400" b="1" dirty="0">
                <a:ln w="1905"/>
                <a:solidFill>
                  <a:schemeClr val="bg2"/>
                </a:solidFill>
                <a:effectLst>
                  <a:innerShdw blurRad="69850" dist="43180" dir="5400000">
                    <a:srgbClr val="000000">
                      <a:alpha val="65000"/>
                    </a:srgbClr>
                  </a:innerShdw>
                </a:effectLst>
              </a:rPr>
            </a:br>
            <a:r>
              <a:rPr lang="en-US" sz="2400" b="1" dirty="0" smtClean="0">
                <a:ln w="1905"/>
                <a:solidFill>
                  <a:schemeClr val="bg2"/>
                </a:solidFill>
                <a:effectLst>
                  <a:innerShdw blurRad="69850" dist="43180" dir="5400000">
                    <a:srgbClr val="000000">
                      <a:alpha val="65000"/>
                    </a:srgbClr>
                  </a:innerShdw>
                </a:effectLst>
              </a:rPr>
              <a:t>to stop over night for the Night Season.</a:t>
            </a:r>
            <a:endParaRPr lang="en-US" sz="2400" b="1" dirty="0">
              <a:ln w="1905"/>
              <a:solidFill>
                <a:schemeClr val="bg2"/>
              </a:solidFill>
              <a:effectLst>
                <a:innerShdw blurRad="69850" dist="43180" dir="5400000">
                  <a:srgbClr val="000000">
                    <a:alpha val="65000"/>
                  </a:srgbClr>
                </a:innerShdw>
              </a:effectLst>
            </a:endParaRPr>
          </a:p>
        </p:txBody>
      </p:sp>
      <p:sp>
        <p:nvSpPr>
          <p:cNvPr id="13" name="Rectangle 12"/>
          <p:cNvSpPr/>
          <p:nvPr/>
        </p:nvSpPr>
        <p:spPr>
          <a:xfrm>
            <a:off x="1907704" y="3867720"/>
            <a:ext cx="6336704" cy="830997"/>
          </a:xfrm>
          <a:prstGeom prst="rect">
            <a:avLst/>
          </a:prstGeom>
          <a:noFill/>
        </p:spPr>
        <p:txBody>
          <a:bodyPr wrap="square" lIns="91440" tIns="45720" rIns="91440" bIns="45720">
            <a:spAutoFit/>
          </a:bodyPr>
          <a:lstStyle/>
          <a:p>
            <a:r>
              <a:rPr lang="en-US" sz="2400" b="1" u="sng" dirty="0" smtClean="0">
                <a:ln w="1905"/>
                <a:solidFill>
                  <a:srgbClr val="006600"/>
                </a:solidFill>
                <a:effectLst>
                  <a:innerShdw blurRad="69850" dist="43180" dir="5400000">
                    <a:srgbClr val="000000">
                      <a:alpha val="65000"/>
                    </a:srgbClr>
                  </a:innerShdw>
                </a:effectLst>
              </a:rPr>
              <a:t>H6153</a:t>
            </a:r>
            <a:r>
              <a:rPr lang="en-US" sz="2400" b="1" dirty="0" smtClean="0">
                <a:ln w="1905"/>
                <a:solidFill>
                  <a:srgbClr val="006600"/>
                </a:solidFill>
                <a:effectLst>
                  <a:innerShdw blurRad="69850" dist="43180" dir="5400000">
                    <a:srgbClr val="000000">
                      <a:alpha val="65000"/>
                    </a:srgbClr>
                  </a:innerShdw>
                </a:effectLst>
              </a:rPr>
              <a:t>  ereb  [134 </a:t>
            </a:r>
            <a:r>
              <a:rPr lang="en-US" b="1" dirty="0" smtClean="0">
                <a:ln w="1905"/>
                <a:solidFill>
                  <a:srgbClr val="006600"/>
                </a:solidFill>
                <a:effectLst>
                  <a:innerShdw blurRad="69850" dist="43180" dir="5400000">
                    <a:srgbClr val="000000">
                      <a:alpha val="65000"/>
                    </a:srgbClr>
                  </a:innerShdw>
                </a:effectLst>
              </a:rPr>
              <a:t>{</a:t>
            </a:r>
            <a:r>
              <a:rPr lang="en-US" b="1" dirty="0">
                <a:ln w="1905"/>
                <a:solidFill>
                  <a:srgbClr val="006600"/>
                </a:solidFill>
                <a:effectLst>
                  <a:innerShdw blurRad="69850" dist="43180" dir="5400000">
                    <a:srgbClr val="000000">
                      <a:alpha val="65000"/>
                    </a:srgbClr>
                  </a:innerShdw>
                </a:effectLst>
              </a:rPr>
              <a:t>Englishman’s</a:t>
            </a:r>
            <a:r>
              <a:rPr lang="en-US" b="1" dirty="0" smtClean="0">
                <a:ln w="1905"/>
                <a:solidFill>
                  <a:srgbClr val="006600"/>
                </a:solidFill>
                <a:effectLst>
                  <a:innerShdw blurRad="69850" dist="43180" dir="5400000">
                    <a:srgbClr val="000000">
                      <a:alpha val="65000"/>
                    </a:srgbClr>
                  </a:innerShdw>
                </a:effectLst>
              </a:rPr>
              <a:t>}</a:t>
            </a:r>
            <a:r>
              <a:rPr lang="en-US" sz="2400" b="1" dirty="0" smtClean="0">
                <a:ln w="1905"/>
                <a:solidFill>
                  <a:srgbClr val="006600"/>
                </a:solidFill>
                <a:effectLst>
                  <a:innerShdw blurRad="69850" dist="43180" dir="5400000">
                    <a:srgbClr val="000000">
                      <a:alpha val="65000"/>
                    </a:srgbClr>
                  </a:innerShdw>
                </a:effectLst>
              </a:rPr>
              <a:t>]  Gen 49:27</a:t>
            </a:r>
            <a:r>
              <a:rPr lang="en-US" sz="2400" b="1" dirty="0">
                <a:ln w="1905"/>
                <a:solidFill>
                  <a:srgbClr val="006600"/>
                </a:solidFill>
                <a:effectLst>
                  <a:innerShdw blurRad="69850" dist="43180" dir="5400000">
                    <a:srgbClr val="000000">
                      <a:alpha val="65000"/>
                    </a:srgbClr>
                  </a:innerShdw>
                </a:effectLst>
              </a:rPr>
              <a:t/>
            </a:r>
            <a:br>
              <a:rPr lang="en-US" sz="2400" b="1" dirty="0">
                <a:ln w="1905"/>
                <a:solidFill>
                  <a:srgbClr val="006600"/>
                </a:solidFill>
                <a:effectLst>
                  <a:innerShdw blurRad="69850" dist="43180" dir="5400000">
                    <a:srgbClr val="000000">
                      <a:alpha val="65000"/>
                    </a:srgbClr>
                  </a:innerShdw>
                </a:effectLst>
              </a:rPr>
            </a:br>
            <a:r>
              <a:rPr lang="en-US" sz="2400" b="1" dirty="0" smtClean="0">
                <a:ln w="1905"/>
                <a:solidFill>
                  <a:srgbClr val="006600"/>
                </a:solidFill>
                <a:effectLst>
                  <a:innerShdw blurRad="69850" dist="43180" dir="5400000">
                    <a:srgbClr val="000000">
                      <a:alpha val="65000"/>
                    </a:srgbClr>
                  </a:innerShdw>
                </a:effectLst>
              </a:rPr>
              <a:t>dusk; day; night.</a:t>
            </a:r>
            <a:endParaRPr lang="en-US" sz="2400" b="1" dirty="0">
              <a:ln w="1905"/>
              <a:solidFill>
                <a:srgbClr val="006600"/>
              </a:solidFill>
              <a:effectLst>
                <a:innerShdw blurRad="69850" dist="43180" dir="5400000">
                  <a:srgbClr val="000000">
                    <a:alpha val="65000"/>
                  </a:srgbClr>
                </a:innerShdw>
              </a:effectLst>
            </a:endParaRPr>
          </a:p>
        </p:txBody>
      </p:sp>
      <p:sp>
        <p:nvSpPr>
          <p:cNvPr id="14" name="Rectangle 13"/>
          <p:cNvSpPr/>
          <p:nvPr/>
        </p:nvSpPr>
        <p:spPr>
          <a:xfrm>
            <a:off x="1907704" y="5181755"/>
            <a:ext cx="6336704" cy="830997"/>
          </a:xfrm>
          <a:prstGeom prst="rect">
            <a:avLst/>
          </a:prstGeom>
          <a:noFill/>
        </p:spPr>
        <p:txBody>
          <a:bodyPr wrap="square" lIns="91440" tIns="45720" rIns="91440" bIns="45720">
            <a:spAutoFit/>
          </a:bodyPr>
          <a:lstStyle/>
          <a:p>
            <a:r>
              <a:rPr lang="en-US" sz="2400" b="1" dirty="0" smtClean="0">
                <a:ln w="1905"/>
                <a:solidFill>
                  <a:schemeClr val="accent3">
                    <a:lumMod val="50000"/>
                  </a:schemeClr>
                </a:solidFill>
                <a:effectLst>
                  <a:innerShdw blurRad="69850" dist="43180" dir="5400000">
                    <a:srgbClr val="000000">
                      <a:alpha val="65000"/>
                    </a:srgbClr>
                  </a:innerShdw>
                </a:effectLst>
              </a:rPr>
              <a:t>H8464  </a:t>
            </a:r>
            <a:r>
              <a:rPr lang="en-US" sz="2400" b="1" dirty="0" err="1" smtClean="0">
                <a:ln w="1905"/>
                <a:solidFill>
                  <a:schemeClr val="accent3">
                    <a:lumMod val="50000"/>
                  </a:schemeClr>
                </a:solidFill>
                <a:effectLst>
                  <a:innerShdw blurRad="69850" dist="43180" dir="5400000">
                    <a:srgbClr val="000000">
                      <a:alpha val="65000"/>
                    </a:srgbClr>
                  </a:innerShdw>
                </a:effectLst>
              </a:rPr>
              <a:t>tachmac</a:t>
            </a:r>
            <a:r>
              <a:rPr lang="en-US" sz="2400" b="1" dirty="0" smtClean="0">
                <a:ln w="1905"/>
                <a:solidFill>
                  <a:schemeClr val="accent3">
                    <a:lumMod val="50000"/>
                  </a:schemeClr>
                </a:solidFill>
                <a:effectLst>
                  <a:innerShdw blurRad="69850" dist="43180" dir="5400000">
                    <a:srgbClr val="000000">
                      <a:alpha val="65000"/>
                    </a:srgbClr>
                  </a:innerShdw>
                </a:effectLst>
              </a:rPr>
              <a:t>  [2 </a:t>
            </a:r>
            <a:r>
              <a:rPr lang="en-US" b="1" dirty="0">
                <a:ln w="1905"/>
                <a:solidFill>
                  <a:schemeClr val="accent3">
                    <a:lumMod val="50000"/>
                  </a:schemeClr>
                </a:solidFill>
                <a:effectLst>
                  <a:innerShdw blurRad="69850" dist="43180" dir="5400000">
                    <a:srgbClr val="000000">
                      <a:alpha val="65000"/>
                    </a:srgbClr>
                  </a:innerShdw>
                </a:effectLst>
              </a:rPr>
              <a:t>{</a:t>
            </a:r>
            <a:r>
              <a:rPr lang="en-US" b="1" dirty="0" smtClean="0">
                <a:ln w="1905"/>
                <a:solidFill>
                  <a:schemeClr val="accent3">
                    <a:lumMod val="50000"/>
                  </a:schemeClr>
                </a:solidFill>
                <a:effectLst>
                  <a:innerShdw blurRad="69850" dist="43180" dir="5400000">
                    <a:srgbClr val="000000">
                      <a:alpha val="65000"/>
                    </a:srgbClr>
                  </a:innerShdw>
                </a:effectLst>
              </a:rPr>
              <a:t>Englishman’s}</a:t>
            </a:r>
            <a:r>
              <a:rPr lang="en-US" sz="2400" b="1" dirty="0" smtClean="0">
                <a:ln w="1905"/>
                <a:solidFill>
                  <a:schemeClr val="accent3">
                    <a:lumMod val="50000"/>
                  </a:schemeClr>
                </a:solidFill>
                <a:effectLst>
                  <a:innerShdw blurRad="69850" dist="43180" dir="5400000">
                    <a:srgbClr val="000000">
                      <a:alpha val="65000"/>
                    </a:srgbClr>
                  </a:innerShdw>
                </a:effectLst>
              </a:rPr>
              <a:t>]  Lev 11:6</a:t>
            </a:r>
            <a:r>
              <a:rPr lang="en-US" sz="2400" b="1" dirty="0">
                <a:ln w="1905"/>
                <a:solidFill>
                  <a:schemeClr val="accent3">
                    <a:lumMod val="50000"/>
                  </a:schemeClr>
                </a:solidFill>
                <a:effectLst>
                  <a:innerShdw blurRad="69850" dist="43180" dir="5400000">
                    <a:srgbClr val="000000">
                      <a:alpha val="65000"/>
                    </a:srgbClr>
                  </a:innerShdw>
                </a:effectLst>
              </a:rPr>
              <a:t/>
            </a:r>
            <a:br>
              <a:rPr lang="en-US" sz="2400" b="1" dirty="0">
                <a:ln w="1905"/>
                <a:solidFill>
                  <a:schemeClr val="accent3">
                    <a:lumMod val="50000"/>
                  </a:schemeClr>
                </a:solidFill>
                <a:effectLst>
                  <a:innerShdw blurRad="69850" dist="43180" dir="5400000">
                    <a:srgbClr val="000000">
                      <a:alpha val="65000"/>
                    </a:srgbClr>
                  </a:innerShdw>
                </a:effectLst>
              </a:rPr>
            </a:br>
            <a:r>
              <a:rPr lang="en-US" sz="2400" b="1" dirty="0" smtClean="0">
                <a:ln w="1905"/>
                <a:solidFill>
                  <a:schemeClr val="accent3">
                    <a:lumMod val="50000"/>
                  </a:schemeClr>
                </a:solidFill>
                <a:effectLst>
                  <a:innerShdw blurRad="69850" dist="43180" dir="5400000">
                    <a:srgbClr val="000000">
                      <a:alpha val="65000"/>
                    </a:srgbClr>
                  </a:innerShdw>
                </a:effectLst>
              </a:rPr>
              <a:t>an unclean bird; night hawk.</a:t>
            </a:r>
            <a:endParaRPr lang="en-US" sz="2400" b="1" dirty="0">
              <a:ln w="1905"/>
              <a:solidFill>
                <a:schemeClr val="accent3">
                  <a:lumMod val="50000"/>
                </a:schemeClr>
              </a:solidFill>
              <a:effectLst>
                <a:innerShdw blurRad="69850" dist="43180" dir="5400000">
                  <a:srgbClr val="000000">
                    <a:alpha val="65000"/>
                  </a:srgbClr>
                </a:innerShdw>
              </a:effectLst>
            </a:endParaRPr>
          </a:p>
        </p:txBody>
      </p:sp>
      <p:sp>
        <p:nvSpPr>
          <p:cNvPr id="15" name="Slide Number Placeholder 1"/>
          <p:cNvSpPr txBox="1">
            <a:spLocks/>
          </p:cNvSpPr>
          <p:nvPr/>
        </p:nvSpPr>
        <p:spPr>
          <a:xfrm>
            <a:off x="8604448" y="6429243"/>
            <a:ext cx="432048"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6AA5173-809A-47C4-A6C9-FAF8F879D43E}" type="slidenum">
              <a:rPr lang="es-ES" smtClean="0">
                <a:solidFill>
                  <a:schemeClr val="tx1"/>
                </a:solidFill>
              </a:rPr>
              <a:pPr/>
              <a:t>29</a:t>
            </a:fld>
            <a:endParaRPr lang="es-ES" dirty="0">
              <a:solidFill>
                <a:schemeClr val="tx1"/>
              </a:solidFill>
            </a:endParaRPr>
          </a:p>
        </p:txBody>
      </p:sp>
      <p:sp>
        <p:nvSpPr>
          <p:cNvPr id="18" name="Rectangle 17"/>
          <p:cNvSpPr/>
          <p:nvPr/>
        </p:nvSpPr>
        <p:spPr>
          <a:xfrm>
            <a:off x="8388424" y="3573016"/>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rgbClr val="25C034"/>
                </a:solidFill>
                <a:effectLst>
                  <a:outerShdw blurRad="50800" dist="39000" dir="5460000" algn="tl">
                    <a:srgbClr val="000000">
                      <a:alpha val="38000"/>
                    </a:srgbClr>
                  </a:outerShdw>
                </a:effectLst>
                <a:latin typeface="Kristen ITC" pitchFamily="66" charset="0"/>
              </a:rPr>
              <a:t>?</a:t>
            </a:r>
          </a:p>
        </p:txBody>
      </p:sp>
    </p:spTree>
    <p:extLst>
      <p:ext uri="{BB962C8B-B14F-4D97-AF65-F5344CB8AC3E}">
        <p14:creationId xmlns:p14="http://schemas.microsoft.com/office/powerpoint/2010/main" val="260004087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7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1750"/>
                                        <p:tgtEl>
                                          <p:spTgt spid="13">
                                            <p:txEl>
                                              <p:pRg st="0" end="0"/>
                                            </p:txEl>
                                          </p:spTgt>
                                        </p:tgtEl>
                                      </p:cBhvr>
                                    </p:animEffect>
                                  </p:childTnLst>
                                </p:cTn>
                              </p:par>
                            </p:childTnLst>
                          </p:cTn>
                        </p:par>
                        <p:par>
                          <p:cTn id="13" fill="hold">
                            <p:stCondLst>
                              <p:cond delay="1750"/>
                            </p:stCondLst>
                            <p:childTnLst>
                              <p:par>
                                <p:cTn id="14" presetID="53" presetClass="entr" presetSubtype="16"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500" fill="hold"/>
                                        <p:tgtEl>
                                          <p:spTgt spid="18"/>
                                        </p:tgtEl>
                                        <p:attrNameLst>
                                          <p:attrName>ppt_w</p:attrName>
                                        </p:attrNameLst>
                                      </p:cBhvr>
                                      <p:tavLst>
                                        <p:tav tm="0">
                                          <p:val>
                                            <p:fltVal val="0"/>
                                          </p:val>
                                        </p:tav>
                                        <p:tav tm="100000">
                                          <p:val>
                                            <p:strVal val="#ppt_w"/>
                                          </p:val>
                                        </p:tav>
                                      </p:tavLst>
                                    </p:anim>
                                    <p:anim calcmode="lin" valueType="num">
                                      <p:cBhvr>
                                        <p:cTn id="17" dur="1500" fill="hold"/>
                                        <p:tgtEl>
                                          <p:spTgt spid="18"/>
                                        </p:tgtEl>
                                        <p:attrNameLst>
                                          <p:attrName>ppt_h</p:attrName>
                                        </p:attrNameLst>
                                      </p:cBhvr>
                                      <p:tavLst>
                                        <p:tav tm="0">
                                          <p:val>
                                            <p:fltVal val="0"/>
                                          </p:val>
                                        </p:tav>
                                        <p:tav tm="100000">
                                          <p:val>
                                            <p:strVal val="#ppt_h"/>
                                          </p:val>
                                        </p:tav>
                                      </p:tavLst>
                                    </p:anim>
                                    <p:animEffect transition="in" filter="fade">
                                      <p:cBhvr>
                                        <p:cTn id="18" dur="1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175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2440" y="6381328"/>
            <a:ext cx="432048" cy="365125"/>
          </a:xfrm>
        </p:spPr>
        <p:txBody>
          <a:bodyPr/>
          <a:lstStyle/>
          <a:p>
            <a:fld id="{87AE371E-ED34-412D-882F-B73224B707AB}" type="slidenum">
              <a:rPr lang="es-ES" smtClean="0"/>
              <a:pPr/>
              <a:t>3</a:t>
            </a:fld>
            <a:endParaRPr lang="es-ES" dirty="0"/>
          </a:p>
        </p:txBody>
      </p:sp>
      <p:pic>
        <p:nvPicPr>
          <p:cNvPr id="6" name="Picture 2" descr="C:\Users\Rae\Desktop\Flat Earth\do boy glass.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flipH="1">
            <a:off x="7240253" y="3087502"/>
            <a:ext cx="1940259" cy="199768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52536" y="692795"/>
            <a:ext cx="9756576" cy="3096245"/>
          </a:xfrm>
          <a:ln>
            <a:noFill/>
          </a:ln>
        </p:spPr>
        <p:txBody>
          <a:bodyPr>
            <a:scene3d>
              <a:camera prst="isometricOffAxis1Right"/>
              <a:lightRig rig="threePt" dir="t"/>
            </a:scene3d>
            <a:sp3d extrusionH="57150">
              <a:bevelT w="38100" h="38100" prst="angle"/>
            </a:sp3d>
          </a:bodyPr>
          <a:lstStyle/>
          <a:p>
            <a:pPr algn="ctr"/>
            <a:r>
              <a:rPr lang="en-US" sz="3600" dirty="0" smtClean="0">
                <a:ln w="10541" cmpd="sng">
                  <a:noFill/>
                  <a:prstDash val="solid"/>
                </a:ln>
                <a:solidFill>
                  <a:srgbClr val="0070C0"/>
                </a:solidFill>
              </a:rPr>
              <a:t>               Gen 1:5</a:t>
            </a:r>
            <a:br>
              <a:rPr lang="en-US" sz="3600" dirty="0" smtClean="0">
                <a:ln w="10541" cmpd="sng">
                  <a:noFill/>
                  <a:prstDash val="solid"/>
                </a:ln>
                <a:solidFill>
                  <a:srgbClr val="0070C0"/>
                </a:solidFill>
              </a:rPr>
            </a:br>
            <a:r>
              <a:rPr lang="en-US" sz="3600" dirty="0" smtClean="0">
                <a:ln w="10541" cmpd="sng">
                  <a:noFill/>
                  <a:prstDash val="solid"/>
                </a:ln>
                <a:solidFill>
                  <a:srgbClr val="0070C0"/>
                </a:solidFill>
              </a:rPr>
              <a:t>“</a:t>
            </a:r>
            <a:r>
              <a:rPr lang="en-US" sz="3600" dirty="0" smtClean="0">
                <a:ln w="10541" cmpd="sng">
                  <a:solidFill>
                    <a:schemeClr val="accent1">
                      <a:shade val="88000"/>
                      <a:satMod val="110000"/>
                    </a:schemeClr>
                  </a:solidFill>
                  <a:prstDash val="solid"/>
                </a:ln>
                <a:solidFill>
                  <a:schemeClr val="accent1"/>
                </a:solidFill>
              </a:rPr>
              <a:t>Yahuah </a:t>
            </a:r>
            <a:r>
              <a:rPr lang="en-US" sz="3600" dirty="0">
                <a:ln w="10541" cmpd="sng">
                  <a:solidFill>
                    <a:schemeClr val="accent1">
                      <a:shade val="88000"/>
                      <a:satMod val="110000"/>
                    </a:schemeClr>
                  </a:solidFill>
                  <a:prstDash val="solid"/>
                </a:ln>
                <a:solidFill>
                  <a:schemeClr val="accent1"/>
                </a:solidFill>
              </a:rPr>
              <a:t>called the </a:t>
            </a:r>
            <a:r>
              <a:rPr lang="en-US" sz="3600" dirty="0">
                <a:ln w="10541" cmpd="sng">
                  <a:solidFill>
                    <a:schemeClr val="accent1">
                      <a:shade val="88000"/>
                      <a:satMod val="110000"/>
                    </a:schemeClr>
                  </a:solidFill>
                  <a:prstDash val="solid"/>
                </a:ln>
                <a:solidFill>
                  <a:srgbClr val="00B0F0"/>
                </a:solidFill>
              </a:rPr>
              <a:t>light Day, </a:t>
            </a:r>
            <a:r>
              <a:rPr lang="en-US" sz="3600" dirty="0" smtClean="0">
                <a:ln w="10541" cmpd="sng">
                  <a:solidFill>
                    <a:schemeClr val="accent1">
                      <a:shade val="88000"/>
                      <a:satMod val="110000"/>
                    </a:schemeClr>
                  </a:solidFill>
                  <a:prstDash val="solid"/>
                </a:ln>
                <a:solidFill>
                  <a:srgbClr val="00B0F0"/>
                </a:solidFill>
              </a:rPr>
              <a:t/>
            </a:r>
            <a:br>
              <a:rPr lang="en-US" sz="3600" dirty="0" smtClean="0">
                <a:ln w="10541" cmpd="sng">
                  <a:solidFill>
                    <a:schemeClr val="accent1">
                      <a:shade val="88000"/>
                      <a:satMod val="110000"/>
                    </a:schemeClr>
                  </a:solidFill>
                  <a:prstDash val="solid"/>
                </a:ln>
                <a:solidFill>
                  <a:srgbClr val="00B0F0"/>
                </a:solidFill>
              </a:rPr>
            </a:br>
            <a:r>
              <a:rPr lang="en-US" sz="3600" dirty="0" smtClean="0">
                <a:ln w="10541" cmpd="sng">
                  <a:solidFill>
                    <a:schemeClr val="accent1">
                      <a:shade val="88000"/>
                      <a:satMod val="110000"/>
                    </a:schemeClr>
                  </a:solidFill>
                  <a:prstDash val="solid"/>
                </a:ln>
                <a:solidFill>
                  <a:schemeClr val="accent1"/>
                </a:solidFill>
              </a:rPr>
              <a:t>and </a:t>
            </a:r>
            <a:r>
              <a:rPr lang="en-US" sz="3600" dirty="0">
                <a:ln w="10541" cmpd="sng">
                  <a:solidFill>
                    <a:schemeClr val="accent1">
                      <a:shade val="88000"/>
                      <a:satMod val="110000"/>
                    </a:schemeClr>
                  </a:solidFill>
                  <a:prstDash val="solid"/>
                </a:ln>
                <a:solidFill>
                  <a:schemeClr val="accent1"/>
                </a:solidFill>
              </a:rPr>
              <a:t>the </a:t>
            </a:r>
            <a:r>
              <a:rPr lang="en-US" sz="3600" dirty="0">
                <a:ln w="10541" cmpd="sng">
                  <a:solidFill>
                    <a:schemeClr val="accent1">
                      <a:shade val="88000"/>
                      <a:satMod val="110000"/>
                    </a:schemeClr>
                  </a:solidFill>
                  <a:prstDash val="solid"/>
                </a:ln>
                <a:solidFill>
                  <a:schemeClr val="tx1"/>
                </a:solidFill>
              </a:rPr>
              <a:t>darkness</a:t>
            </a:r>
            <a:r>
              <a:rPr lang="en-US" sz="3600" dirty="0">
                <a:ln w="10541" cmpd="sng">
                  <a:solidFill>
                    <a:schemeClr val="accent1">
                      <a:shade val="88000"/>
                      <a:satMod val="110000"/>
                    </a:schemeClr>
                  </a:solidFill>
                  <a:prstDash val="solid"/>
                </a:ln>
                <a:solidFill>
                  <a:schemeClr val="accent1"/>
                </a:solidFill>
              </a:rPr>
              <a:t> he called </a:t>
            </a:r>
            <a:r>
              <a:rPr lang="en-US" sz="3600" dirty="0">
                <a:ln w="10541" cmpd="sng">
                  <a:solidFill>
                    <a:schemeClr val="accent1">
                      <a:shade val="88000"/>
                      <a:satMod val="110000"/>
                    </a:schemeClr>
                  </a:solidFill>
                  <a:prstDash val="solid"/>
                </a:ln>
                <a:solidFill>
                  <a:srgbClr val="002060"/>
                </a:solidFill>
              </a:rPr>
              <a:t>Night</a:t>
            </a:r>
            <a:r>
              <a:rPr lang="en-US" sz="3600" dirty="0" smtClean="0">
                <a:ln w="10541" cmpd="sng">
                  <a:solidFill>
                    <a:schemeClr val="accent1">
                      <a:shade val="88000"/>
                      <a:satMod val="110000"/>
                    </a:schemeClr>
                  </a:solidFill>
                  <a:prstDash val="solid"/>
                </a:ln>
                <a:solidFill>
                  <a:schemeClr val="tx1">
                    <a:lumMod val="85000"/>
                    <a:lumOff val="15000"/>
                  </a:schemeClr>
                </a:solidFill>
              </a:rPr>
              <a:t>.</a:t>
            </a:r>
            <a:r>
              <a:rPr lang="en-US" sz="3600" dirty="0" smtClean="0">
                <a:ln w="10541" cmpd="sng">
                  <a:solidFill>
                    <a:schemeClr val="accent1">
                      <a:shade val="88000"/>
                      <a:satMod val="110000"/>
                    </a:schemeClr>
                  </a:solidFill>
                  <a:prstDash val="solid"/>
                </a:ln>
                <a:solidFill>
                  <a:schemeClr val="accent1"/>
                </a:solidFill>
              </a:rPr>
              <a:t/>
            </a:r>
            <a:br>
              <a:rPr lang="en-US" sz="3600" dirty="0" smtClean="0">
                <a:ln w="10541" cmpd="sng">
                  <a:solidFill>
                    <a:schemeClr val="accent1">
                      <a:shade val="88000"/>
                      <a:satMod val="110000"/>
                    </a:schemeClr>
                  </a:solidFill>
                  <a:prstDash val="solid"/>
                </a:ln>
                <a:solidFill>
                  <a:schemeClr val="accent1"/>
                </a:solidFill>
              </a:rPr>
            </a:br>
            <a:r>
              <a:rPr lang="en-US" sz="2000" dirty="0" smtClean="0">
                <a:ln w="10541" cmpd="sng">
                  <a:solidFill>
                    <a:srgbClr val="0070C0"/>
                  </a:solidFill>
                  <a:prstDash val="solid"/>
                </a:ln>
                <a:solidFill>
                  <a:srgbClr val="00B0F0"/>
                </a:solidFill>
              </a:rPr>
              <a:t>[And </a:t>
            </a:r>
            <a:r>
              <a:rPr lang="en-US" sz="2000" dirty="0">
                <a:ln w="10541" cmpd="sng">
                  <a:solidFill>
                    <a:srgbClr val="0070C0"/>
                  </a:solidFill>
                  <a:prstDash val="solid"/>
                </a:ln>
                <a:solidFill>
                  <a:srgbClr val="00B0F0"/>
                </a:solidFill>
              </a:rPr>
              <a:t>especially for understanding the last part of the </a:t>
            </a:r>
            <a:r>
              <a:rPr lang="en-US" sz="2000" dirty="0" smtClean="0">
                <a:ln w="10541" cmpd="sng">
                  <a:solidFill>
                    <a:srgbClr val="0070C0"/>
                  </a:solidFill>
                  <a:prstDash val="solid"/>
                </a:ln>
                <a:solidFill>
                  <a:srgbClr val="00B0F0"/>
                </a:solidFill>
              </a:rPr>
              <a:t>phrase …]</a:t>
            </a:r>
            <a:r>
              <a:rPr lang="en-US" sz="3600" dirty="0">
                <a:ln w="10541" cmpd="sng">
                  <a:solidFill>
                    <a:schemeClr val="accent1">
                      <a:shade val="88000"/>
                      <a:satMod val="110000"/>
                    </a:schemeClr>
                  </a:solidFill>
                  <a:prstDash val="solid"/>
                </a:ln>
                <a:solidFill>
                  <a:schemeClr val="accent1"/>
                </a:solidFill>
              </a:rPr>
              <a:t/>
            </a:r>
            <a:br>
              <a:rPr lang="en-US" sz="3600" dirty="0">
                <a:ln w="10541" cmpd="sng">
                  <a:solidFill>
                    <a:schemeClr val="accent1">
                      <a:shade val="88000"/>
                      <a:satMod val="110000"/>
                    </a:schemeClr>
                  </a:solidFill>
                  <a:prstDash val="solid"/>
                </a:ln>
                <a:solidFill>
                  <a:schemeClr val="accent1"/>
                </a:solidFill>
              </a:rPr>
            </a:br>
            <a:r>
              <a:rPr lang="en-US" sz="3600" dirty="0" smtClean="0">
                <a:ln w="10541" cmpd="sng">
                  <a:solidFill>
                    <a:schemeClr val="accent1">
                      <a:shade val="88000"/>
                      <a:satMod val="110000"/>
                    </a:schemeClr>
                  </a:solidFill>
                  <a:prstDash val="solid"/>
                </a:ln>
                <a:solidFill>
                  <a:schemeClr val="accent1"/>
                </a:solidFill>
              </a:rPr>
              <a:t>And the </a:t>
            </a:r>
            <a:r>
              <a:rPr lang="en-US" sz="3600" dirty="0" smtClean="0">
                <a:ln w="10541" cmpd="sng">
                  <a:solidFill>
                    <a:schemeClr val="accent1">
                      <a:shade val="88000"/>
                      <a:satMod val="110000"/>
                    </a:schemeClr>
                  </a:solidFill>
                  <a:prstDash val="solid"/>
                </a:ln>
                <a:solidFill>
                  <a:srgbClr val="FFC000"/>
                </a:solidFill>
              </a:rPr>
              <a:t>evening</a:t>
            </a:r>
            <a:r>
              <a:rPr lang="en-US" sz="3600" dirty="0" smtClean="0">
                <a:ln w="10541" cmpd="sng">
                  <a:solidFill>
                    <a:schemeClr val="accent1">
                      <a:shade val="88000"/>
                      <a:satMod val="110000"/>
                    </a:schemeClr>
                  </a:solidFill>
                  <a:prstDash val="solid"/>
                </a:ln>
                <a:solidFill>
                  <a:schemeClr val="accent1"/>
                </a:solidFill>
              </a:rPr>
              <a:t> and the </a:t>
            </a:r>
            <a:r>
              <a:rPr lang="en-US" sz="3600" dirty="0" smtClean="0">
                <a:ln w="10541" cmpd="sng">
                  <a:solidFill>
                    <a:schemeClr val="accent1">
                      <a:shade val="88000"/>
                      <a:satMod val="110000"/>
                    </a:schemeClr>
                  </a:solidFill>
                  <a:prstDash val="solid"/>
                </a:ln>
                <a:solidFill>
                  <a:srgbClr val="FF00FF"/>
                </a:solidFill>
              </a:rPr>
              <a:t>morning</a:t>
            </a:r>
            <a:r>
              <a:rPr lang="en-US" sz="3600" dirty="0" smtClean="0">
                <a:ln w="10541" cmpd="sng">
                  <a:solidFill>
                    <a:schemeClr val="accent1">
                      <a:shade val="88000"/>
                      <a:satMod val="110000"/>
                    </a:schemeClr>
                  </a:solidFill>
                  <a:prstDash val="solid"/>
                </a:ln>
                <a:solidFill>
                  <a:schemeClr val="accent1"/>
                </a:solidFill>
              </a:rPr>
              <a:t> </a:t>
            </a:r>
            <a:br>
              <a:rPr lang="en-US" sz="3600" dirty="0" smtClean="0">
                <a:ln w="10541" cmpd="sng">
                  <a:solidFill>
                    <a:schemeClr val="accent1">
                      <a:shade val="88000"/>
                      <a:satMod val="110000"/>
                    </a:schemeClr>
                  </a:solidFill>
                  <a:prstDash val="solid"/>
                </a:ln>
                <a:solidFill>
                  <a:schemeClr val="accent1"/>
                </a:solidFill>
              </a:rPr>
            </a:br>
            <a:r>
              <a:rPr lang="en-US" sz="3600" dirty="0" smtClean="0">
                <a:ln w="10541" cmpd="sng">
                  <a:solidFill>
                    <a:schemeClr val="accent1">
                      <a:shade val="88000"/>
                      <a:satMod val="110000"/>
                    </a:schemeClr>
                  </a:solidFill>
                  <a:prstDash val="solid"/>
                </a:ln>
                <a:solidFill>
                  <a:schemeClr val="accent1"/>
                </a:solidFill>
              </a:rPr>
              <a:t>were the first day.”</a:t>
            </a:r>
            <a:endParaRPr lang="en-US" sz="3600" dirty="0">
              <a:ln w="10541" cmpd="sng">
                <a:solidFill>
                  <a:schemeClr val="accent1">
                    <a:shade val="88000"/>
                    <a:satMod val="110000"/>
                  </a:schemeClr>
                </a:solidFill>
                <a:prstDash val="solid"/>
              </a:ln>
              <a:solidFill>
                <a:schemeClr val="accent1"/>
              </a:solidFill>
            </a:endParaRPr>
          </a:p>
        </p:txBody>
      </p:sp>
      <p:sp>
        <p:nvSpPr>
          <p:cNvPr id="8" name="Text Placeholder 3"/>
          <p:cNvSpPr>
            <a:spLocks noGrp="1"/>
          </p:cNvSpPr>
          <p:nvPr>
            <p:ph type="body" sz="half" idx="2"/>
          </p:nvPr>
        </p:nvSpPr>
        <p:spPr>
          <a:xfrm>
            <a:off x="5076056" y="4880560"/>
            <a:ext cx="3600400" cy="1656184"/>
          </a:xfrm>
          <a:solidFill>
            <a:srgbClr val="ABE9FF">
              <a:alpha val="59000"/>
            </a:srgbClr>
          </a:solidFill>
          <a:ln w="76200">
            <a:solidFill>
              <a:schemeClr val="tx2">
                <a:lumMod val="75000"/>
              </a:schemeClr>
            </a:solidFill>
          </a:ln>
          <a:scene3d>
            <a:camera prst="orthographicFront"/>
            <a:lightRig rig="flat" dir="t">
              <a:rot lat="0" lon="0" rev="18900000"/>
            </a:lightRig>
          </a:scene3d>
          <a:sp3d>
            <a:bevelT w="152400" h="50800" prst="softRound"/>
          </a:sp3d>
        </p:spPr>
        <p:txBody>
          <a:bodyPr>
            <a:normAutofit lnSpcReduction="10000"/>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rgbClr val="002060"/>
                </a:solidFill>
                <a:latin typeface="Arial Rounded MT Bold" pitchFamily="34" charset="0"/>
              </a:rPr>
              <a:t>Does “evening” really mean </a:t>
            </a:r>
            <a:br>
              <a:rPr lang="en-US" sz="3600" b="1" dirty="0" smtClean="0">
                <a:ln/>
                <a:solidFill>
                  <a:srgbClr val="002060"/>
                </a:solidFill>
                <a:latin typeface="Arial Rounded MT Bold" pitchFamily="34" charset="0"/>
              </a:rPr>
            </a:br>
            <a:r>
              <a:rPr lang="en-US" sz="3600" b="1" dirty="0" smtClean="0">
                <a:ln/>
                <a:solidFill>
                  <a:srgbClr val="002060"/>
                </a:solidFill>
                <a:latin typeface="Arial Rounded MT Bold" pitchFamily="34" charset="0"/>
              </a:rPr>
              <a:t>“sunset”?</a:t>
            </a:r>
            <a:endParaRPr lang="en-US" sz="3600" b="1" dirty="0">
              <a:ln/>
              <a:solidFill>
                <a:srgbClr val="002060"/>
              </a:solidFill>
              <a:latin typeface="Arial Rounded MT Bold" pitchFamily="34" charset="0"/>
            </a:endParaRPr>
          </a:p>
        </p:txBody>
      </p:sp>
      <p:pic>
        <p:nvPicPr>
          <p:cNvPr id="10" name="Content Placeholder 9"/>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83568" y="4149024"/>
            <a:ext cx="3800351" cy="2532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4" name="Group 13"/>
          <p:cNvGrpSpPr/>
          <p:nvPr/>
        </p:nvGrpSpPr>
        <p:grpSpPr>
          <a:xfrm>
            <a:off x="9612560" y="398195"/>
            <a:ext cx="3233578" cy="1419604"/>
            <a:chOff x="6212615" y="-243408"/>
            <a:chExt cx="3233578" cy="1419604"/>
          </a:xfrm>
        </p:grpSpPr>
        <p:sp>
          <p:nvSpPr>
            <p:cNvPr id="12" name="Rectangle 11"/>
            <p:cNvSpPr/>
            <p:nvPr/>
          </p:nvSpPr>
          <p:spPr>
            <a:xfrm>
              <a:off x="6212615" y="-243408"/>
              <a:ext cx="3233578" cy="923330"/>
            </a:xfrm>
            <a:prstGeom prst="rect">
              <a:avLst/>
            </a:prstGeom>
            <a:noFill/>
          </p:spPr>
          <p:txBody>
            <a:bodyPr wrap="none" lIns="91440" tIns="45720" rIns="91440" bIns="45720">
              <a:spAutoFit/>
            </a:bodyPr>
            <a:lstStyle/>
            <a:p>
              <a:pPr algn="ctr"/>
              <a:r>
                <a:rPr lang="en-US" sz="54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Grammar</a:t>
              </a:r>
              <a:endParaRPr lang="en-US" sz="5400" b="1" cap="none" spc="-150" dirty="0">
                <a:ln w="1905"/>
                <a:solidFill>
                  <a:srgbClr val="D2E6FE"/>
                </a:solidFill>
                <a:effectLst>
                  <a:innerShdw blurRad="69850" dist="43180" dir="5400000">
                    <a:srgbClr val="000000">
                      <a:alpha val="65000"/>
                    </a:srgbClr>
                  </a:innerShdw>
                </a:effectLst>
                <a:latin typeface="Aharoni" pitchFamily="2" charset="-79"/>
                <a:cs typeface="Aharoni" pitchFamily="2" charset="-79"/>
              </a:endParaRPr>
            </a:p>
          </p:txBody>
        </p:sp>
        <p:sp>
          <p:nvSpPr>
            <p:cNvPr id="13" name="Rectangle 12"/>
            <p:cNvSpPr/>
            <p:nvPr/>
          </p:nvSpPr>
          <p:spPr>
            <a:xfrm>
              <a:off x="6271723" y="252866"/>
              <a:ext cx="2539477" cy="923330"/>
            </a:xfrm>
            <a:prstGeom prst="rect">
              <a:avLst/>
            </a:prstGeom>
            <a:noFill/>
          </p:spPr>
          <p:txBody>
            <a:bodyPr wrap="none" lIns="91440" tIns="45720" rIns="91440" bIns="45720">
              <a:spAutoFit/>
            </a:bodyPr>
            <a:lstStyle/>
            <a:p>
              <a:pPr algn="ctr"/>
              <a:r>
                <a:rPr lang="en-US" sz="54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Lessons</a:t>
              </a:r>
              <a:endParaRPr lang="en-US" sz="5400" b="1" cap="none" spc="-150" dirty="0">
                <a:ln w="1905"/>
                <a:solidFill>
                  <a:srgbClr val="D2E6FE"/>
                </a:solidFill>
                <a:effectLst>
                  <a:innerShdw blurRad="69850" dist="43180" dir="5400000">
                    <a:srgbClr val="000000">
                      <a:alpha val="65000"/>
                    </a:srgbClr>
                  </a:innerShdw>
                </a:effectLst>
                <a:latin typeface="Aharoni" pitchFamily="2" charset="-79"/>
                <a:cs typeface="Aharoni" pitchFamily="2" charset="-79"/>
              </a:endParaRPr>
            </a:p>
          </p:txBody>
        </p:sp>
      </p:grpSp>
      <p:sp>
        <p:nvSpPr>
          <p:cNvPr id="16" name="Rectangle 15"/>
          <p:cNvSpPr/>
          <p:nvPr/>
        </p:nvSpPr>
        <p:spPr>
          <a:xfrm>
            <a:off x="264949" y="1"/>
            <a:ext cx="3645550" cy="1107996"/>
          </a:xfrm>
          <a:prstGeom prst="rect">
            <a:avLst/>
          </a:prstGeom>
          <a:noFill/>
          <a:scene3d>
            <a:camera prst="isometricOffAxis1Right"/>
            <a:lightRig rig="threePt" dir="t"/>
          </a:scene3d>
        </p:spPr>
        <p:txBody>
          <a:bodyPr wrap="none" lIns="91440" tIns="45720" rIns="91440" bIns="45720">
            <a:spAutoFit/>
          </a:bodyPr>
          <a:lstStyle/>
          <a:p>
            <a:pPr algn="ctr"/>
            <a:r>
              <a:rPr lang="en-US" sz="66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G</a:t>
            </a:r>
            <a:r>
              <a:rPr lang="en-US" sz="60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rammar</a:t>
            </a:r>
            <a:endParaRPr lang="en-US" sz="5400" b="1" cap="none" spc="-150" dirty="0">
              <a:ln w="1905"/>
              <a:solidFill>
                <a:srgbClr val="D2E6FE"/>
              </a:solidFill>
              <a:effectLst>
                <a:innerShdw blurRad="69850" dist="43180" dir="5400000">
                  <a:srgbClr val="000000">
                    <a:alpha val="65000"/>
                  </a:srgbClr>
                </a:innerShdw>
              </a:effectLst>
              <a:latin typeface="Aharoni" pitchFamily="2" charset="-79"/>
              <a:cs typeface="Aharoni" pitchFamily="2" charset="-79"/>
            </a:endParaRPr>
          </a:p>
        </p:txBody>
      </p:sp>
      <p:sp>
        <p:nvSpPr>
          <p:cNvPr id="17" name="Rectangle 16"/>
          <p:cNvSpPr/>
          <p:nvPr/>
        </p:nvSpPr>
        <p:spPr>
          <a:xfrm>
            <a:off x="46529" y="629740"/>
            <a:ext cx="4453463" cy="1015663"/>
          </a:xfrm>
          <a:prstGeom prst="rect">
            <a:avLst/>
          </a:prstGeom>
          <a:noFill/>
          <a:scene3d>
            <a:camera prst="isometricOffAxis1Right"/>
            <a:lightRig rig="threePt" dir="t"/>
          </a:scene3d>
        </p:spPr>
        <p:txBody>
          <a:bodyPr wrap="none" lIns="91440" tIns="45720" rIns="91440" bIns="45720">
            <a:spAutoFit/>
          </a:bodyPr>
          <a:lstStyle/>
          <a:p>
            <a:pPr algn="ctr"/>
            <a:r>
              <a:rPr lang="en-US" sz="60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Lessons  </a:t>
            </a:r>
            <a:r>
              <a:rPr lang="en-US" sz="40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Part </a:t>
            </a:r>
            <a:r>
              <a:rPr lang="en-US" sz="4000" b="1" spc="-150" dirty="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2</a:t>
            </a:r>
            <a:endParaRPr lang="en-US" sz="4400" b="1" cap="none" spc="-150" dirty="0">
              <a:ln w="1905"/>
              <a:solidFill>
                <a:srgbClr val="D2E6FE"/>
              </a:solidFill>
              <a:effectLst>
                <a:innerShdw blurRad="69850" dist="43180" dir="5400000">
                  <a:srgbClr val="000000">
                    <a:alpha val="65000"/>
                  </a:srgbClr>
                </a:innerShdw>
              </a:effectLst>
              <a:latin typeface="Aharoni" pitchFamily="2" charset="-79"/>
              <a:cs typeface="Aharoni" pitchFamily="2" charset="-79"/>
            </a:endParaRPr>
          </a:p>
        </p:txBody>
      </p:sp>
    </p:spTree>
    <p:extLst>
      <p:ext uri="{BB962C8B-B14F-4D97-AF65-F5344CB8AC3E}">
        <p14:creationId xmlns:p14="http://schemas.microsoft.com/office/powerpoint/2010/main" val="406943525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C:\Users\Rae\Desktop\morning evening bkg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10" y="-1257691"/>
            <a:ext cx="920221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e\Desktop\dusk twlight 62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741" y="3426385"/>
            <a:ext cx="9210453" cy="38850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09556" y="6237312"/>
            <a:ext cx="432048" cy="365125"/>
          </a:xfrm>
        </p:spPr>
        <p:txBody>
          <a:bodyPr/>
          <a:lstStyle/>
          <a:p>
            <a:fld id="{F6AA5173-809A-47C4-A6C9-FAF8F879D43E}" type="slidenum">
              <a:rPr lang="es-ES" sz="1400" smtClean="0">
                <a:solidFill>
                  <a:schemeClr val="bg1"/>
                </a:solidFill>
              </a:rPr>
              <a:pPr/>
              <a:t>30</a:t>
            </a:fld>
            <a:endParaRPr lang="es-ES" sz="1400" dirty="0">
              <a:solidFill>
                <a:schemeClr val="bg1"/>
              </a:solidFill>
            </a:endParaRPr>
          </a:p>
        </p:txBody>
      </p:sp>
      <p:sp>
        <p:nvSpPr>
          <p:cNvPr id="10" name="Double Wave 9"/>
          <p:cNvSpPr/>
          <p:nvPr/>
        </p:nvSpPr>
        <p:spPr>
          <a:xfrm>
            <a:off x="-396552" y="3068960"/>
            <a:ext cx="9937104" cy="715855"/>
          </a:xfrm>
          <a:prstGeom prst="doubleWave">
            <a:avLst>
              <a:gd name="adj1" fmla="val 12500"/>
              <a:gd name="adj2" fmla="val 1880"/>
            </a:avLst>
          </a:prstGeom>
          <a:gradFill flip="none" rotWithShape="1">
            <a:gsLst>
              <a:gs pos="21000">
                <a:schemeClr val="accent4"/>
              </a:gs>
              <a:gs pos="44000">
                <a:srgbClr val="0070C0"/>
              </a:gs>
              <a:gs pos="60000">
                <a:schemeClr val="tx1"/>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TextBox 13"/>
          <p:cNvSpPr txBox="1"/>
          <p:nvPr/>
        </p:nvSpPr>
        <p:spPr>
          <a:xfrm>
            <a:off x="1259632" y="725757"/>
            <a:ext cx="7500587" cy="830997"/>
          </a:xfrm>
          <a:prstGeom prst="rect">
            <a:avLst/>
          </a:prstGeom>
          <a:noFill/>
        </p:spPr>
        <p:txBody>
          <a:bodyPr wrap="square" rtlCol="0">
            <a:spAutoFit/>
          </a:bodyPr>
          <a:lstStyle/>
          <a:p>
            <a:pPr algn="ctr"/>
            <a: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1:  &lt;ereb/dusk </a:t>
            </a:r>
            <a:r>
              <a:rPr lang="en-US"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H6153</a:t>
            </a:r>
            <a: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 does list </a:t>
            </a:r>
            <a:b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“night” as its last definition</a:t>
            </a:r>
            <a:r>
              <a:rPr lang="en-US" sz="2400" b="1" dirty="0">
                <a:ln w="11430">
                  <a:solidFill>
                    <a:sysClr val="windowText" lastClr="000000"/>
                  </a:solidFill>
                </a:ln>
                <a:solidFill>
                  <a:srgbClr val="0070C0"/>
                </a:solidFill>
                <a:effectLst>
                  <a:glow rad="165100">
                    <a:schemeClr val="bg1">
                      <a:alpha val="75000"/>
                    </a:schemeClr>
                  </a:glow>
                </a:effectLst>
                <a:latin typeface="Comic Sans MS" pitchFamily="66" charset="0"/>
              </a:rPr>
              <a:t>.</a:t>
            </a:r>
            <a: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endParaRPr lang="en-US" sz="24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5" name="Rectangle 4"/>
          <p:cNvSpPr/>
          <p:nvPr/>
        </p:nvSpPr>
        <p:spPr>
          <a:xfrm>
            <a:off x="8460432" y="6381328"/>
            <a:ext cx="284052" cy="307777"/>
          </a:xfrm>
          <a:prstGeom prst="rect">
            <a:avLst/>
          </a:prstGeom>
        </p:spPr>
        <p:txBody>
          <a:bodyPr wrap="none">
            <a:spAutoFit/>
          </a:bodyPr>
          <a:lstStyle/>
          <a:p>
            <a:fld id="{F6AA5173-809A-47C4-A6C9-FAF8F879D43E}" type="slidenum">
              <a:rPr lang="es-ES" sz="1400"/>
              <a:pPr/>
              <a:t>30</a:t>
            </a:fld>
            <a:endParaRPr lang="en-US" sz="1400" dirty="0"/>
          </a:p>
        </p:txBody>
      </p:sp>
      <p:sp>
        <p:nvSpPr>
          <p:cNvPr id="16" name="Title 2"/>
          <p:cNvSpPr txBox="1">
            <a:spLocks/>
          </p:cNvSpPr>
          <p:nvPr/>
        </p:nvSpPr>
        <p:spPr>
          <a:xfrm>
            <a:off x="27712" y="-23117"/>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0">
                      <a:srgbClr val="FFF200"/>
                    </a:gs>
                    <a:gs pos="36000">
                      <a:srgbClr val="FF7A00"/>
                    </a:gs>
                    <a:gs pos="53000">
                      <a:srgbClr val="FF0300"/>
                    </a:gs>
                    <a:gs pos="85000">
                      <a:srgbClr val="4D0808"/>
                    </a:gs>
                  </a:gsLst>
                  <a:lin ang="0" scaled="1"/>
                  <a:tileRect/>
                </a:gradFill>
              </a:rPr>
              <a:t>Questions around </a:t>
            </a:r>
            <a:r>
              <a:rPr lang="en-US" dirty="0" smtClean="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rPr>
              <a:t>&lt;ereb&gt;</a:t>
            </a:r>
            <a:endParaRPr lang="en-US" dirty="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endParaRPr>
          </a:p>
        </p:txBody>
      </p:sp>
      <p:sp>
        <p:nvSpPr>
          <p:cNvPr id="18" name="Content Placeholder 4"/>
          <p:cNvSpPr txBox="1">
            <a:spLocks/>
          </p:cNvSpPr>
          <p:nvPr/>
        </p:nvSpPr>
        <p:spPr>
          <a:xfrm>
            <a:off x="1547664" y="1669628"/>
            <a:ext cx="6764772" cy="823268"/>
          </a:xfrm>
          <a:prstGeom prst="roundRect">
            <a:avLst>
              <a:gd name="adj" fmla="val 10494"/>
            </a:avLst>
          </a:prstGeom>
          <a:solidFill>
            <a:srgbClr val="D2E6FE"/>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lnSpcReduction="1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400" b="1" dirty="0" smtClean="0">
                <a:ln>
                  <a:solidFill>
                    <a:srgbClr val="002060"/>
                  </a:solidFill>
                </a:ln>
                <a:solidFill>
                  <a:srgbClr val="00B0F0"/>
                </a:solidFill>
                <a:latin typeface="Comic Sans MS" pitchFamily="66" charset="0"/>
              </a:rPr>
              <a:t>“even”  H6153 `ereb; </a:t>
            </a:r>
            <a:r>
              <a:rPr lang="en-US" sz="2400" b="1" dirty="0">
                <a:ln>
                  <a:solidFill>
                    <a:srgbClr val="002060"/>
                  </a:solidFill>
                </a:ln>
                <a:solidFill>
                  <a:srgbClr val="00B0F0"/>
                </a:solidFill>
                <a:latin typeface="Comic Sans MS" pitchFamily="66" charset="0"/>
              </a:rPr>
              <a:t>from </a:t>
            </a:r>
            <a:r>
              <a:rPr lang="en-US" sz="2000" b="1" dirty="0" smtClean="0">
                <a:ln>
                  <a:solidFill>
                    <a:srgbClr val="002060"/>
                  </a:solidFill>
                </a:ln>
                <a:solidFill>
                  <a:srgbClr val="00B0F0"/>
                </a:solidFill>
                <a:latin typeface="Comic Sans MS" pitchFamily="66" charset="0"/>
              </a:rPr>
              <a:t>H6150;</a:t>
            </a:r>
            <a:r>
              <a:rPr lang="en-US" sz="2400" b="1" dirty="0" smtClean="0">
                <a:ln>
                  <a:solidFill>
                    <a:srgbClr val="002060"/>
                  </a:solidFill>
                </a:ln>
                <a:solidFill>
                  <a:srgbClr val="00B0F0"/>
                </a:solidFill>
                <a:latin typeface="Comic Sans MS" pitchFamily="66" charset="0"/>
              </a:rPr>
              <a:t> </a:t>
            </a:r>
            <a:r>
              <a:rPr lang="en-US" sz="2400" b="1" dirty="0">
                <a:ln>
                  <a:solidFill>
                    <a:srgbClr val="002060"/>
                  </a:solidFill>
                </a:ln>
                <a:solidFill>
                  <a:srgbClr val="00B0F0"/>
                </a:solidFill>
                <a:latin typeface="Comic Sans MS" pitchFamily="66" charset="0"/>
              </a:rPr>
              <a:t>dusk</a:t>
            </a:r>
            <a:r>
              <a:rPr lang="en-US" sz="2400" b="1" dirty="0" smtClean="0">
                <a:ln>
                  <a:solidFill>
                    <a:srgbClr val="002060"/>
                  </a:solidFill>
                </a:ln>
                <a:solidFill>
                  <a:srgbClr val="00B0F0"/>
                </a:solidFill>
                <a:latin typeface="Comic Sans MS" pitchFamily="66" charset="0"/>
              </a:rPr>
              <a:t>:  KJV </a:t>
            </a:r>
            <a:r>
              <a:rPr lang="en-US" sz="2400" b="1" dirty="0">
                <a:ln>
                  <a:solidFill>
                    <a:srgbClr val="002060"/>
                  </a:solidFill>
                </a:ln>
                <a:solidFill>
                  <a:srgbClr val="00B0F0"/>
                </a:solidFill>
                <a:latin typeface="Comic Sans MS" pitchFamily="66" charset="0"/>
              </a:rPr>
              <a:t>- </a:t>
            </a:r>
            <a:r>
              <a:rPr lang="en-US" sz="2400" b="1" dirty="0" smtClean="0">
                <a:ln>
                  <a:solidFill>
                    <a:srgbClr val="002060"/>
                  </a:solidFill>
                </a:ln>
                <a:solidFill>
                  <a:srgbClr val="00B0F0"/>
                </a:solidFill>
                <a:latin typeface="Comic Sans MS" pitchFamily="66" charset="0"/>
              </a:rPr>
              <a:t>day</a:t>
            </a:r>
            <a:r>
              <a:rPr lang="en-US" sz="2400" b="1" dirty="0">
                <a:ln>
                  <a:solidFill>
                    <a:srgbClr val="002060"/>
                  </a:solidFill>
                </a:ln>
                <a:solidFill>
                  <a:srgbClr val="00B0F0"/>
                </a:solidFill>
                <a:latin typeface="Comic Sans MS" pitchFamily="66" charset="0"/>
              </a:rPr>
              <a:t>, even (-</a:t>
            </a:r>
            <a:r>
              <a:rPr lang="en-US" sz="2400" b="1" dirty="0" err="1">
                <a:ln>
                  <a:solidFill>
                    <a:srgbClr val="002060"/>
                  </a:solidFill>
                </a:ln>
                <a:solidFill>
                  <a:srgbClr val="00B0F0"/>
                </a:solidFill>
                <a:latin typeface="Comic Sans MS" pitchFamily="66" charset="0"/>
              </a:rPr>
              <a:t>ing</a:t>
            </a:r>
            <a:r>
              <a:rPr lang="en-US" sz="2400" b="1" dirty="0">
                <a:ln>
                  <a:solidFill>
                    <a:srgbClr val="002060"/>
                  </a:solidFill>
                </a:ln>
                <a:solidFill>
                  <a:srgbClr val="00B0F0"/>
                </a:solidFill>
                <a:latin typeface="Comic Sans MS" pitchFamily="66" charset="0"/>
              </a:rPr>
              <a:t>, tide), </a:t>
            </a:r>
            <a:r>
              <a:rPr lang="en-US" sz="2400" b="1" dirty="0">
                <a:ln>
                  <a:solidFill>
                    <a:schemeClr val="tx2">
                      <a:lumMod val="50000"/>
                    </a:schemeClr>
                  </a:solidFill>
                </a:ln>
                <a:solidFill>
                  <a:schemeClr val="tx1"/>
                </a:solidFill>
                <a:latin typeface="Comic Sans MS" pitchFamily="66" charset="0"/>
              </a:rPr>
              <a:t>night</a:t>
            </a:r>
            <a:r>
              <a:rPr lang="en-US" sz="2400" b="1" dirty="0" smtClean="0">
                <a:ln>
                  <a:solidFill>
                    <a:schemeClr val="tx2">
                      <a:lumMod val="50000"/>
                    </a:schemeClr>
                  </a:solidFill>
                </a:ln>
                <a:solidFill>
                  <a:srgbClr val="002060"/>
                </a:solidFill>
                <a:latin typeface="Comic Sans MS" pitchFamily="66" charset="0"/>
              </a:rPr>
              <a:t>.</a:t>
            </a:r>
            <a:endParaRPr lang="en-US" sz="2400" b="1" dirty="0">
              <a:ln>
                <a:solidFill>
                  <a:schemeClr val="tx2">
                    <a:lumMod val="50000"/>
                  </a:schemeClr>
                </a:solidFill>
              </a:ln>
              <a:solidFill>
                <a:srgbClr val="002060"/>
              </a:solidFill>
              <a:latin typeface="Comic Sans MS" pitchFamily="66" charset="0"/>
            </a:endParaRPr>
          </a:p>
        </p:txBody>
      </p:sp>
      <p:sp>
        <p:nvSpPr>
          <p:cNvPr id="19" name="Rectangle 18"/>
          <p:cNvSpPr/>
          <p:nvPr/>
        </p:nvSpPr>
        <p:spPr>
          <a:xfrm>
            <a:off x="6291704" y="4369171"/>
            <a:ext cx="2468515" cy="193899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25400" algn="tl" rotWithShape="0">
                    <a:srgbClr val="000000">
                      <a:alpha val="43000"/>
                    </a:srgbClr>
                  </a:outerShdw>
                </a:effectLst>
              </a:rPr>
              <a:t>Night here is referring to</a:t>
            </a:r>
            <a:br>
              <a:rPr lang="en-US" sz="2000" b="1" cap="none" spc="150" dirty="0" smtClean="0">
                <a:ln w="11430"/>
                <a:solidFill>
                  <a:srgbClr val="F8F8F8"/>
                </a:solidFill>
                <a:effectLst>
                  <a:outerShdw blurRad="25400" algn="tl" rotWithShape="0">
                    <a:srgbClr val="000000">
                      <a:alpha val="43000"/>
                    </a:srgbClr>
                  </a:outerShdw>
                </a:effectLst>
              </a:rPr>
            </a:br>
            <a:r>
              <a:rPr lang="en-US" sz="2000" b="1" cap="none" spc="150" dirty="0" smtClean="0">
                <a:ln w="11430"/>
                <a:solidFill>
                  <a:srgbClr val="F8F8F8"/>
                </a:solidFill>
                <a:effectLst>
                  <a:outerShdw blurRad="25400" algn="tl" rotWithShape="0">
                    <a:srgbClr val="000000">
                      <a:alpha val="43000"/>
                    </a:srgbClr>
                  </a:outerShdw>
                </a:effectLst>
              </a:rPr>
              <a:t>“dusk” as a compliment to </a:t>
            </a:r>
            <a:br>
              <a:rPr lang="en-US" sz="2000" b="1" cap="none" spc="150" dirty="0" smtClean="0">
                <a:ln w="11430"/>
                <a:solidFill>
                  <a:srgbClr val="F8F8F8"/>
                </a:solidFill>
                <a:effectLst>
                  <a:outerShdw blurRad="25400" algn="tl" rotWithShape="0">
                    <a:srgbClr val="000000">
                      <a:alpha val="43000"/>
                    </a:srgbClr>
                  </a:outerShdw>
                </a:effectLst>
              </a:rPr>
            </a:br>
            <a:r>
              <a:rPr lang="en-US" sz="2000" b="1" cap="none" spc="150" dirty="0" smtClean="0">
                <a:ln w="11430"/>
                <a:solidFill>
                  <a:srgbClr val="F8F8F8"/>
                </a:solidFill>
                <a:effectLst>
                  <a:glow rad="127000">
                    <a:schemeClr val="accent1">
                      <a:lumMod val="75000"/>
                    </a:schemeClr>
                  </a:glow>
                  <a:outerShdw blurRad="25400" algn="tl" rotWithShape="0">
                    <a:srgbClr val="000000">
                      <a:alpha val="43000"/>
                    </a:srgbClr>
                  </a:outerShdw>
                </a:effectLst>
              </a:rPr>
              <a:t>“dawn” twilight </a:t>
            </a:r>
            <a:r>
              <a:rPr lang="en-US" sz="2000" b="1" cap="none" spc="150" dirty="0" smtClean="0">
                <a:ln w="11430"/>
                <a:solidFill>
                  <a:srgbClr val="F8F8F8"/>
                </a:solidFill>
                <a:effectLst>
                  <a:outerShdw blurRad="25400" algn="tl" rotWithShape="0">
                    <a:srgbClr val="000000">
                      <a:alpha val="43000"/>
                    </a:srgbClr>
                  </a:outerShdw>
                </a:effectLst>
              </a:rPr>
              <a:t/>
            </a:r>
            <a:br>
              <a:rPr lang="en-US" sz="2000" b="1" cap="none" spc="150" dirty="0" smtClean="0">
                <a:ln w="11430"/>
                <a:solidFill>
                  <a:srgbClr val="F8F8F8"/>
                </a:solidFill>
                <a:effectLst>
                  <a:outerShdw blurRad="25400" algn="tl" rotWithShape="0">
                    <a:srgbClr val="000000">
                      <a:alpha val="43000"/>
                    </a:srgbClr>
                  </a:outerShdw>
                </a:effectLst>
              </a:rPr>
            </a:br>
            <a:r>
              <a:rPr lang="en-US" sz="2000" b="1" cap="none" spc="150" dirty="0" smtClean="0">
                <a:ln w="11430"/>
                <a:solidFill>
                  <a:srgbClr val="F8F8F8"/>
                </a:solidFill>
                <a:effectLst>
                  <a:outerShdw blurRad="25400" algn="tl" rotWithShape="0">
                    <a:srgbClr val="000000">
                      <a:alpha val="43000"/>
                    </a:srgbClr>
                  </a:outerShdw>
                </a:effectLst>
              </a:rPr>
              <a:t>in the context.</a:t>
            </a:r>
            <a:endParaRPr lang="en-US" sz="2000" b="1" cap="none" spc="150" dirty="0">
              <a:ln w="11430"/>
              <a:solidFill>
                <a:srgbClr val="F8F8F8"/>
              </a:solidFill>
              <a:effectLst>
                <a:outerShdw blurRad="25400" algn="tl" rotWithShape="0">
                  <a:srgbClr val="000000">
                    <a:alpha val="43000"/>
                  </a:srgbClr>
                </a:outerShdw>
              </a:effectLst>
            </a:endParaRPr>
          </a:p>
        </p:txBody>
      </p:sp>
      <p:sp>
        <p:nvSpPr>
          <p:cNvPr id="20" name="Content Placeholder 4"/>
          <p:cNvSpPr txBox="1">
            <a:spLocks/>
          </p:cNvSpPr>
          <p:nvPr/>
        </p:nvSpPr>
        <p:spPr>
          <a:xfrm>
            <a:off x="315040" y="4437112"/>
            <a:ext cx="5976664" cy="1152128"/>
          </a:xfrm>
          <a:prstGeom prst="roundRect">
            <a:avLst>
              <a:gd name="adj" fmla="val 10494"/>
            </a:avLst>
          </a:prstGeom>
          <a:solidFill>
            <a:schemeClr val="accent4">
              <a:lumMod val="40000"/>
              <a:lumOff val="60000"/>
            </a:schemeClr>
          </a:solidFill>
          <a:ln w="38100" cap="flat" cmpd="sng" algn="ctr">
            <a:solidFill>
              <a:schemeClr val="accent6">
                <a:lumMod val="75000"/>
              </a:schemeClr>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fontScale="85000" lnSpcReduction="2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400" b="1" dirty="0">
                <a:ln>
                  <a:solidFill>
                    <a:srgbClr val="002060"/>
                  </a:solidFill>
                </a:ln>
                <a:solidFill>
                  <a:srgbClr val="00B0F0"/>
                </a:solidFill>
                <a:latin typeface="Comic Sans MS" pitchFamily="66" charset="0"/>
              </a:rPr>
              <a:t>Gen </a:t>
            </a:r>
            <a:r>
              <a:rPr lang="en-US" sz="2400" b="1" dirty="0" smtClean="0">
                <a:ln>
                  <a:solidFill>
                    <a:srgbClr val="002060"/>
                  </a:solidFill>
                </a:ln>
                <a:solidFill>
                  <a:srgbClr val="00B0F0"/>
                </a:solidFill>
                <a:latin typeface="Comic Sans MS" pitchFamily="66" charset="0"/>
              </a:rPr>
              <a:t>49:27  </a:t>
            </a:r>
            <a:r>
              <a:rPr lang="en-US" sz="2400" b="1" dirty="0" smtClean="0">
                <a:ln/>
                <a:solidFill>
                  <a:srgbClr val="002060"/>
                </a:solidFill>
                <a:latin typeface="Comic Sans MS" pitchFamily="66" charset="0"/>
              </a:rPr>
              <a:t>Benjamin shall </a:t>
            </a:r>
            <a:r>
              <a:rPr lang="en-US" sz="2400" b="1" dirty="0" err="1" smtClean="0">
                <a:ln/>
                <a:solidFill>
                  <a:srgbClr val="002060"/>
                </a:solidFill>
                <a:latin typeface="Comic Sans MS" pitchFamily="66" charset="0"/>
              </a:rPr>
              <a:t>ravin</a:t>
            </a:r>
            <a:r>
              <a:rPr lang="en-US" sz="2400" b="1" dirty="0" smtClean="0">
                <a:ln/>
                <a:solidFill>
                  <a:srgbClr val="002060"/>
                </a:solidFill>
                <a:latin typeface="Comic Sans MS" pitchFamily="66" charset="0"/>
              </a:rPr>
              <a:t> as a wolf: </a:t>
            </a:r>
            <a:br>
              <a:rPr lang="en-US" sz="2400" b="1" dirty="0" smtClean="0">
                <a:ln/>
                <a:solidFill>
                  <a:srgbClr val="002060"/>
                </a:solidFill>
                <a:latin typeface="Comic Sans MS" pitchFamily="66" charset="0"/>
              </a:rPr>
            </a:br>
            <a:r>
              <a:rPr lang="en-US" sz="2400" b="1" dirty="0" smtClean="0">
                <a:ln/>
                <a:solidFill>
                  <a:srgbClr val="002060"/>
                </a:solidFill>
                <a:latin typeface="Comic Sans MS" pitchFamily="66" charset="0"/>
              </a:rPr>
              <a:t>in the </a:t>
            </a:r>
            <a:r>
              <a:rPr lang="en-US" sz="2400" b="1" dirty="0">
                <a:ln/>
                <a:solidFill>
                  <a:schemeClr val="accent1"/>
                </a:solidFill>
                <a:latin typeface="Comic Sans MS" pitchFamily="66" charset="0"/>
              </a:rPr>
              <a:t>morning</a:t>
            </a:r>
            <a:r>
              <a:rPr lang="en-US" sz="2400" b="1" dirty="0">
                <a:ln/>
                <a:solidFill>
                  <a:srgbClr val="00B0F0"/>
                </a:solidFill>
                <a:latin typeface="Comic Sans MS" pitchFamily="66" charset="0"/>
              </a:rPr>
              <a:t> </a:t>
            </a:r>
            <a:r>
              <a:rPr lang="en-US" sz="2100" b="1" dirty="0">
                <a:ln/>
                <a:solidFill>
                  <a:srgbClr val="002060"/>
                </a:solidFill>
                <a:latin typeface="Comic Sans MS" pitchFamily="66" charset="0"/>
              </a:rPr>
              <a:t>[</a:t>
            </a:r>
            <a:r>
              <a:rPr lang="en-US" sz="2100" b="1" dirty="0">
                <a:ln/>
                <a:solidFill>
                  <a:schemeClr val="accent1"/>
                </a:solidFill>
                <a:latin typeface="Comic Sans MS" pitchFamily="66" charset="0"/>
              </a:rPr>
              <a:t>1242-dawn twilight</a:t>
            </a:r>
            <a:r>
              <a:rPr lang="en-US" sz="2100" b="1" dirty="0" smtClean="0">
                <a:ln/>
                <a:solidFill>
                  <a:srgbClr val="002060"/>
                </a:solidFill>
                <a:latin typeface="Comic Sans MS" pitchFamily="66" charset="0"/>
              </a:rPr>
              <a:t>]</a:t>
            </a:r>
            <a:r>
              <a:rPr lang="en-US" sz="2400" b="1" dirty="0" smtClean="0">
                <a:ln/>
                <a:solidFill>
                  <a:srgbClr val="00B0F0"/>
                </a:solidFill>
                <a:latin typeface="Comic Sans MS" pitchFamily="66" charset="0"/>
              </a:rPr>
              <a:t> </a:t>
            </a:r>
            <a:r>
              <a:rPr lang="en-US" sz="2400" b="1" dirty="0" smtClean="0">
                <a:ln/>
                <a:solidFill>
                  <a:srgbClr val="002060"/>
                </a:solidFill>
                <a:latin typeface="Comic Sans MS" pitchFamily="66" charset="0"/>
              </a:rPr>
              <a:t>he shall devour the prey, and </a:t>
            </a:r>
            <a:r>
              <a:rPr lang="en-US" sz="2400" b="1" dirty="0">
                <a:ln/>
                <a:solidFill>
                  <a:srgbClr val="002060"/>
                </a:solidFill>
                <a:latin typeface="Comic Sans MS" pitchFamily="66" charset="0"/>
              </a:rPr>
              <a:t>at</a:t>
            </a:r>
            <a:r>
              <a:rPr lang="en-US" sz="2400" b="1" dirty="0">
                <a:ln/>
                <a:solidFill>
                  <a:srgbClr val="00B0F0"/>
                </a:solidFill>
                <a:latin typeface="Comic Sans MS" pitchFamily="66" charset="0"/>
              </a:rPr>
              <a:t> </a:t>
            </a:r>
            <a:r>
              <a:rPr lang="en-US" sz="2400" b="1" dirty="0">
                <a:ln/>
                <a:latin typeface="Comic Sans MS" pitchFamily="66" charset="0"/>
              </a:rPr>
              <a:t>night</a:t>
            </a:r>
            <a:r>
              <a:rPr lang="en-US" sz="2400" b="1" dirty="0">
                <a:ln/>
                <a:solidFill>
                  <a:srgbClr val="00B0F0"/>
                </a:solidFill>
                <a:latin typeface="Comic Sans MS" pitchFamily="66" charset="0"/>
              </a:rPr>
              <a:t> </a:t>
            </a:r>
            <a:r>
              <a:rPr lang="en-US" sz="2100" b="1" dirty="0">
                <a:ln/>
                <a:solidFill>
                  <a:srgbClr val="002060"/>
                </a:solidFill>
                <a:latin typeface="Comic Sans MS" pitchFamily="66" charset="0"/>
              </a:rPr>
              <a:t>[</a:t>
            </a:r>
            <a:r>
              <a:rPr lang="en-US" sz="2100" b="1" dirty="0">
                <a:ln/>
                <a:solidFill>
                  <a:srgbClr val="000000"/>
                </a:solidFill>
                <a:latin typeface="Comic Sans MS" pitchFamily="66" charset="0"/>
              </a:rPr>
              <a:t>6153-</a:t>
            </a:r>
            <a:r>
              <a:rPr lang="en-US" sz="2100" b="1" dirty="0">
                <a:ln/>
                <a:latin typeface="Comic Sans MS" pitchFamily="66" charset="0"/>
              </a:rPr>
              <a:t>dusk </a:t>
            </a:r>
            <a:r>
              <a:rPr lang="en-US" sz="2100" b="1" dirty="0">
                <a:ln/>
                <a:solidFill>
                  <a:srgbClr val="000000"/>
                </a:solidFill>
                <a:latin typeface="Comic Sans MS" pitchFamily="66" charset="0"/>
              </a:rPr>
              <a:t>twilight</a:t>
            </a:r>
            <a:r>
              <a:rPr lang="en-US" sz="2100" b="1" dirty="0">
                <a:ln/>
                <a:latin typeface="Comic Sans MS" pitchFamily="66" charset="0"/>
              </a:rPr>
              <a:t> </a:t>
            </a:r>
            <a:r>
              <a:rPr lang="en-US" sz="2100" b="1" dirty="0">
                <a:ln/>
                <a:solidFill>
                  <a:srgbClr val="00B0F0"/>
                </a:solidFill>
                <a:latin typeface="Comic Sans MS" pitchFamily="66" charset="0"/>
              </a:rPr>
              <a:t>towards </a:t>
            </a:r>
            <a:r>
              <a:rPr lang="en-US" sz="2100" b="1" dirty="0">
                <a:ln/>
                <a:solidFill>
                  <a:srgbClr val="000000"/>
                </a:solidFill>
                <a:latin typeface="Comic Sans MS" pitchFamily="66" charset="0"/>
              </a:rPr>
              <a:t>night</a:t>
            </a:r>
            <a:r>
              <a:rPr lang="en-US" sz="2100" b="1" dirty="0" smtClean="0">
                <a:ln/>
                <a:solidFill>
                  <a:srgbClr val="002060"/>
                </a:solidFill>
                <a:latin typeface="Comic Sans MS" pitchFamily="66" charset="0"/>
              </a:rPr>
              <a:t>]</a:t>
            </a:r>
            <a:r>
              <a:rPr lang="en-US" sz="2400" b="1" dirty="0" smtClean="0">
                <a:ln/>
                <a:solidFill>
                  <a:srgbClr val="002060"/>
                </a:solidFill>
                <a:latin typeface="Comic Sans MS" pitchFamily="66" charset="0"/>
              </a:rPr>
              <a:t> he shall divide the spoil.</a:t>
            </a:r>
            <a:r>
              <a:rPr lang="en-US" sz="2400" b="1" dirty="0" smtClean="0">
                <a:ln>
                  <a:solidFill>
                    <a:srgbClr val="002060"/>
                  </a:solidFill>
                </a:ln>
                <a:solidFill>
                  <a:srgbClr val="00B0F0"/>
                </a:solidFill>
                <a:latin typeface="Comic Sans MS" pitchFamily="66" charset="0"/>
              </a:rPr>
              <a:t>  </a:t>
            </a:r>
            <a:endParaRPr lang="en-US" b="1" dirty="0">
              <a:ln w="11430"/>
              <a:solidFill>
                <a:srgbClr val="002060"/>
              </a:solidFill>
            </a:endParaRPr>
          </a:p>
        </p:txBody>
      </p:sp>
      <p:sp>
        <p:nvSpPr>
          <p:cNvPr id="21" name="TextBox 29"/>
          <p:cNvSpPr txBox="1"/>
          <p:nvPr/>
        </p:nvSpPr>
        <p:spPr>
          <a:xfrm>
            <a:off x="9414881" y="3913892"/>
            <a:ext cx="648072" cy="1995249"/>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22" name="Rounded Rectangle 21"/>
          <p:cNvSpPr/>
          <p:nvPr/>
        </p:nvSpPr>
        <p:spPr>
          <a:xfrm rot="21031886">
            <a:off x="354613" y="1959953"/>
            <a:ext cx="1406436" cy="494386"/>
          </a:xfrm>
          <a:prstGeom prst="roundRect">
            <a:avLst/>
          </a:prstGeom>
          <a:solidFill>
            <a:schemeClr val="accent3">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US" sz="2400" b="1"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Review</a:t>
            </a:r>
            <a:endParaRPr lang="en-CA" sz="2400" dirty="0">
              <a:solidFill>
                <a:schemeClr val="accent3">
                  <a:lumMod val="75000"/>
                </a:schemeClr>
              </a:solidFill>
              <a:latin typeface="Comic Sans MS" pitchFamily="66" charset="0"/>
            </a:endParaRPr>
          </a:p>
        </p:txBody>
      </p:sp>
      <p:sp>
        <p:nvSpPr>
          <p:cNvPr id="26" name="TextBox 25"/>
          <p:cNvSpPr txBox="1"/>
          <p:nvPr/>
        </p:nvSpPr>
        <p:spPr>
          <a:xfrm>
            <a:off x="1259632" y="2566655"/>
            <a:ext cx="6216937" cy="461665"/>
          </a:xfrm>
          <a:prstGeom prst="rect">
            <a:avLst/>
          </a:prstGeom>
          <a:noFill/>
        </p:spPr>
        <p:txBody>
          <a:bodyPr wrap="square" rtlCol="0">
            <a:spAutoFit/>
          </a:bodyPr>
          <a:lstStyle/>
          <a:p>
            <a:pPr algn="ctr"/>
            <a: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How can &lt;night </a:t>
            </a:r>
            <a:r>
              <a:rPr lang="en-US"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H3915</a:t>
            </a:r>
            <a: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 link to </a:t>
            </a:r>
            <a:r>
              <a:rPr lang="en-US"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H6153</a:t>
            </a:r>
            <a:r>
              <a:rPr lang="en-US" sz="2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a:t>
            </a:r>
            <a:endParaRPr lang="en-US" sz="24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27" name="Rectangle 26"/>
          <p:cNvSpPr/>
          <p:nvPr/>
        </p:nvSpPr>
        <p:spPr>
          <a:xfrm>
            <a:off x="-32856" y="3789040"/>
            <a:ext cx="7632848"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First usage of &lt;ereb </a:t>
            </a:r>
            <a:r>
              <a:rPr lang="en-US"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H6153</a:t>
            </a:r>
            <a:r>
              <a:rPr lang="en-US" sz="28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&gt; as </a:t>
            </a:r>
            <a:r>
              <a:rPr lang="en-US" sz="2800" b="1" dirty="0" smtClean="0">
                <a:ln w="11430">
                  <a:noFill/>
                </a:ln>
                <a:effectLst>
                  <a:glow rad="63500">
                    <a:schemeClr val="accent6">
                      <a:lumMod val="20000"/>
                      <a:lumOff val="80000"/>
                      <a:alpha val="92000"/>
                    </a:schemeClr>
                  </a:glow>
                  <a:outerShdw blurRad="50800" dist="39000" dir="5460000" algn="tl">
                    <a:srgbClr val="000000">
                      <a:alpha val="38000"/>
                    </a:srgbClr>
                  </a:outerShdw>
                </a:effectLst>
                <a:latin typeface="Comic Sans MS" pitchFamily="66" charset="0"/>
              </a:rPr>
              <a:t>night</a:t>
            </a:r>
            <a:r>
              <a:rPr lang="en-US" sz="2800" b="1" dirty="0" smtClean="0">
                <a:ln w="11430">
                  <a:noFill/>
                </a:ln>
                <a:effectLst>
                  <a:outerShdw blurRad="50800" dist="39000" dir="5460000" algn="tl">
                    <a:srgbClr val="000000">
                      <a:alpha val="38000"/>
                    </a:srgbClr>
                  </a:outerShdw>
                </a:effectLst>
                <a:latin typeface="Comic Sans MS" pitchFamily="66" charset="0"/>
              </a:rPr>
              <a:t>:</a:t>
            </a:r>
            <a:endParaRPr lang="en-US" sz="2800" b="1" cap="none" spc="0" dirty="0" smtClean="0">
              <a:ln w="11430">
                <a:solidFill>
                  <a:schemeClr val="bg1"/>
                </a:solidFill>
              </a:ln>
              <a:effectLst>
                <a:outerShdw blurRad="50800" dist="39000" dir="5460000" algn="tl">
                  <a:srgbClr val="000000">
                    <a:alpha val="38000"/>
                  </a:srgbClr>
                </a:outerShdw>
              </a:effectLst>
              <a:latin typeface="Comic Sans MS" pitchFamily="66" charset="0"/>
            </a:endParaRPr>
          </a:p>
        </p:txBody>
      </p:sp>
      <p:pic>
        <p:nvPicPr>
          <p:cNvPr id="28" name="Picture 2" descr="F:\Art on Desktop - 1\art moon pt 5\photolibrary_rm_photo_of_boy_scratching_hea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6296" y="2165226"/>
            <a:ext cx="1781884" cy="10477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107504" y="5672847"/>
            <a:ext cx="6264696"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spc="150" dirty="0" smtClean="0">
                <a:ln w="11430"/>
                <a:solidFill>
                  <a:srgbClr val="F8F8F8"/>
                </a:solidFill>
                <a:effectLst>
                  <a:glow rad="127000">
                    <a:schemeClr val="accent1">
                      <a:lumMod val="75000"/>
                    </a:schemeClr>
                  </a:glow>
                  <a:outerShdw blurRad="25400" algn="tl" rotWithShape="0">
                    <a:srgbClr val="000000">
                      <a:alpha val="43000"/>
                    </a:srgbClr>
                  </a:outerShdw>
                </a:effectLst>
              </a:rPr>
              <a:t>Consider “morning”</a:t>
            </a:r>
            <a:r>
              <a:rPr lang="en-US" sz="2000" b="1" cap="none" spc="150" dirty="0" smtClean="0">
                <a:ln w="11430"/>
                <a:solidFill>
                  <a:srgbClr val="F8F8F8"/>
                </a:solidFill>
                <a:effectLst>
                  <a:glow rad="127000">
                    <a:schemeClr val="accent1">
                      <a:lumMod val="75000"/>
                    </a:schemeClr>
                  </a:glow>
                  <a:outerShdw blurRad="25400" algn="tl" rotWithShape="0">
                    <a:srgbClr val="000000">
                      <a:alpha val="43000"/>
                    </a:srgbClr>
                  </a:outerShdw>
                </a:effectLst>
              </a:rPr>
              <a:t> as the “qualifier.”</a:t>
            </a:r>
            <a:endParaRPr lang="en-US" sz="2000" b="1" cap="none" spc="150" dirty="0">
              <a:ln w="11430"/>
              <a:solidFill>
                <a:srgbClr val="F8F8F8"/>
              </a:solidFill>
              <a:effectLst>
                <a:glow rad="127000">
                  <a:schemeClr val="accent1">
                    <a:lumMod val="75000"/>
                  </a:schemeClr>
                </a:glow>
                <a:outerShdw blurRad="25400" algn="tl" rotWithShape="0">
                  <a:srgbClr val="000000">
                    <a:alpha val="43000"/>
                  </a:srgbClr>
                </a:outerShdw>
              </a:effectLst>
            </a:endParaRPr>
          </a:p>
        </p:txBody>
      </p:sp>
    </p:spTree>
    <p:extLst>
      <p:ext uri="{BB962C8B-B14F-4D97-AF65-F5344CB8AC3E}">
        <p14:creationId xmlns:p14="http://schemas.microsoft.com/office/powerpoint/2010/main" val="118979857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1750"/>
                                        <p:tgtEl>
                                          <p:spTgt spid="18">
                                            <p:txEl>
                                              <p:pRg st="0" end="0"/>
                                            </p:txEl>
                                          </p:spTgt>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500"/>
                                        <p:tgtEl>
                                          <p:spTgt spid="22"/>
                                        </p:tgtEl>
                                      </p:cBhvr>
                                    </p:animEffect>
                                    <p:anim calcmode="lin" valueType="num">
                                      <p:cBhvr>
                                        <p:cTn id="11" dur="1500" fill="hold"/>
                                        <p:tgtEl>
                                          <p:spTgt spid="22"/>
                                        </p:tgtEl>
                                        <p:attrNameLst>
                                          <p:attrName>ppt_x</p:attrName>
                                        </p:attrNameLst>
                                      </p:cBhvr>
                                      <p:tavLst>
                                        <p:tav tm="0">
                                          <p:val>
                                            <p:strVal val="#ppt_x"/>
                                          </p:val>
                                        </p:tav>
                                        <p:tav tm="100000">
                                          <p:val>
                                            <p:strVal val="#ppt_x"/>
                                          </p:val>
                                        </p:tav>
                                      </p:tavLst>
                                    </p:anim>
                                    <p:anim calcmode="lin" valueType="num">
                                      <p:cBhvr>
                                        <p:cTn id="12"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left)">
                                      <p:cBhvr>
                                        <p:cTn id="17" dur="1750"/>
                                        <p:tgtEl>
                                          <p:spTgt spid="26">
                                            <p:txEl>
                                              <p:pRg st="0" end="0"/>
                                            </p:txEl>
                                          </p:spTgt>
                                        </p:tgtEl>
                                      </p:cBhvr>
                                    </p:animEffect>
                                  </p:childTnLst>
                                </p:cTn>
                              </p:par>
                              <p:par>
                                <p:cTn id="18" presetID="6" presetClass="entr" presetSubtype="32"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out)">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175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250"/>
                                        <p:tgtEl>
                                          <p:spTgt spid="23"/>
                                        </p:tgtEl>
                                      </p:cBhvr>
                                    </p:animEffect>
                                    <p:anim calcmode="lin" valueType="num">
                                      <p:cBhvr>
                                        <p:cTn id="45" dur="1250" fill="hold"/>
                                        <p:tgtEl>
                                          <p:spTgt spid="23"/>
                                        </p:tgtEl>
                                        <p:attrNameLst>
                                          <p:attrName>ppt_x</p:attrName>
                                        </p:attrNameLst>
                                      </p:cBhvr>
                                      <p:tavLst>
                                        <p:tav tm="0">
                                          <p:val>
                                            <p:strVal val="#ppt_x"/>
                                          </p:val>
                                        </p:tav>
                                        <p:tav tm="100000">
                                          <p:val>
                                            <p:strVal val="#ppt_x"/>
                                          </p:val>
                                        </p:tav>
                                      </p:tavLst>
                                    </p:anim>
                                    <p:anim calcmode="lin" valueType="num">
                                      <p:cBhvr>
                                        <p:cTn id="46" dur="1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P spid="27"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2440" y="6381328"/>
            <a:ext cx="432048" cy="365125"/>
          </a:xfrm>
        </p:spPr>
        <p:txBody>
          <a:bodyPr/>
          <a:lstStyle/>
          <a:p>
            <a:fld id="{AD682D65-884C-47A2-8FBD-AC59C0AFCE73}" type="slidenum">
              <a:rPr lang="es-ES" smtClean="0">
                <a:solidFill>
                  <a:schemeClr val="bg1"/>
                </a:solidFill>
              </a:rPr>
              <a:pPr/>
              <a:t>31</a:t>
            </a:fld>
            <a:endParaRPr lang="es-ES" dirty="0">
              <a:solidFill>
                <a:schemeClr val="bg1"/>
              </a:solidFill>
            </a:endParaRPr>
          </a:p>
        </p:txBody>
      </p:sp>
      <p:sp>
        <p:nvSpPr>
          <p:cNvPr id="4" name="TextBox 3"/>
          <p:cNvSpPr txBox="1"/>
          <p:nvPr/>
        </p:nvSpPr>
        <p:spPr>
          <a:xfrm>
            <a:off x="-63164" y="808256"/>
            <a:ext cx="9208732"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2:  Are there other </a:t>
            </a:r>
            <a:r>
              <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rPr>
              <a:t>places where </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&lt;</a:t>
            </a:r>
            <a:r>
              <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rPr>
              <a:t>night </a:t>
            </a:r>
            <a:r>
              <a:rPr lang="en-US" sz="2000" b="1" dirty="0">
                <a:ln w="11430">
                  <a:solidFill>
                    <a:sysClr val="windowText" lastClr="000000"/>
                  </a:solidFill>
                </a:ln>
                <a:solidFill>
                  <a:srgbClr val="0070C0"/>
                </a:solidFill>
                <a:effectLst>
                  <a:glow rad="165100">
                    <a:schemeClr val="bg1">
                      <a:alpha val="75000"/>
                    </a:schemeClr>
                  </a:glow>
                </a:effectLst>
                <a:latin typeface="Comic Sans MS" pitchFamily="66" charset="0"/>
              </a:rPr>
              <a:t>H3915</a:t>
            </a:r>
            <a:r>
              <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rPr>
              <a:t>&gt; </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links to &lt;ereb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H6153</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5" name="Rectangle 4"/>
          <p:cNvSpPr/>
          <p:nvPr/>
        </p:nvSpPr>
        <p:spPr>
          <a:xfrm>
            <a:off x="179512" y="1844824"/>
            <a:ext cx="8723380" cy="304698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Yes!  </a:t>
            </a:r>
            <a:r>
              <a:rPr lang="en-US" sz="2000" b="1" spc="150" dirty="0" smtClean="0">
                <a:ln w="11430"/>
                <a:solidFill>
                  <a:srgbClr val="F8F8F8"/>
                </a:solidFill>
                <a:effectLst>
                  <a:glow rad="127000">
                    <a:schemeClr val="tx1"/>
                  </a:glow>
                  <a:outerShdw blurRad="25400" algn="tl" rotWithShape="0">
                    <a:srgbClr val="000000">
                      <a:alpha val="43000"/>
                    </a:srgbClr>
                  </a:outerShdw>
                </a:effectLst>
              </a:rPr>
              <a:t>In the following verses</a:t>
            </a: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 the </a:t>
            </a:r>
            <a:r>
              <a:rPr lang="en-US" sz="2000" b="1" cap="none" spc="150" dirty="0" smtClean="0">
                <a:ln w="11430"/>
                <a:solidFill>
                  <a:srgbClr val="F8F8F8"/>
                </a:solidFill>
                <a:effectLst>
                  <a:glow rad="127000">
                    <a:schemeClr val="accent1">
                      <a:lumMod val="75000"/>
                    </a:schemeClr>
                  </a:glow>
                  <a:outerShdw blurRad="25400" algn="tl" rotWithShape="0">
                    <a:srgbClr val="000000">
                      <a:alpha val="43000"/>
                    </a:srgbClr>
                  </a:outerShdw>
                </a:effectLst>
              </a:rPr>
              <a:t>“dawn morning” </a:t>
            </a: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
            </a:r>
            <a:br>
              <a:rPr lang="en-US" sz="2000" b="1" cap="none" spc="150" dirty="0" smtClean="0">
                <a:ln w="11430"/>
                <a:solidFill>
                  <a:srgbClr val="F8F8F8"/>
                </a:solidFill>
                <a:effectLst>
                  <a:glow rad="127000">
                    <a:schemeClr val="tx1"/>
                  </a:glow>
                  <a:outerShdw blurRad="25400" algn="tl" rotWithShape="0">
                    <a:srgbClr val="000000">
                      <a:alpha val="43000"/>
                    </a:srgbClr>
                  </a:outerShdw>
                </a:effectLst>
              </a:rPr>
            </a:b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is part of the context </a:t>
            </a:r>
            <a:r>
              <a:rPr lang="en-US" sz="2000" b="1" cap="none" spc="150" dirty="0" smtClean="0">
                <a:ln w="11430"/>
                <a:solidFill>
                  <a:srgbClr val="F8F8F8"/>
                </a:solidFill>
                <a:effectLst>
                  <a:glow rad="127000">
                    <a:schemeClr val="accent1">
                      <a:lumMod val="75000"/>
                    </a:schemeClr>
                  </a:glow>
                  <a:outerShdw blurRad="25400" algn="tl" rotWithShape="0">
                    <a:srgbClr val="000000">
                      <a:alpha val="43000"/>
                    </a:srgbClr>
                  </a:outerShdw>
                </a:effectLst>
              </a:rPr>
              <a:t>as a “qualifier.” </a:t>
            </a:r>
            <a:br>
              <a:rPr lang="en-US" sz="2000" b="1" cap="none" spc="150" dirty="0" smtClean="0">
                <a:ln w="11430"/>
                <a:solidFill>
                  <a:srgbClr val="F8F8F8"/>
                </a:solidFill>
                <a:effectLst>
                  <a:glow rad="127000">
                    <a:schemeClr val="accent1">
                      <a:lumMod val="75000"/>
                    </a:schemeClr>
                  </a:glow>
                  <a:outerShdw blurRad="25400" algn="tl" rotWithShape="0">
                    <a:srgbClr val="000000">
                      <a:alpha val="43000"/>
                    </a:srgbClr>
                  </a:outerShdw>
                </a:effectLst>
              </a:rPr>
            </a:b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 The word “night” links H6153 to “dusk” as a compliment.   </a:t>
            </a:r>
          </a:p>
          <a:p>
            <a:pPr algn="ctr"/>
            <a:endParaRPr lang="en-US" sz="2000" b="1" spc="150" dirty="0" smtClean="0">
              <a:ln w="11430"/>
              <a:solidFill>
                <a:srgbClr val="F8F8F8"/>
              </a:solidFill>
              <a:effectLst>
                <a:glow rad="127000">
                  <a:schemeClr val="tx1"/>
                </a:glow>
                <a:outerShdw blurRad="25400" algn="tl" rotWithShape="0">
                  <a:srgbClr val="000000">
                    <a:alpha val="43000"/>
                  </a:srgbClr>
                </a:outerShdw>
              </a:effectLst>
            </a:endParaRPr>
          </a:p>
          <a:p>
            <a:pPr algn="ct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Job 7:4  </a:t>
            </a:r>
            <a:r>
              <a:rPr lang="en-US" sz="2000" b="1" spc="150" dirty="0" smtClean="0">
                <a:ln w="11430"/>
                <a:solidFill>
                  <a:srgbClr val="F8F8F8"/>
                </a:solidFill>
                <a:effectLst>
                  <a:glow rad="127000">
                    <a:schemeClr val="tx1"/>
                  </a:glow>
                  <a:outerShdw blurRad="25400" algn="tl" rotWithShape="0">
                    <a:srgbClr val="000000">
                      <a:alpha val="43000"/>
                    </a:srgbClr>
                  </a:outerShdw>
                </a:effectLst>
              </a:rPr>
              <a:t>When </a:t>
            </a:r>
            <a:r>
              <a:rPr lang="en-US" sz="2000" b="1" spc="150" dirty="0">
                <a:ln w="11430"/>
                <a:solidFill>
                  <a:srgbClr val="F8F8F8"/>
                </a:solidFill>
                <a:effectLst>
                  <a:glow rad="127000">
                    <a:schemeClr val="tx1"/>
                  </a:glow>
                  <a:outerShdw blurRad="25400" algn="tl" rotWithShape="0">
                    <a:srgbClr val="000000">
                      <a:alpha val="43000"/>
                    </a:srgbClr>
                  </a:outerShdw>
                </a:effectLst>
              </a:rPr>
              <a:t>I lie down, I say, When shall I arise, </a:t>
            </a:r>
            <a:r>
              <a:rPr lang="en-US" sz="2000" b="1" spc="150" dirty="0" smtClean="0">
                <a:ln w="11430"/>
                <a:solidFill>
                  <a:srgbClr val="F8F8F8"/>
                </a:solidFill>
                <a:effectLst>
                  <a:glow rad="127000">
                    <a:schemeClr val="tx1"/>
                  </a:glow>
                  <a:outerShdw blurRad="25400" algn="tl" rotWithShape="0">
                    <a:srgbClr val="000000">
                      <a:alpha val="43000"/>
                    </a:srgbClr>
                  </a:outerShdw>
                </a:effectLst>
              </a:rPr>
              <a:t/>
            </a:r>
            <a:br>
              <a:rPr lang="en-US" sz="2000" b="1" spc="150" dirty="0" smtClean="0">
                <a:ln w="11430"/>
                <a:solidFill>
                  <a:srgbClr val="F8F8F8"/>
                </a:solidFill>
                <a:effectLst>
                  <a:glow rad="127000">
                    <a:schemeClr val="tx1"/>
                  </a:glow>
                  <a:outerShdw blurRad="25400" algn="tl" rotWithShape="0">
                    <a:srgbClr val="000000">
                      <a:alpha val="43000"/>
                    </a:srgbClr>
                  </a:outerShdw>
                </a:effectLst>
              </a:rPr>
            </a:br>
            <a:r>
              <a:rPr lang="en-US" sz="2000" b="1" spc="150" dirty="0" smtClean="0">
                <a:ln w="11430"/>
                <a:solidFill>
                  <a:srgbClr val="F8F8F8"/>
                </a:solidFill>
                <a:effectLst>
                  <a:glow rad="127000">
                    <a:schemeClr val="tx1"/>
                  </a:glow>
                  <a:outerShdw blurRad="25400" algn="tl" rotWithShape="0">
                    <a:srgbClr val="000000">
                      <a:alpha val="43000"/>
                    </a:srgbClr>
                  </a:outerShdw>
                </a:effectLst>
              </a:rPr>
              <a:t>and </a:t>
            </a:r>
            <a:r>
              <a:rPr lang="en-US" sz="2000" b="1" spc="150" dirty="0">
                <a:ln w="11430"/>
                <a:solidFill>
                  <a:srgbClr val="F8F8F8"/>
                </a:solidFill>
                <a:effectLst>
                  <a:glow rad="127000">
                    <a:schemeClr val="tx1"/>
                  </a:glow>
                  <a:outerShdw blurRad="25400" algn="tl" rotWithShape="0">
                    <a:srgbClr val="000000">
                      <a:alpha val="43000"/>
                    </a:srgbClr>
                  </a:outerShdw>
                </a:effectLst>
              </a:rPr>
              <a:t>the night [H6153] be gone? and I am full of </a:t>
            </a:r>
            <a:r>
              <a:rPr lang="en-US" sz="2000" b="1" spc="150" dirty="0" smtClean="0">
                <a:ln w="11430"/>
                <a:solidFill>
                  <a:srgbClr val="F8F8F8"/>
                </a:solidFill>
                <a:effectLst>
                  <a:glow rad="127000">
                    <a:schemeClr val="tx1"/>
                  </a:glow>
                  <a:outerShdw blurRad="25400" algn="tl" rotWithShape="0">
                    <a:srgbClr val="000000">
                      <a:alpha val="43000"/>
                    </a:srgbClr>
                  </a:outerShdw>
                </a:effectLst>
              </a:rPr>
              <a:t/>
            </a:r>
            <a:br>
              <a:rPr lang="en-US" sz="2000" b="1" spc="150" dirty="0" smtClean="0">
                <a:ln w="11430"/>
                <a:solidFill>
                  <a:srgbClr val="F8F8F8"/>
                </a:solidFill>
                <a:effectLst>
                  <a:glow rad="127000">
                    <a:schemeClr val="tx1"/>
                  </a:glow>
                  <a:outerShdw blurRad="25400" algn="tl" rotWithShape="0">
                    <a:srgbClr val="000000">
                      <a:alpha val="43000"/>
                    </a:srgbClr>
                  </a:outerShdw>
                </a:effectLst>
              </a:rPr>
            </a:br>
            <a:r>
              <a:rPr lang="en-US" sz="2000" b="1" spc="150" dirty="0" err="1" smtClean="0">
                <a:ln w="11430"/>
                <a:solidFill>
                  <a:srgbClr val="F8F8F8"/>
                </a:solidFill>
                <a:effectLst>
                  <a:glow rad="127000">
                    <a:schemeClr val="tx1"/>
                  </a:glow>
                  <a:outerShdw blurRad="25400" algn="tl" rotWithShape="0">
                    <a:srgbClr val="000000">
                      <a:alpha val="43000"/>
                    </a:srgbClr>
                  </a:outerShdw>
                </a:effectLst>
              </a:rPr>
              <a:t>tossings</a:t>
            </a:r>
            <a:r>
              <a:rPr lang="en-US" sz="2000" b="1" spc="150" dirty="0" smtClean="0">
                <a:ln w="11430"/>
                <a:solidFill>
                  <a:srgbClr val="F8F8F8"/>
                </a:solidFill>
                <a:effectLst>
                  <a:glow rad="127000">
                    <a:schemeClr val="tx1"/>
                  </a:glow>
                  <a:outerShdw blurRad="25400" algn="tl" rotWithShape="0">
                    <a:srgbClr val="000000">
                      <a:alpha val="43000"/>
                    </a:srgbClr>
                  </a:outerShdw>
                </a:effectLst>
              </a:rPr>
              <a:t> to </a:t>
            </a:r>
            <a:r>
              <a:rPr lang="en-US" sz="2000" b="1" spc="150" dirty="0">
                <a:ln w="11430"/>
                <a:solidFill>
                  <a:srgbClr val="F8F8F8"/>
                </a:solidFill>
                <a:effectLst>
                  <a:glow rad="127000">
                    <a:schemeClr val="tx1"/>
                  </a:glow>
                  <a:outerShdw blurRad="25400" algn="tl" rotWithShape="0">
                    <a:srgbClr val="000000">
                      <a:alpha val="43000"/>
                    </a:srgbClr>
                  </a:outerShdw>
                </a:effectLst>
              </a:rPr>
              <a:t>and fro unto the </a:t>
            </a:r>
            <a:r>
              <a:rPr lang="en-US" sz="2000" b="1" u="sng" spc="150" dirty="0">
                <a:ln w="11430"/>
                <a:solidFill>
                  <a:srgbClr val="F8F8F8"/>
                </a:solidFill>
                <a:effectLst>
                  <a:glow rad="127000">
                    <a:schemeClr val="accent1">
                      <a:lumMod val="75000"/>
                    </a:schemeClr>
                  </a:glow>
                  <a:outerShdw blurRad="25400" algn="tl" rotWithShape="0">
                    <a:srgbClr val="000000">
                      <a:alpha val="43000"/>
                    </a:srgbClr>
                  </a:outerShdw>
                </a:effectLst>
              </a:rPr>
              <a:t>dawning</a:t>
            </a:r>
            <a:r>
              <a:rPr lang="en-US" sz="2000" b="1" spc="150" dirty="0">
                <a:ln w="11430"/>
                <a:solidFill>
                  <a:srgbClr val="F8F8F8"/>
                </a:solidFill>
                <a:effectLst>
                  <a:glow rad="127000">
                    <a:schemeClr val="tx1"/>
                  </a:glow>
                  <a:outerShdw blurRad="25400" algn="tl" rotWithShape="0">
                    <a:srgbClr val="000000">
                      <a:alpha val="43000"/>
                    </a:srgbClr>
                  </a:outerShdw>
                </a:effectLst>
              </a:rPr>
              <a:t> of the day</a:t>
            </a:r>
            <a:r>
              <a:rPr lang="en-US" sz="2000" b="1" spc="150" dirty="0" smtClean="0">
                <a:ln w="11430"/>
                <a:solidFill>
                  <a:srgbClr val="F8F8F8"/>
                </a:solidFill>
                <a:effectLst>
                  <a:glow rad="127000">
                    <a:schemeClr val="tx1"/>
                  </a:glow>
                  <a:outerShdw blurRad="25400" algn="tl" rotWithShape="0">
                    <a:srgbClr val="000000">
                      <a:alpha val="43000"/>
                    </a:srgbClr>
                  </a:outerShdw>
                </a:effectLst>
              </a:rPr>
              <a:t>. </a:t>
            </a:r>
          </a:p>
          <a:p>
            <a:pPr algn="ctr"/>
            <a:r>
              <a:rPr lang="en-US" sz="1200" b="1" spc="150" dirty="0" smtClean="0">
                <a:ln w="11430"/>
                <a:solidFill>
                  <a:srgbClr val="F8F8F8"/>
                </a:solidFill>
                <a:effectLst>
                  <a:glow rad="127000">
                    <a:schemeClr val="tx1"/>
                  </a:glow>
                  <a:outerShdw blurRad="25400" algn="tl" rotWithShape="0">
                    <a:srgbClr val="000000">
                      <a:alpha val="43000"/>
                    </a:srgbClr>
                  </a:outerShdw>
                </a:effectLst>
              </a:rPr>
              <a:t> </a:t>
            </a:r>
            <a:endParaRPr lang="en-US" sz="1200" b="1" spc="150" dirty="0">
              <a:ln w="11430"/>
              <a:solidFill>
                <a:srgbClr val="F8F8F8"/>
              </a:solidFill>
              <a:effectLst>
                <a:glow rad="127000">
                  <a:schemeClr val="tx1"/>
                </a:glow>
                <a:outerShdw blurRad="25400" algn="tl" rotWithShape="0">
                  <a:srgbClr val="000000">
                    <a:alpha val="43000"/>
                  </a:srgbClr>
                </a:outerShdw>
              </a:effectLst>
            </a:endParaRPr>
          </a:p>
          <a:p>
            <a:pPr algn="ctr"/>
            <a:r>
              <a:rPr lang="en-US" sz="2000" b="1" spc="150" dirty="0">
                <a:ln w="11430"/>
                <a:solidFill>
                  <a:srgbClr val="F8F8F8"/>
                </a:solidFill>
                <a:effectLst>
                  <a:glow rad="127000">
                    <a:schemeClr val="tx1"/>
                  </a:glow>
                  <a:outerShdw blurRad="25400" algn="tl" rotWithShape="0">
                    <a:srgbClr val="000000">
                      <a:alpha val="43000"/>
                    </a:srgbClr>
                  </a:outerShdw>
                </a:effectLst>
              </a:rPr>
              <a:t>Ps </a:t>
            </a:r>
            <a:r>
              <a:rPr lang="en-US" sz="2000" b="1" spc="150" dirty="0" smtClean="0">
                <a:ln w="11430"/>
                <a:solidFill>
                  <a:srgbClr val="F8F8F8"/>
                </a:solidFill>
                <a:effectLst>
                  <a:glow rad="127000">
                    <a:schemeClr val="tx1"/>
                  </a:glow>
                  <a:outerShdw blurRad="25400" algn="tl" rotWithShape="0">
                    <a:srgbClr val="000000">
                      <a:alpha val="43000"/>
                    </a:srgbClr>
                  </a:outerShdw>
                </a:effectLst>
              </a:rPr>
              <a:t>30:5 … weeping </a:t>
            </a:r>
            <a:r>
              <a:rPr lang="en-US" sz="2000" b="1" spc="150" dirty="0">
                <a:ln w="11430"/>
                <a:solidFill>
                  <a:srgbClr val="F8F8F8"/>
                </a:solidFill>
                <a:effectLst>
                  <a:glow rad="127000">
                    <a:schemeClr val="tx1"/>
                  </a:glow>
                  <a:outerShdw blurRad="25400" algn="tl" rotWithShape="0">
                    <a:srgbClr val="000000">
                      <a:alpha val="43000"/>
                    </a:srgbClr>
                  </a:outerShdw>
                </a:effectLst>
              </a:rPr>
              <a:t>may endure for a </a:t>
            </a:r>
            <a:r>
              <a:rPr lang="en-US" sz="2000" b="1" spc="150" dirty="0" smtClean="0">
                <a:ln w="11430"/>
                <a:solidFill>
                  <a:srgbClr val="F8F8F8"/>
                </a:solidFill>
                <a:effectLst>
                  <a:glow rad="127000">
                    <a:schemeClr val="tx1"/>
                  </a:glow>
                  <a:outerShdw blurRad="25400" algn="tl" rotWithShape="0">
                    <a:srgbClr val="000000">
                      <a:alpha val="43000"/>
                    </a:srgbClr>
                  </a:outerShdw>
                </a:effectLst>
              </a:rPr>
              <a:t>night [H6153], </a:t>
            </a:r>
            <a:br>
              <a:rPr lang="en-US" sz="2000" b="1" spc="150" dirty="0" smtClean="0">
                <a:ln w="11430"/>
                <a:solidFill>
                  <a:srgbClr val="F8F8F8"/>
                </a:solidFill>
                <a:effectLst>
                  <a:glow rad="127000">
                    <a:schemeClr val="tx1"/>
                  </a:glow>
                  <a:outerShdw blurRad="25400" algn="tl" rotWithShape="0">
                    <a:srgbClr val="000000">
                      <a:alpha val="43000"/>
                    </a:srgbClr>
                  </a:outerShdw>
                </a:effectLst>
              </a:rPr>
            </a:br>
            <a:r>
              <a:rPr lang="en-US" sz="2000" b="1" spc="150" dirty="0" smtClean="0">
                <a:ln w="11430"/>
                <a:solidFill>
                  <a:srgbClr val="F8F8F8"/>
                </a:solidFill>
                <a:effectLst>
                  <a:glow rad="127000">
                    <a:schemeClr val="tx1"/>
                  </a:glow>
                  <a:outerShdw blurRad="25400" algn="tl" rotWithShape="0">
                    <a:srgbClr val="000000">
                      <a:alpha val="43000"/>
                    </a:srgbClr>
                  </a:outerShdw>
                </a:effectLst>
              </a:rPr>
              <a:t>but </a:t>
            </a:r>
            <a:r>
              <a:rPr lang="en-US" sz="2000" b="1" spc="150" dirty="0">
                <a:ln w="11430"/>
                <a:solidFill>
                  <a:srgbClr val="F8F8F8"/>
                </a:solidFill>
                <a:effectLst>
                  <a:glow rad="127000">
                    <a:schemeClr val="tx1"/>
                  </a:glow>
                  <a:outerShdw blurRad="25400" algn="tl" rotWithShape="0">
                    <a:srgbClr val="000000">
                      <a:alpha val="43000"/>
                    </a:srgbClr>
                  </a:outerShdw>
                </a:effectLst>
              </a:rPr>
              <a:t>joy cometh in the </a:t>
            </a:r>
            <a:r>
              <a:rPr lang="en-US" sz="2000" b="1" u="sng" spc="150" dirty="0" smtClean="0">
                <a:ln w="11430"/>
                <a:solidFill>
                  <a:srgbClr val="F8F8F8"/>
                </a:solidFill>
                <a:effectLst>
                  <a:glow rad="127000">
                    <a:schemeClr val="accent1">
                      <a:lumMod val="75000"/>
                    </a:schemeClr>
                  </a:glow>
                  <a:outerShdw blurRad="25400" algn="tl" rotWithShape="0">
                    <a:srgbClr val="000000">
                      <a:alpha val="43000"/>
                    </a:srgbClr>
                  </a:outerShdw>
                </a:effectLst>
              </a:rPr>
              <a:t>morning</a:t>
            </a:r>
            <a:r>
              <a:rPr lang="en-US" sz="2000" b="1" spc="150" dirty="0" smtClean="0">
                <a:ln w="11430"/>
                <a:solidFill>
                  <a:srgbClr val="F8F8F8"/>
                </a:solidFill>
                <a:effectLst>
                  <a:glow rad="127000">
                    <a:schemeClr val="tx1"/>
                  </a:glow>
                  <a:outerShdw blurRad="25400" algn="tl" rotWithShape="0">
                    <a:srgbClr val="000000">
                      <a:alpha val="43000"/>
                    </a:srgbClr>
                  </a:outerShdw>
                </a:effectLst>
              </a:rPr>
              <a:t> [H1242 </a:t>
            </a:r>
            <a:r>
              <a:rPr lang="en-US" sz="2000" b="1" spc="150" dirty="0" smtClean="0">
                <a:ln w="11430"/>
                <a:solidFill>
                  <a:srgbClr val="F8F8F8"/>
                </a:solidFill>
                <a:effectLst>
                  <a:glow rad="127000">
                    <a:schemeClr val="accent1">
                      <a:lumMod val="75000"/>
                    </a:schemeClr>
                  </a:glow>
                  <a:outerShdw blurRad="25400" algn="tl" rotWithShape="0">
                    <a:srgbClr val="000000">
                      <a:alpha val="43000"/>
                    </a:srgbClr>
                  </a:outerShdw>
                </a:effectLst>
              </a:rPr>
              <a:t>dawn twilight</a:t>
            </a:r>
            <a:r>
              <a:rPr lang="en-US" sz="2000" b="1" spc="150" dirty="0" smtClean="0">
                <a:ln w="11430"/>
                <a:solidFill>
                  <a:srgbClr val="F8F8F8"/>
                </a:solidFill>
                <a:effectLst>
                  <a:glow rad="127000">
                    <a:schemeClr val="tx1"/>
                  </a:glow>
                  <a:outerShdw blurRad="25400" algn="tl" rotWithShape="0">
                    <a:srgbClr val="000000">
                      <a:alpha val="43000"/>
                    </a:srgbClr>
                  </a:outerShdw>
                </a:effectLst>
              </a:rPr>
              <a:t>].  </a:t>
            </a:r>
            <a:endParaRPr lang="en-US" sz="2000" b="1" spc="150" dirty="0">
              <a:ln w="11430"/>
              <a:solidFill>
                <a:srgbClr val="F8F8F8"/>
              </a:solidFill>
              <a:effectLst>
                <a:glow rad="127000">
                  <a:schemeClr val="tx1"/>
                </a:glow>
                <a:outerShdw blurRad="25400" algn="tl" rotWithShape="0">
                  <a:srgbClr val="000000">
                    <a:alpha val="43000"/>
                  </a:srgbClr>
                </a:outerShdw>
              </a:effectLst>
            </a:endParaRPr>
          </a:p>
        </p:txBody>
      </p:sp>
      <p:sp>
        <p:nvSpPr>
          <p:cNvPr id="6" name="Title 2"/>
          <p:cNvSpPr txBox="1">
            <a:spLocks/>
          </p:cNvSpPr>
          <p:nvPr/>
        </p:nvSpPr>
        <p:spPr>
          <a:xfrm>
            <a:off x="27712" y="-23117"/>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0">
                      <a:srgbClr val="FFF200"/>
                    </a:gs>
                    <a:gs pos="36000">
                      <a:srgbClr val="FF7A00"/>
                    </a:gs>
                    <a:gs pos="53000">
                      <a:srgbClr val="FF0300"/>
                    </a:gs>
                    <a:gs pos="85000">
                      <a:srgbClr val="4D0808"/>
                    </a:gs>
                  </a:gsLst>
                  <a:lin ang="0" scaled="1"/>
                  <a:tileRect/>
                </a:gradFill>
              </a:rPr>
              <a:t>Questions around </a:t>
            </a:r>
            <a:r>
              <a:rPr lang="en-US" dirty="0" smtClean="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rPr>
              <a:t>&lt;ereb&gt;</a:t>
            </a:r>
            <a:endParaRPr lang="en-US" dirty="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endParaRPr>
          </a:p>
        </p:txBody>
      </p:sp>
      <p:sp>
        <p:nvSpPr>
          <p:cNvPr id="7" name="Content Placeholder 4"/>
          <p:cNvSpPr txBox="1">
            <a:spLocks/>
          </p:cNvSpPr>
          <p:nvPr/>
        </p:nvSpPr>
        <p:spPr>
          <a:xfrm>
            <a:off x="683568" y="5057889"/>
            <a:ext cx="4886800" cy="1467455"/>
          </a:xfrm>
          <a:prstGeom prst="roundRect">
            <a:avLst/>
          </a:prstGeom>
          <a:solidFill>
            <a:schemeClr val="accent4">
              <a:lumMod val="40000"/>
              <a:lumOff val="60000"/>
            </a:schemeClr>
          </a:solidFill>
          <a:ln w="38100" cap="flat" cmpd="sng" algn="ctr">
            <a:solidFill>
              <a:schemeClr val="accent6">
                <a:lumMod val="75000"/>
              </a:schemeClr>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fontScale="70000" lnSpcReduction="2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900" b="1" dirty="0">
                <a:ln>
                  <a:solidFill>
                    <a:schemeClr val="accent3">
                      <a:lumMod val="50000"/>
                    </a:schemeClr>
                  </a:solidFill>
                </a:ln>
                <a:solidFill>
                  <a:schemeClr val="accent3">
                    <a:lumMod val="50000"/>
                  </a:schemeClr>
                </a:solidFill>
                <a:latin typeface="Comic Sans MS" pitchFamily="66" charset="0"/>
              </a:rPr>
              <a:t>Lev 6:20  </a:t>
            </a:r>
            <a:r>
              <a:rPr lang="en-US" sz="2900" b="1" dirty="0">
                <a:ln/>
                <a:solidFill>
                  <a:srgbClr val="002060"/>
                </a:solidFill>
                <a:latin typeface="Comic Sans MS" pitchFamily="66" charset="0"/>
              </a:rPr>
              <a:t>This is the offering of Aaron and of his sons … half of it in the</a:t>
            </a:r>
            <a:r>
              <a:rPr lang="en-US" sz="2900" b="1" dirty="0">
                <a:ln/>
                <a:solidFill>
                  <a:srgbClr val="00B0F0"/>
                </a:solidFill>
                <a:latin typeface="Comic Sans MS" pitchFamily="66" charset="0"/>
              </a:rPr>
              <a:t> </a:t>
            </a:r>
            <a:r>
              <a:rPr lang="en-US" sz="2900" b="1" dirty="0">
                <a:ln/>
                <a:solidFill>
                  <a:schemeClr val="accent1"/>
                </a:solidFill>
                <a:latin typeface="Comic Sans MS" pitchFamily="66" charset="0"/>
              </a:rPr>
              <a:t>morning</a:t>
            </a:r>
            <a:r>
              <a:rPr lang="en-US" sz="2900" b="1" dirty="0">
                <a:ln/>
                <a:solidFill>
                  <a:srgbClr val="00B0F0"/>
                </a:solidFill>
                <a:latin typeface="Comic Sans MS" pitchFamily="66" charset="0"/>
              </a:rPr>
              <a:t> </a:t>
            </a:r>
            <a:r>
              <a:rPr lang="en-US" sz="2400" b="1" dirty="0">
                <a:ln/>
                <a:solidFill>
                  <a:srgbClr val="002060"/>
                </a:solidFill>
                <a:latin typeface="Comic Sans MS" pitchFamily="66" charset="0"/>
              </a:rPr>
              <a:t>[</a:t>
            </a:r>
            <a:r>
              <a:rPr lang="en-US" sz="2400" b="1" dirty="0">
                <a:ln/>
                <a:solidFill>
                  <a:schemeClr val="accent1"/>
                </a:solidFill>
                <a:latin typeface="Comic Sans MS" pitchFamily="66" charset="0"/>
              </a:rPr>
              <a:t>1242-dawn twilight</a:t>
            </a:r>
            <a:r>
              <a:rPr lang="en-US" sz="2400" b="1" dirty="0">
                <a:ln/>
                <a:solidFill>
                  <a:srgbClr val="002060"/>
                </a:solidFill>
                <a:latin typeface="Comic Sans MS" pitchFamily="66" charset="0"/>
              </a:rPr>
              <a:t>],</a:t>
            </a:r>
            <a:r>
              <a:rPr lang="en-US" sz="2400" b="1" dirty="0">
                <a:ln/>
                <a:solidFill>
                  <a:srgbClr val="00B0F0"/>
                </a:solidFill>
                <a:latin typeface="Comic Sans MS" pitchFamily="66" charset="0"/>
              </a:rPr>
              <a:t> </a:t>
            </a:r>
            <a:r>
              <a:rPr lang="en-US" sz="2900" b="1" dirty="0">
                <a:ln/>
                <a:solidFill>
                  <a:srgbClr val="002060"/>
                </a:solidFill>
                <a:latin typeface="Comic Sans MS" pitchFamily="66" charset="0"/>
              </a:rPr>
              <a:t>and half thereof at</a:t>
            </a:r>
            <a:r>
              <a:rPr lang="en-US" sz="2900" b="1" dirty="0">
                <a:ln/>
                <a:solidFill>
                  <a:srgbClr val="00B0F0"/>
                </a:solidFill>
                <a:latin typeface="Comic Sans MS" pitchFamily="66" charset="0"/>
              </a:rPr>
              <a:t> </a:t>
            </a:r>
            <a:r>
              <a:rPr lang="en-US" sz="2900" b="1" u="sng" dirty="0">
                <a:ln/>
                <a:latin typeface="Comic Sans MS" pitchFamily="66" charset="0"/>
              </a:rPr>
              <a:t>night</a:t>
            </a:r>
            <a:r>
              <a:rPr lang="en-US" sz="2900" b="1" dirty="0">
                <a:ln/>
                <a:solidFill>
                  <a:srgbClr val="00B0F0"/>
                </a:solidFill>
                <a:latin typeface="Comic Sans MS" pitchFamily="66" charset="0"/>
              </a:rPr>
              <a:t> </a:t>
            </a:r>
            <a:r>
              <a:rPr lang="en-US" sz="2900" b="1" dirty="0" smtClean="0">
                <a:ln/>
                <a:solidFill>
                  <a:srgbClr val="00B0F0"/>
                </a:solidFill>
                <a:latin typeface="Comic Sans MS" pitchFamily="66" charset="0"/>
              </a:rPr>
              <a:t/>
            </a:r>
            <a:br>
              <a:rPr lang="en-US" sz="2900" b="1" dirty="0" smtClean="0">
                <a:ln/>
                <a:solidFill>
                  <a:srgbClr val="00B0F0"/>
                </a:solidFill>
                <a:latin typeface="Comic Sans MS" pitchFamily="66" charset="0"/>
              </a:rPr>
            </a:br>
            <a:r>
              <a:rPr lang="en-US" sz="2400" b="1" dirty="0" smtClean="0">
                <a:ln/>
                <a:solidFill>
                  <a:srgbClr val="002060"/>
                </a:solidFill>
                <a:latin typeface="Comic Sans MS" pitchFamily="66" charset="0"/>
              </a:rPr>
              <a:t>[</a:t>
            </a:r>
            <a:r>
              <a:rPr lang="en-US" sz="2400" b="1" u="sng" dirty="0">
                <a:ln/>
                <a:solidFill>
                  <a:srgbClr val="000000"/>
                </a:solidFill>
                <a:latin typeface="Comic Sans MS" pitchFamily="66" charset="0"/>
              </a:rPr>
              <a:t>6153-</a:t>
            </a:r>
            <a:r>
              <a:rPr lang="en-US" sz="2400" b="1" u="sng" dirty="0">
                <a:ln/>
                <a:latin typeface="Comic Sans MS" pitchFamily="66" charset="0"/>
              </a:rPr>
              <a:t>dusk</a:t>
            </a:r>
            <a:r>
              <a:rPr lang="en-US" sz="2400" b="1" dirty="0">
                <a:ln/>
                <a:latin typeface="Comic Sans MS" pitchFamily="66" charset="0"/>
              </a:rPr>
              <a:t> </a:t>
            </a:r>
            <a:r>
              <a:rPr lang="en-US" sz="2400" b="1" dirty="0">
                <a:ln/>
                <a:solidFill>
                  <a:srgbClr val="000000"/>
                </a:solidFill>
                <a:latin typeface="Comic Sans MS" pitchFamily="66" charset="0"/>
              </a:rPr>
              <a:t>twilight</a:t>
            </a:r>
            <a:r>
              <a:rPr lang="en-US" sz="2400" b="1" dirty="0">
                <a:ln/>
                <a:latin typeface="Comic Sans MS" pitchFamily="66" charset="0"/>
              </a:rPr>
              <a:t> </a:t>
            </a:r>
            <a:r>
              <a:rPr lang="en-US" sz="2400" b="1" dirty="0">
                <a:ln/>
                <a:solidFill>
                  <a:srgbClr val="00B0F0"/>
                </a:solidFill>
                <a:latin typeface="Comic Sans MS" pitchFamily="66" charset="0"/>
              </a:rPr>
              <a:t>towards </a:t>
            </a:r>
            <a:r>
              <a:rPr lang="en-US" sz="2400" b="1" dirty="0">
                <a:ln/>
                <a:solidFill>
                  <a:srgbClr val="000000"/>
                </a:solidFill>
                <a:latin typeface="Comic Sans MS" pitchFamily="66" charset="0"/>
              </a:rPr>
              <a:t>night</a:t>
            </a:r>
            <a:r>
              <a:rPr lang="en-US" sz="2400" b="1" dirty="0" smtClean="0">
                <a:ln/>
                <a:solidFill>
                  <a:srgbClr val="002060"/>
                </a:solidFill>
                <a:latin typeface="Comic Sans MS" pitchFamily="66" charset="0"/>
              </a:rPr>
              <a:t>].</a:t>
            </a:r>
            <a:endParaRPr lang="en-US" b="1" dirty="0">
              <a:ln w="11430"/>
              <a:solidFill>
                <a:srgbClr val="002060"/>
              </a:solidFill>
            </a:endParaRPr>
          </a:p>
        </p:txBody>
      </p:sp>
      <p:sp>
        <p:nvSpPr>
          <p:cNvPr id="8" name="Rectangle 7"/>
          <p:cNvSpPr/>
          <p:nvPr/>
        </p:nvSpPr>
        <p:spPr>
          <a:xfrm>
            <a:off x="5654678" y="5038884"/>
            <a:ext cx="3178764" cy="163121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25400" algn="tl" rotWithShape="0">
                    <a:srgbClr val="000000">
                      <a:alpha val="43000"/>
                    </a:srgbClr>
                  </a:outerShdw>
                </a:effectLst>
              </a:rPr>
              <a:t>Night is referring </a:t>
            </a:r>
            <a:br>
              <a:rPr lang="en-US" sz="2000" b="1" cap="none" spc="150" dirty="0" smtClean="0">
                <a:ln w="11430"/>
                <a:solidFill>
                  <a:srgbClr val="F8F8F8"/>
                </a:solidFill>
                <a:effectLst>
                  <a:outerShdw blurRad="25400" algn="tl" rotWithShape="0">
                    <a:srgbClr val="000000">
                      <a:alpha val="43000"/>
                    </a:srgbClr>
                  </a:outerShdw>
                </a:effectLst>
              </a:rPr>
            </a:br>
            <a:r>
              <a:rPr lang="en-US" sz="2000" b="1" cap="none" spc="150" dirty="0" smtClean="0">
                <a:ln w="11430"/>
                <a:solidFill>
                  <a:srgbClr val="F8F8F8"/>
                </a:solidFill>
                <a:effectLst>
                  <a:outerShdw blurRad="25400" algn="tl" rotWithShape="0">
                    <a:srgbClr val="000000">
                      <a:alpha val="43000"/>
                    </a:srgbClr>
                  </a:outerShdw>
                </a:effectLst>
              </a:rPr>
              <a:t>to the “dusk” sacrifice as a compliment to the </a:t>
            </a:r>
            <a:r>
              <a:rPr lang="en-US" sz="2000" b="1" cap="none" spc="150" dirty="0" smtClean="0">
                <a:ln w="11430"/>
                <a:solidFill>
                  <a:srgbClr val="F8F8F8"/>
                </a:solidFill>
                <a:effectLst>
                  <a:glow rad="127000">
                    <a:schemeClr val="accent1">
                      <a:lumMod val="75000"/>
                    </a:schemeClr>
                  </a:glow>
                  <a:outerShdw blurRad="25400" algn="tl" rotWithShape="0">
                    <a:srgbClr val="000000">
                      <a:alpha val="43000"/>
                    </a:srgbClr>
                  </a:outerShdw>
                </a:effectLst>
              </a:rPr>
              <a:t>“dawn” sacrifice.</a:t>
            </a:r>
            <a:endParaRPr lang="en-US" sz="2000" b="1" cap="none" spc="150" dirty="0">
              <a:ln w="11430"/>
              <a:solidFill>
                <a:srgbClr val="F8F8F8"/>
              </a:solidFill>
              <a:effectLst>
                <a:glow rad="127000">
                  <a:schemeClr val="accent1">
                    <a:lumMod val="75000"/>
                  </a:schemeClr>
                </a:glow>
                <a:outerShdw blurRad="25400" algn="tl" rotWithShape="0">
                  <a:srgbClr val="000000">
                    <a:alpha val="43000"/>
                  </a:srgbClr>
                </a:outerShdw>
              </a:effectLst>
            </a:endParaRPr>
          </a:p>
        </p:txBody>
      </p:sp>
    </p:spTree>
    <p:extLst>
      <p:ext uri="{BB962C8B-B14F-4D97-AF65-F5344CB8AC3E}">
        <p14:creationId xmlns:p14="http://schemas.microsoft.com/office/powerpoint/2010/main" val="37780658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up)">
                                      <p:cBhvr>
                                        <p:cTn id="19" dur="175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3569" y="188640"/>
            <a:ext cx="7776862" cy="792088"/>
          </a:xfrm>
          <a:effectLst>
            <a:glow rad="228600">
              <a:schemeClr val="accent5">
                <a:satMod val="175000"/>
                <a:alpha val="40000"/>
              </a:schemeClr>
            </a:glow>
          </a:effectLst>
        </p:spPr>
        <p:txBody>
          <a:bodyPr/>
          <a:lstStyle/>
          <a:p>
            <a:r>
              <a:rPr lang="en-US" dirty="0" smtClean="0">
                <a:ln w="6350">
                  <a:solidFill>
                    <a:schemeClr val="bg1"/>
                  </a:solidFill>
                </a:ln>
                <a:solidFill>
                  <a:srgbClr val="002060"/>
                </a:solidFill>
                <a:effectLst>
                  <a:outerShdw blurRad="25400" algn="tl" rotWithShape="0">
                    <a:srgbClr val="000000">
                      <a:alpha val="43000"/>
                    </a:srgbClr>
                  </a:outerShdw>
                </a:effectLst>
              </a:rPr>
              <a:t>Night:  245 Scriptures</a:t>
            </a:r>
            <a:endParaRPr lang="en-US" dirty="0">
              <a:ln w="6350">
                <a:solidFill>
                  <a:schemeClr val="bg1"/>
                </a:solidFill>
              </a:ln>
              <a:solidFill>
                <a:srgbClr val="002060"/>
              </a:solidFill>
              <a:effectLst>
                <a:outerShdw blurRad="25400" algn="tl" rotWithShape="0">
                  <a:srgbClr val="000000">
                    <a:alpha val="43000"/>
                  </a:srgbClr>
                </a:outerShdw>
              </a:effectLst>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389772578"/>
              </p:ext>
            </p:extLst>
          </p:nvPr>
        </p:nvGraphicFramePr>
        <p:xfrm>
          <a:off x="683568" y="1196752"/>
          <a:ext cx="7704782"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98385" y="1347236"/>
            <a:ext cx="892701" cy="905455"/>
          </a:xfrm>
          <a:prstGeom prst="ellipse">
            <a:avLst/>
          </a:prstGeom>
          <a:ln w="63500" cap="rnd">
            <a:solidFill>
              <a:srgbClr val="333333"/>
            </a:solidFill>
          </a:ln>
          <a:effectLst>
            <a:glow rad="1524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83631" y="2578087"/>
            <a:ext cx="901818" cy="908214"/>
          </a:xfrm>
          <a:prstGeom prst="ellipse">
            <a:avLst/>
          </a:prstGeom>
          <a:ln w="63500" cap="rnd">
            <a:solidFill>
              <a:srgbClr val="333333"/>
            </a:solidFill>
          </a:ln>
          <a:effectLst>
            <a:glow rad="1397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803775" y="5157192"/>
            <a:ext cx="861529" cy="880124"/>
          </a:xfrm>
          <a:prstGeom prst="ellipse">
            <a:avLst/>
          </a:prstGeom>
          <a:ln w="63500" cap="rnd">
            <a:solidFill>
              <a:srgbClr val="333333"/>
            </a:solidFill>
          </a:ln>
          <a:effectLst>
            <a:glow rad="1397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806973" y="3864268"/>
            <a:ext cx="901818" cy="908214"/>
          </a:xfrm>
          <a:prstGeom prst="ellipse">
            <a:avLst/>
          </a:prstGeom>
          <a:ln w="63500" cap="rnd">
            <a:solidFill>
              <a:srgbClr val="333333"/>
            </a:solidFill>
          </a:ln>
          <a:effectLst>
            <a:glow rad="139700">
              <a:schemeClr val="tx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835696" y="1373867"/>
            <a:ext cx="6408712" cy="830997"/>
          </a:xfrm>
          <a:prstGeom prst="rect">
            <a:avLst/>
          </a:prstGeom>
          <a:noFill/>
        </p:spPr>
        <p:txBody>
          <a:bodyPr wrap="square" lIns="91440" tIns="45720" rIns="91440" bIns="45720">
            <a:spAutoFit/>
          </a:bodyPr>
          <a:lstStyle/>
          <a:p>
            <a:r>
              <a:rPr lang="en-US" sz="2400" b="1" u="sng" dirty="0" smtClean="0">
                <a:ln w="1905"/>
                <a:solidFill>
                  <a:schemeClr val="bg2"/>
                </a:solidFill>
                <a:effectLst>
                  <a:innerShdw blurRad="69850" dist="43180" dir="5400000">
                    <a:srgbClr val="000000">
                      <a:alpha val="65000"/>
                    </a:srgbClr>
                  </a:innerShdw>
                </a:effectLst>
              </a:rPr>
              <a:t>H2822</a:t>
            </a:r>
            <a:r>
              <a:rPr lang="en-US" sz="2400" b="1" dirty="0" smtClean="0">
                <a:ln w="1905"/>
                <a:solidFill>
                  <a:schemeClr val="bg2"/>
                </a:solidFill>
                <a:effectLst>
                  <a:innerShdw blurRad="69850" dist="43180" dir="5400000">
                    <a:srgbClr val="000000">
                      <a:alpha val="65000"/>
                    </a:srgbClr>
                  </a:innerShdw>
                </a:effectLst>
              </a:rPr>
              <a:t>  </a:t>
            </a:r>
            <a:r>
              <a:rPr lang="en-US" sz="2400" b="1" dirty="0" err="1" smtClean="0">
                <a:ln w="1905"/>
                <a:solidFill>
                  <a:schemeClr val="bg2"/>
                </a:solidFill>
                <a:effectLst>
                  <a:innerShdw blurRad="69850" dist="43180" dir="5400000">
                    <a:srgbClr val="000000">
                      <a:alpha val="65000"/>
                    </a:srgbClr>
                  </a:innerShdw>
                </a:effectLst>
              </a:rPr>
              <a:t>choshek</a:t>
            </a:r>
            <a:r>
              <a:rPr lang="en-US" sz="2400" b="1" dirty="0" smtClean="0">
                <a:ln w="1905"/>
                <a:solidFill>
                  <a:schemeClr val="bg2"/>
                </a:solidFill>
                <a:effectLst>
                  <a:innerShdw blurRad="69850" dist="43180" dir="5400000">
                    <a:srgbClr val="000000">
                      <a:alpha val="65000"/>
                    </a:srgbClr>
                  </a:innerShdw>
                </a:effectLst>
              </a:rPr>
              <a:t>  [80 </a:t>
            </a:r>
            <a:r>
              <a:rPr lang="en-US" b="1" dirty="0">
                <a:ln w="1905"/>
                <a:solidFill>
                  <a:schemeClr val="bg2"/>
                </a:solidFill>
                <a:effectLst>
                  <a:innerShdw blurRad="69850" dist="43180" dir="5400000">
                    <a:srgbClr val="000000">
                      <a:alpha val="65000"/>
                    </a:srgbClr>
                  </a:innerShdw>
                </a:effectLst>
              </a:rPr>
              <a:t>{</a:t>
            </a:r>
            <a:r>
              <a:rPr lang="en-US" b="1" dirty="0" smtClean="0">
                <a:ln w="1905"/>
                <a:solidFill>
                  <a:schemeClr val="bg2"/>
                </a:solidFill>
                <a:effectLst>
                  <a:innerShdw blurRad="69850" dist="43180" dir="5400000">
                    <a:srgbClr val="000000">
                      <a:alpha val="65000"/>
                    </a:srgbClr>
                  </a:innerShdw>
                </a:effectLst>
              </a:rPr>
              <a:t>English.}</a:t>
            </a:r>
            <a:r>
              <a:rPr lang="en-US" sz="2400" b="1" dirty="0" smtClean="0">
                <a:ln w="1905"/>
                <a:solidFill>
                  <a:schemeClr val="bg2"/>
                </a:solidFill>
                <a:effectLst>
                  <a:innerShdw blurRad="69850" dist="43180" dir="5400000">
                    <a:srgbClr val="000000">
                      <a:alpha val="65000"/>
                    </a:srgbClr>
                  </a:innerShdw>
                </a:effectLst>
              </a:rPr>
              <a:t>]  Job 26:10  </a:t>
            </a:r>
            <a:r>
              <a:rPr lang="en-US" sz="2400" b="1" dirty="0">
                <a:ln w="1905"/>
                <a:solidFill>
                  <a:schemeClr val="bg2"/>
                </a:solidFill>
                <a:effectLst>
                  <a:innerShdw blurRad="69850" dist="43180" dir="5400000">
                    <a:srgbClr val="000000">
                      <a:alpha val="65000"/>
                    </a:srgbClr>
                  </a:innerShdw>
                </a:effectLst>
              </a:rPr>
              <a:t/>
            </a:r>
            <a:br>
              <a:rPr lang="en-US" sz="2400" b="1" dirty="0">
                <a:ln w="1905"/>
                <a:solidFill>
                  <a:schemeClr val="bg2"/>
                </a:solidFill>
                <a:effectLst>
                  <a:innerShdw blurRad="69850" dist="43180" dir="5400000">
                    <a:srgbClr val="000000">
                      <a:alpha val="65000"/>
                    </a:srgbClr>
                  </a:innerShdw>
                </a:effectLst>
              </a:rPr>
            </a:br>
            <a:r>
              <a:rPr lang="en-US" sz="2400" b="1" dirty="0" smtClean="0">
                <a:ln w="1905"/>
                <a:solidFill>
                  <a:schemeClr val="bg2"/>
                </a:solidFill>
                <a:effectLst>
                  <a:innerShdw blurRad="69850" dist="43180" dir="5400000">
                    <a:srgbClr val="000000">
                      <a:alpha val="65000"/>
                    </a:srgbClr>
                  </a:innerShdw>
                </a:effectLst>
              </a:rPr>
              <a:t>destruction; death; wickedness; obscurity.</a:t>
            </a:r>
            <a:endParaRPr lang="en-US" sz="2400" b="1" dirty="0">
              <a:ln w="1905"/>
              <a:solidFill>
                <a:schemeClr val="bg2"/>
              </a:solidFill>
              <a:effectLst>
                <a:innerShdw blurRad="69850" dist="43180" dir="5400000">
                  <a:srgbClr val="000000">
                    <a:alpha val="65000"/>
                  </a:srgbClr>
                </a:innerShdw>
              </a:effectLst>
            </a:endParaRPr>
          </a:p>
        </p:txBody>
      </p:sp>
      <p:sp>
        <p:nvSpPr>
          <p:cNvPr id="12" name="Rectangle 11"/>
          <p:cNvSpPr/>
          <p:nvPr/>
        </p:nvSpPr>
        <p:spPr>
          <a:xfrm>
            <a:off x="1835696" y="2561592"/>
            <a:ext cx="6408712" cy="830997"/>
          </a:xfrm>
          <a:prstGeom prst="rect">
            <a:avLst/>
          </a:prstGeom>
          <a:noFill/>
        </p:spPr>
        <p:txBody>
          <a:bodyPr wrap="square" lIns="91440" tIns="45720" rIns="91440" bIns="45720">
            <a:spAutoFit/>
          </a:bodyPr>
          <a:lstStyle/>
          <a:p>
            <a:r>
              <a:rPr lang="en-US" sz="2400" b="1" dirty="0" smtClean="0">
                <a:ln w="1905"/>
                <a:solidFill>
                  <a:schemeClr val="bg2"/>
                </a:solidFill>
                <a:effectLst>
                  <a:innerShdw blurRad="69850" dist="43180" dir="5400000">
                    <a:srgbClr val="000000">
                      <a:alpha val="65000"/>
                    </a:srgbClr>
                  </a:innerShdw>
                </a:effectLst>
              </a:rPr>
              <a:t>H821  </a:t>
            </a:r>
            <a:r>
              <a:rPr lang="en-US" sz="2400" b="1" dirty="0" err="1" smtClean="0">
                <a:ln w="1905"/>
                <a:solidFill>
                  <a:schemeClr val="bg2"/>
                </a:solidFill>
                <a:effectLst>
                  <a:innerShdw blurRad="69850" dist="43180" dir="5400000">
                    <a:srgbClr val="000000">
                      <a:alpha val="65000"/>
                    </a:srgbClr>
                  </a:innerShdw>
                </a:effectLst>
              </a:rPr>
              <a:t>ashmurah</a:t>
            </a:r>
            <a:r>
              <a:rPr lang="en-US" sz="2400" b="1" dirty="0" smtClean="0">
                <a:ln w="1905"/>
                <a:solidFill>
                  <a:schemeClr val="bg2"/>
                </a:solidFill>
                <a:effectLst>
                  <a:innerShdw blurRad="69850" dist="43180" dir="5400000">
                    <a:srgbClr val="000000">
                      <a:alpha val="65000"/>
                    </a:srgbClr>
                  </a:innerShdw>
                </a:effectLst>
              </a:rPr>
              <a:t>  [7 </a:t>
            </a:r>
            <a:r>
              <a:rPr lang="en-US" b="1" dirty="0">
                <a:ln w="1905"/>
                <a:solidFill>
                  <a:schemeClr val="bg2"/>
                </a:solidFill>
                <a:effectLst>
                  <a:innerShdw blurRad="69850" dist="43180" dir="5400000">
                    <a:srgbClr val="000000">
                      <a:alpha val="65000"/>
                    </a:srgbClr>
                  </a:innerShdw>
                </a:effectLst>
              </a:rPr>
              <a:t>{</a:t>
            </a:r>
            <a:r>
              <a:rPr lang="en-US" b="1" dirty="0" smtClean="0">
                <a:ln w="1905"/>
                <a:solidFill>
                  <a:schemeClr val="bg2"/>
                </a:solidFill>
                <a:effectLst>
                  <a:innerShdw blurRad="69850" dist="43180" dir="5400000">
                    <a:srgbClr val="000000">
                      <a:alpha val="65000"/>
                    </a:srgbClr>
                  </a:innerShdw>
                </a:effectLst>
              </a:rPr>
              <a:t>Englishman’s}</a:t>
            </a:r>
            <a:r>
              <a:rPr lang="en-US" sz="2400" b="1" dirty="0" smtClean="0">
                <a:ln w="1905"/>
                <a:solidFill>
                  <a:schemeClr val="bg2"/>
                </a:solidFill>
                <a:effectLst>
                  <a:innerShdw blurRad="69850" dist="43180" dir="5400000">
                    <a:srgbClr val="000000">
                      <a:alpha val="65000"/>
                    </a:srgbClr>
                  </a:innerShdw>
                </a:effectLst>
              </a:rPr>
              <a:t>]  </a:t>
            </a:r>
            <a:r>
              <a:rPr lang="en-US" sz="2400" b="1" dirty="0" err="1" smtClean="0">
                <a:ln w="1905"/>
                <a:solidFill>
                  <a:schemeClr val="bg2"/>
                </a:solidFill>
                <a:effectLst>
                  <a:innerShdw blurRad="69850" dist="43180" dir="5400000">
                    <a:srgbClr val="000000">
                      <a:alpha val="65000"/>
                    </a:srgbClr>
                  </a:innerShdw>
                </a:effectLst>
              </a:rPr>
              <a:t>Psa</a:t>
            </a:r>
            <a:r>
              <a:rPr lang="en-US" sz="2400" b="1" dirty="0" smtClean="0">
                <a:ln w="1905"/>
                <a:solidFill>
                  <a:schemeClr val="bg2"/>
                </a:solidFill>
                <a:effectLst>
                  <a:innerShdw blurRad="69850" dist="43180" dir="5400000">
                    <a:srgbClr val="000000">
                      <a:alpha val="65000"/>
                    </a:srgbClr>
                  </a:innerShdw>
                </a:effectLst>
              </a:rPr>
              <a:t> 63:6  </a:t>
            </a:r>
            <a:r>
              <a:rPr lang="en-US" sz="2400" b="1" dirty="0">
                <a:ln w="1905"/>
                <a:solidFill>
                  <a:schemeClr val="bg2"/>
                </a:solidFill>
                <a:effectLst>
                  <a:innerShdw blurRad="69850" dist="43180" dir="5400000">
                    <a:srgbClr val="000000">
                      <a:alpha val="65000"/>
                    </a:srgbClr>
                  </a:innerShdw>
                </a:effectLst>
              </a:rPr>
              <a:t/>
            </a:r>
            <a:br>
              <a:rPr lang="en-US" sz="2400" b="1" dirty="0">
                <a:ln w="1905"/>
                <a:solidFill>
                  <a:schemeClr val="bg2"/>
                </a:solidFill>
                <a:effectLst>
                  <a:innerShdw blurRad="69850" dist="43180" dir="5400000">
                    <a:srgbClr val="000000">
                      <a:alpha val="65000"/>
                    </a:srgbClr>
                  </a:innerShdw>
                </a:effectLst>
              </a:rPr>
            </a:br>
            <a:r>
              <a:rPr lang="en-US" sz="2400" b="1" dirty="0" smtClean="0">
                <a:ln w="1905"/>
                <a:solidFill>
                  <a:schemeClr val="bg2"/>
                </a:solidFill>
                <a:effectLst>
                  <a:innerShdw blurRad="69850" dist="43180" dir="5400000">
                    <a:srgbClr val="000000">
                      <a:alpha val="65000"/>
                    </a:srgbClr>
                  </a:innerShdw>
                </a:effectLst>
              </a:rPr>
              <a:t>a night watch; to guard.</a:t>
            </a:r>
            <a:endParaRPr lang="en-US" sz="2400" b="1" dirty="0">
              <a:ln w="1905"/>
              <a:solidFill>
                <a:schemeClr val="bg2"/>
              </a:solidFill>
              <a:effectLst>
                <a:innerShdw blurRad="69850" dist="43180" dir="5400000">
                  <a:srgbClr val="000000">
                    <a:alpha val="65000"/>
                  </a:srgbClr>
                </a:innerShdw>
              </a:effectLst>
            </a:endParaRPr>
          </a:p>
        </p:txBody>
      </p:sp>
      <p:sp>
        <p:nvSpPr>
          <p:cNvPr id="13" name="Rectangle 12"/>
          <p:cNvSpPr/>
          <p:nvPr/>
        </p:nvSpPr>
        <p:spPr>
          <a:xfrm>
            <a:off x="1835696" y="3812617"/>
            <a:ext cx="6408712" cy="830997"/>
          </a:xfrm>
          <a:prstGeom prst="rect">
            <a:avLst/>
          </a:prstGeom>
          <a:noFill/>
        </p:spPr>
        <p:txBody>
          <a:bodyPr wrap="square" lIns="91440" tIns="45720" rIns="91440" bIns="45720">
            <a:spAutoFit/>
          </a:bodyPr>
          <a:lstStyle/>
          <a:p>
            <a:r>
              <a:rPr lang="en-US" sz="2400" b="1" u="sng" dirty="0" smtClean="0">
                <a:ln w="1905"/>
                <a:solidFill>
                  <a:srgbClr val="006600"/>
                </a:solidFill>
                <a:effectLst>
                  <a:innerShdw blurRad="69850" dist="43180" dir="5400000">
                    <a:srgbClr val="000000">
                      <a:alpha val="65000"/>
                    </a:srgbClr>
                  </a:innerShdw>
                </a:effectLst>
              </a:rPr>
              <a:t>H5399</a:t>
            </a:r>
            <a:r>
              <a:rPr lang="en-US" sz="2400" b="1" dirty="0" smtClean="0">
                <a:ln w="1905"/>
                <a:solidFill>
                  <a:srgbClr val="006600"/>
                </a:solidFill>
                <a:effectLst>
                  <a:innerShdw blurRad="69850" dist="43180" dir="5400000">
                    <a:srgbClr val="000000">
                      <a:alpha val="65000"/>
                    </a:srgbClr>
                  </a:innerShdw>
                </a:effectLst>
              </a:rPr>
              <a:t>  nesheph  [12 </a:t>
            </a:r>
            <a:r>
              <a:rPr lang="en-US" b="1" dirty="0">
                <a:ln w="1905"/>
                <a:solidFill>
                  <a:srgbClr val="006600"/>
                </a:solidFill>
                <a:effectLst>
                  <a:innerShdw blurRad="69850" dist="43180" dir="5400000">
                    <a:srgbClr val="000000">
                      <a:alpha val="65000"/>
                    </a:srgbClr>
                  </a:innerShdw>
                </a:effectLst>
              </a:rPr>
              <a:t>{</a:t>
            </a:r>
            <a:r>
              <a:rPr lang="en-US" b="1" dirty="0" smtClean="0">
                <a:ln w="1905"/>
                <a:solidFill>
                  <a:srgbClr val="006600"/>
                </a:solidFill>
                <a:effectLst>
                  <a:innerShdw blurRad="69850" dist="43180" dir="5400000">
                    <a:srgbClr val="000000">
                      <a:alpha val="65000"/>
                    </a:srgbClr>
                  </a:innerShdw>
                </a:effectLst>
              </a:rPr>
              <a:t>Englishman’s}</a:t>
            </a:r>
            <a:r>
              <a:rPr lang="en-US" sz="2400" b="1" dirty="0" smtClean="0">
                <a:ln w="1905"/>
                <a:solidFill>
                  <a:srgbClr val="006600"/>
                </a:solidFill>
                <a:effectLst>
                  <a:innerShdw blurRad="69850" dist="43180" dir="5400000">
                    <a:srgbClr val="000000">
                      <a:alpha val="65000"/>
                    </a:srgbClr>
                  </a:innerShdw>
                </a:effectLst>
              </a:rPr>
              <a:t>]  Isa 21:4</a:t>
            </a:r>
            <a:r>
              <a:rPr lang="en-US" sz="2400" b="1" dirty="0">
                <a:ln w="1905"/>
                <a:solidFill>
                  <a:srgbClr val="006600"/>
                </a:solidFill>
                <a:effectLst>
                  <a:innerShdw blurRad="69850" dist="43180" dir="5400000">
                    <a:srgbClr val="000000">
                      <a:alpha val="65000"/>
                    </a:srgbClr>
                  </a:innerShdw>
                </a:effectLst>
              </a:rPr>
              <a:t/>
            </a:r>
            <a:br>
              <a:rPr lang="en-US" sz="2400" b="1" dirty="0">
                <a:ln w="1905"/>
                <a:solidFill>
                  <a:srgbClr val="006600"/>
                </a:solidFill>
                <a:effectLst>
                  <a:innerShdw blurRad="69850" dist="43180" dir="5400000">
                    <a:srgbClr val="000000">
                      <a:alpha val="65000"/>
                    </a:srgbClr>
                  </a:innerShdw>
                </a:effectLst>
              </a:rPr>
            </a:br>
            <a:r>
              <a:rPr lang="en-US" sz="2400" b="1" dirty="0" smtClean="0">
                <a:ln w="1905"/>
                <a:solidFill>
                  <a:srgbClr val="006600"/>
                </a:solidFill>
                <a:effectLst>
                  <a:innerShdw blurRad="69850" dist="43180" dir="5400000">
                    <a:srgbClr val="000000">
                      <a:alpha val="65000"/>
                    </a:srgbClr>
                  </a:innerShdw>
                </a:effectLst>
              </a:rPr>
              <a:t>dusk twilight; until dusk is night.</a:t>
            </a:r>
            <a:endParaRPr lang="en-US" sz="2400" b="1" dirty="0">
              <a:ln w="1905"/>
              <a:solidFill>
                <a:srgbClr val="006600"/>
              </a:solidFill>
              <a:effectLst>
                <a:innerShdw blurRad="69850" dist="43180" dir="5400000">
                  <a:srgbClr val="000000">
                    <a:alpha val="65000"/>
                  </a:srgbClr>
                </a:innerShdw>
              </a:effectLst>
            </a:endParaRPr>
          </a:p>
        </p:txBody>
      </p:sp>
      <p:sp>
        <p:nvSpPr>
          <p:cNvPr id="14" name="Rectangle 13"/>
          <p:cNvSpPr/>
          <p:nvPr/>
        </p:nvSpPr>
        <p:spPr>
          <a:xfrm>
            <a:off x="1835696" y="5126652"/>
            <a:ext cx="6408712" cy="830997"/>
          </a:xfrm>
          <a:prstGeom prst="rect">
            <a:avLst/>
          </a:prstGeom>
          <a:noFill/>
        </p:spPr>
        <p:txBody>
          <a:bodyPr wrap="square" lIns="91440" tIns="45720" rIns="91440" bIns="45720">
            <a:spAutoFit/>
          </a:bodyPr>
          <a:lstStyle/>
          <a:p>
            <a:r>
              <a:rPr lang="en-US" sz="2400" b="1" dirty="0" smtClean="0">
                <a:ln w="1905"/>
                <a:solidFill>
                  <a:schemeClr val="accent3">
                    <a:lumMod val="50000"/>
                  </a:schemeClr>
                </a:solidFill>
                <a:effectLst>
                  <a:innerShdw blurRad="69850" dist="43180" dir="5400000">
                    <a:srgbClr val="000000">
                      <a:alpha val="65000"/>
                    </a:srgbClr>
                  </a:innerShdw>
                </a:effectLst>
              </a:rPr>
              <a:t>H956  </a:t>
            </a:r>
            <a:r>
              <a:rPr lang="en-US" sz="2400" b="1" dirty="0" err="1" smtClean="0">
                <a:ln w="1905"/>
                <a:solidFill>
                  <a:schemeClr val="accent3">
                    <a:lumMod val="50000"/>
                  </a:schemeClr>
                </a:solidFill>
                <a:effectLst>
                  <a:innerShdw blurRad="69850" dist="43180" dir="5400000">
                    <a:srgbClr val="000000">
                      <a:alpha val="65000"/>
                    </a:srgbClr>
                  </a:innerShdw>
                </a:effectLst>
              </a:rPr>
              <a:t>buwth</a:t>
            </a:r>
            <a:r>
              <a:rPr lang="en-US" sz="2400" b="1" dirty="0" smtClean="0">
                <a:ln w="1905"/>
                <a:solidFill>
                  <a:schemeClr val="accent3">
                    <a:lumMod val="50000"/>
                  </a:schemeClr>
                </a:solidFill>
                <a:effectLst>
                  <a:innerShdw blurRad="69850" dist="43180" dir="5400000">
                    <a:srgbClr val="000000">
                      <a:alpha val="65000"/>
                    </a:srgbClr>
                  </a:innerShdw>
                </a:effectLst>
              </a:rPr>
              <a:t>  </a:t>
            </a:r>
            <a:r>
              <a:rPr lang="en-US" b="1" dirty="0" smtClean="0">
                <a:ln w="1905"/>
                <a:solidFill>
                  <a:schemeClr val="accent3">
                    <a:lumMod val="50000"/>
                  </a:schemeClr>
                </a:solidFill>
                <a:effectLst>
                  <a:innerShdw blurRad="69850" dist="43180" dir="5400000">
                    <a:srgbClr val="000000">
                      <a:alpha val="65000"/>
                    </a:srgbClr>
                  </a:innerShdw>
                </a:effectLst>
              </a:rPr>
              <a:t>[Aramaic]</a:t>
            </a:r>
            <a:r>
              <a:rPr lang="en-US" sz="2400" b="1" dirty="0" smtClean="0">
                <a:ln w="1905"/>
                <a:solidFill>
                  <a:schemeClr val="accent3">
                    <a:lumMod val="50000"/>
                  </a:schemeClr>
                </a:solidFill>
                <a:effectLst>
                  <a:innerShdw blurRad="69850" dist="43180" dir="5400000">
                    <a:srgbClr val="000000">
                      <a:alpha val="65000"/>
                    </a:srgbClr>
                  </a:innerShdw>
                </a:effectLst>
              </a:rPr>
              <a:t>  [1 </a:t>
            </a:r>
            <a:r>
              <a:rPr lang="en-US" b="1" dirty="0">
                <a:ln w="1905"/>
                <a:solidFill>
                  <a:schemeClr val="accent3">
                    <a:lumMod val="50000"/>
                  </a:schemeClr>
                </a:solidFill>
                <a:effectLst>
                  <a:innerShdw blurRad="69850" dist="43180" dir="5400000">
                    <a:srgbClr val="000000">
                      <a:alpha val="65000"/>
                    </a:srgbClr>
                  </a:innerShdw>
                </a:effectLst>
              </a:rPr>
              <a:t>{</a:t>
            </a:r>
            <a:r>
              <a:rPr lang="en-US" b="1" dirty="0" smtClean="0">
                <a:ln w="1905"/>
                <a:solidFill>
                  <a:schemeClr val="accent3">
                    <a:lumMod val="50000"/>
                  </a:schemeClr>
                </a:solidFill>
                <a:effectLst>
                  <a:innerShdw blurRad="69850" dist="43180" dir="5400000">
                    <a:srgbClr val="000000">
                      <a:alpha val="65000"/>
                    </a:srgbClr>
                  </a:innerShdw>
                </a:effectLst>
              </a:rPr>
              <a:t>English.}</a:t>
            </a:r>
            <a:r>
              <a:rPr lang="en-US" sz="2400" b="1" dirty="0" smtClean="0">
                <a:ln w="1905"/>
                <a:solidFill>
                  <a:schemeClr val="accent3">
                    <a:lumMod val="50000"/>
                  </a:schemeClr>
                </a:solidFill>
                <a:effectLst>
                  <a:innerShdw blurRad="69850" dist="43180" dir="5400000">
                    <a:srgbClr val="000000">
                      <a:alpha val="65000"/>
                    </a:srgbClr>
                  </a:innerShdw>
                </a:effectLst>
              </a:rPr>
              <a:t>]  Dan 6:18</a:t>
            </a:r>
            <a:br>
              <a:rPr lang="en-US" sz="2400" b="1" dirty="0" smtClean="0">
                <a:ln w="1905"/>
                <a:solidFill>
                  <a:schemeClr val="accent3">
                    <a:lumMod val="50000"/>
                  </a:schemeClr>
                </a:solidFill>
                <a:effectLst>
                  <a:innerShdw blurRad="69850" dist="43180" dir="5400000">
                    <a:srgbClr val="000000">
                      <a:alpha val="65000"/>
                    </a:srgbClr>
                  </a:innerShdw>
                </a:effectLst>
              </a:rPr>
            </a:br>
            <a:r>
              <a:rPr lang="en-US" sz="2400" b="1" dirty="0" smtClean="0">
                <a:ln w="1905"/>
                <a:solidFill>
                  <a:schemeClr val="accent3">
                    <a:lumMod val="50000"/>
                  </a:schemeClr>
                </a:solidFill>
                <a:effectLst>
                  <a:innerShdw blurRad="69850" dist="43180" dir="5400000">
                    <a:srgbClr val="000000">
                      <a:alpha val="65000"/>
                    </a:srgbClr>
                  </a:innerShdw>
                </a:effectLst>
              </a:rPr>
              <a:t>to lodge overnight.</a:t>
            </a:r>
            <a:endParaRPr lang="en-US" sz="2400" b="1" dirty="0">
              <a:ln w="1905"/>
              <a:solidFill>
                <a:schemeClr val="accent3">
                  <a:lumMod val="50000"/>
                </a:schemeClr>
              </a:solidFill>
              <a:effectLst>
                <a:innerShdw blurRad="69850" dist="43180" dir="5400000">
                  <a:srgbClr val="000000">
                    <a:alpha val="65000"/>
                  </a:srgbClr>
                </a:innerShdw>
              </a:effectLst>
            </a:endParaRPr>
          </a:p>
        </p:txBody>
      </p:sp>
      <p:sp>
        <p:nvSpPr>
          <p:cNvPr id="15" name="Slide Number Placeholder 1"/>
          <p:cNvSpPr txBox="1">
            <a:spLocks/>
          </p:cNvSpPr>
          <p:nvPr/>
        </p:nvSpPr>
        <p:spPr>
          <a:xfrm>
            <a:off x="8604448" y="6429243"/>
            <a:ext cx="432048"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6AA5173-809A-47C4-A6C9-FAF8F879D43E}" type="slidenum">
              <a:rPr lang="es-ES" smtClean="0">
                <a:solidFill>
                  <a:schemeClr val="tx1"/>
                </a:solidFill>
              </a:rPr>
              <a:pPr/>
              <a:t>32</a:t>
            </a:fld>
            <a:endParaRPr lang="es-ES" dirty="0">
              <a:solidFill>
                <a:schemeClr val="tx1"/>
              </a:solidFill>
            </a:endParaRPr>
          </a:p>
        </p:txBody>
      </p:sp>
      <p:sp>
        <p:nvSpPr>
          <p:cNvPr id="17" name="Rectangle 16"/>
          <p:cNvSpPr/>
          <p:nvPr/>
        </p:nvSpPr>
        <p:spPr>
          <a:xfrm>
            <a:off x="8425191" y="1124744"/>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rgbClr val="A4447A"/>
                </a:solidFill>
                <a:effectLst>
                  <a:outerShdw blurRad="50800" dist="39000" dir="5460000" algn="tl">
                    <a:srgbClr val="000000">
                      <a:alpha val="38000"/>
                    </a:srgbClr>
                  </a:outerShdw>
                </a:effectLst>
                <a:latin typeface="Kristen ITC" pitchFamily="66" charset="0"/>
              </a:rPr>
              <a:t>?</a:t>
            </a:r>
          </a:p>
        </p:txBody>
      </p:sp>
      <p:sp>
        <p:nvSpPr>
          <p:cNvPr id="18" name="Rectangle 17"/>
          <p:cNvSpPr/>
          <p:nvPr/>
        </p:nvSpPr>
        <p:spPr>
          <a:xfrm>
            <a:off x="8418904" y="3638634"/>
            <a:ext cx="62549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rgbClr val="25C034"/>
                </a:solidFill>
                <a:effectLst>
                  <a:outerShdw blurRad="50800" dist="39000" dir="5460000" algn="tl">
                    <a:srgbClr val="000000">
                      <a:alpha val="38000"/>
                    </a:srgbClr>
                  </a:outerShdw>
                </a:effectLst>
                <a:latin typeface="Kristen ITC" pitchFamily="66" charset="0"/>
              </a:rPr>
              <a:t>?</a:t>
            </a:r>
          </a:p>
        </p:txBody>
      </p:sp>
      <p:sp>
        <p:nvSpPr>
          <p:cNvPr id="5" name="Rectangle 4"/>
          <p:cNvSpPr/>
          <p:nvPr/>
        </p:nvSpPr>
        <p:spPr>
          <a:xfrm>
            <a:off x="611560" y="6150140"/>
            <a:ext cx="7807344" cy="58477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b="1" cap="none" spc="0" dirty="0" smtClean="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Cooper Black" pitchFamily="18" charset="0"/>
              </a:rPr>
              <a:t>Your homework:  check Jonah 4:10.</a:t>
            </a:r>
            <a:endParaRPr lang="en-US" sz="3200" b="1" cap="none" spc="0" dirty="0">
              <a:ln w="1905">
                <a:solidFill>
                  <a:srgbClr val="002060"/>
                </a:solidFill>
              </a:ln>
              <a:solidFill>
                <a:schemeClr val="accent4">
                  <a:lumMod val="40000"/>
                  <a:lumOff val="60000"/>
                </a:schemeClr>
              </a:solidFill>
              <a:effectLst>
                <a:innerShdw blurRad="69850" dist="43180" dir="5400000">
                  <a:srgbClr val="000000">
                    <a:alpha val="65000"/>
                  </a:srgbClr>
                </a:innerShdw>
              </a:effectLst>
              <a:latin typeface="Cooper Black" pitchFamily="18" charset="0"/>
            </a:endParaRPr>
          </a:p>
        </p:txBody>
      </p:sp>
    </p:spTree>
    <p:extLst>
      <p:ext uri="{BB962C8B-B14F-4D97-AF65-F5344CB8AC3E}">
        <p14:creationId xmlns:p14="http://schemas.microsoft.com/office/powerpoint/2010/main" val="76174122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p:cTn id="7" dur="1500" fill="hold"/>
                                        <p:tgtEl>
                                          <p:spTgt spid="17"/>
                                        </p:tgtEl>
                                        <p:attrNameLst>
                                          <p:attrName>ppt_w</p:attrName>
                                        </p:attrNameLst>
                                      </p:cBhvr>
                                      <p:tavLst>
                                        <p:tav tm="0">
                                          <p:val>
                                            <p:fltVal val="0"/>
                                          </p:val>
                                        </p:tav>
                                        <p:tav tm="100000">
                                          <p:val>
                                            <p:strVal val="#ppt_w"/>
                                          </p:val>
                                        </p:tav>
                                      </p:tavLst>
                                    </p:anim>
                                    <p:anim calcmode="lin" valueType="num">
                                      <p:cBhvr>
                                        <p:cTn id="8" dur="1500" fill="hold"/>
                                        <p:tgtEl>
                                          <p:spTgt spid="17"/>
                                        </p:tgtEl>
                                        <p:attrNameLst>
                                          <p:attrName>ppt_h</p:attrName>
                                        </p:attrNameLst>
                                      </p:cBhvr>
                                      <p:tavLst>
                                        <p:tav tm="0">
                                          <p:val>
                                            <p:fltVal val="0"/>
                                          </p:val>
                                        </p:tav>
                                        <p:tav tm="100000">
                                          <p:val>
                                            <p:strVal val="#ppt_h"/>
                                          </p:val>
                                        </p:tav>
                                      </p:tavLst>
                                    </p:anim>
                                    <p:animEffect transition="in" filter="fade">
                                      <p:cBhvr>
                                        <p:cTn id="9" dur="1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175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1750"/>
                                        <p:tgtEl>
                                          <p:spTgt spid="13">
                                            <p:txEl>
                                              <p:pRg st="0" end="0"/>
                                            </p:txEl>
                                          </p:spTgt>
                                        </p:tgtEl>
                                      </p:cBhvr>
                                    </p:animEffect>
                                  </p:childTnLst>
                                </p:cTn>
                              </p:par>
                            </p:childTnLst>
                          </p:cTn>
                        </p:par>
                        <p:par>
                          <p:cTn id="20" fill="hold">
                            <p:stCondLst>
                              <p:cond delay="1750"/>
                            </p:stCondLst>
                            <p:childTnLst>
                              <p:par>
                                <p:cTn id="21" presetID="53" presetClass="entr" presetSubtype="16" fill="hold" grpId="0" nodeType="after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500" fill="hold"/>
                                        <p:tgtEl>
                                          <p:spTgt spid="18"/>
                                        </p:tgtEl>
                                        <p:attrNameLst>
                                          <p:attrName>ppt_w</p:attrName>
                                        </p:attrNameLst>
                                      </p:cBhvr>
                                      <p:tavLst>
                                        <p:tav tm="0">
                                          <p:val>
                                            <p:fltVal val="0"/>
                                          </p:val>
                                        </p:tav>
                                        <p:tav tm="100000">
                                          <p:val>
                                            <p:strVal val="#ppt_w"/>
                                          </p:val>
                                        </p:tav>
                                      </p:tavLst>
                                    </p:anim>
                                    <p:anim calcmode="lin" valueType="num">
                                      <p:cBhvr>
                                        <p:cTn id="24" dur="1500" fill="hold"/>
                                        <p:tgtEl>
                                          <p:spTgt spid="18"/>
                                        </p:tgtEl>
                                        <p:attrNameLst>
                                          <p:attrName>ppt_h</p:attrName>
                                        </p:attrNameLst>
                                      </p:cBhvr>
                                      <p:tavLst>
                                        <p:tav tm="0">
                                          <p:val>
                                            <p:fltVal val="0"/>
                                          </p:val>
                                        </p:tav>
                                        <p:tav tm="100000">
                                          <p:val>
                                            <p:strVal val="#ppt_h"/>
                                          </p:val>
                                        </p:tav>
                                      </p:tavLst>
                                    </p:anim>
                                    <p:animEffect transition="in" filter="fade">
                                      <p:cBhvr>
                                        <p:cTn id="25" dur="1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left)">
                                      <p:cBhvr>
                                        <p:cTn id="30" dur="175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2424" y="6453336"/>
            <a:ext cx="432048" cy="365125"/>
          </a:xfrm>
        </p:spPr>
        <p:txBody>
          <a:bodyPr/>
          <a:lstStyle/>
          <a:p>
            <a:fld id="{F6AA5173-809A-47C4-A6C9-FAF8F879D43E}" type="slidenum">
              <a:rPr lang="es-ES" sz="1400" smtClean="0">
                <a:solidFill>
                  <a:schemeClr val="bg1"/>
                </a:solidFill>
              </a:rPr>
              <a:pPr/>
              <a:t>33</a:t>
            </a:fld>
            <a:endParaRPr lang="es-ES" sz="1400" dirty="0">
              <a:solidFill>
                <a:schemeClr val="bg1"/>
              </a:solidFill>
            </a:endParaRPr>
          </a:p>
        </p:txBody>
      </p:sp>
      <p:sp>
        <p:nvSpPr>
          <p:cNvPr id="10" name="Double Wave 9"/>
          <p:cNvSpPr/>
          <p:nvPr/>
        </p:nvSpPr>
        <p:spPr>
          <a:xfrm>
            <a:off x="-396552" y="2132856"/>
            <a:ext cx="9937104" cy="715855"/>
          </a:xfrm>
          <a:prstGeom prst="doubleWave">
            <a:avLst>
              <a:gd name="adj1" fmla="val 12500"/>
              <a:gd name="adj2" fmla="val 1880"/>
            </a:avLst>
          </a:prstGeom>
          <a:gradFill flip="none" rotWithShape="1">
            <a:gsLst>
              <a:gs pos="21000">
                <a:schemeClr val="accent4"/>
              </a:gs>
              <a:gs pos="44000">
                <a:srgbClr val="0070C0"/>
              </a:gs>
              <a:gs pos="60000">
                <a:schemeClr val="tx1"/>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TextBox 13"/>
          <p:cNvSpPr txBox="1"/>
          <p:nvPr/>
        </p:nvSpPr>
        <p:spPr>
          <a:xfrm>
            <a:off x="71500" y="1064984"/>
            <a:ext cx="900100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3:  How can &lt;night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H3915</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 be linked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to the &lt;</a:t>
            </a:r>
            <a:r>
              <a:rPr lang="en-US" sz="2600" b="1" dirty="0" err="1" smtClean="0">
                <a:ln w="11430">
                  <a:solidFill>
                    <a:sysClr val="windowText" lastClr="000000"/>
                  </a:solidFill>
                </a:ln>
                <a:solidFill>
                  <a:srgbClr val="0070C0"/>
                </a:solidFill>
                <a:effectLst>
                  <a:glow rad="165100">
                    <a:schemeClr val="bg1">
                      <a:alpha val="75000"/>
                    </a:schemeClr>
                  </a:glow>
                </a:effectLst>
                <a:latin typeface="Comic Sans MS" pitchFamily="66" charset="0"/>
              </a:rPr>
              <a:t>choshek</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darkness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H2822</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 of Gen 1:2a?</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5" name="Rectangle 4"/>
          <p:cNvSpPr/>
          <p:nvPr/>
        </p:nvSpPr>
        <p:spPr>
          <a:xfrm>
            <a:off x="8460432" y="6381328"/>
            <a:ext cx="284052" cy="307777"/>
          </a:xfrm>
          <a:prstGeom prst="rect">
            <a:avLst/>
          </a:prstGeom>
        </p:spPr>
        <p:txBody>
          <a:bodyPr wrap="none">
            <a:spAutoFit/>
          </a:bodyPr>
          <a:lstStyle/>
          <a:p>
            <a:fld id="{F6AA5173-809A-47C4-A6C9-FAF8F879D43E}" type="slidenum">
              <a:rPr lang="es-ES" sz="1400"/>
              <a:pPr/>
              <a:t>33</a:t>
            </a:fld>
            <a:endParaRPr lang="en-US" sz="1400" dirty="0"/>
          </a:p>
        </p:txBody>
      </p:sp>
      <p:sp>
        <p:nvSpPr>
          <p:cNvPr id="24" name="Content Placeholder 4"/>
          <p:cNvSpPr txBox="1">
            <a:spLocks/>
          </p:cNvSpPr>
          <p:nvPr/>
        </p:nvSpPr>
        <p:spPr>
          <a:xfrm>
            <a:off x="335103" y="4557978"/>
            <a:ext cx="5040560" cy="2035969"/>
          </a:xfrm>
          <a:prstGeom prst="roundRect">
            <a:avLst>
              <a:gd name="adj" fmla="val 9276"/>
            </a:avLst>
          </a:prstGeom>
          <a:solidFill>
            <a:srgbClr val="D2E6FE"/>
          </a:solidFill>
          <a:ln w="38100" cap="flat" cmpd="sng" algn="ctr">
            <a:solidFill>
              <a:srgbClr val="002060"/>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400" b="1" dirty="0">
                <a:ln>
                  <a:solidFill>
                    <a:srgbClr val="002060"/>
                  </a:solidFill>
                </a:ln>
                <a:solidFill>
                  <a:srgbClr val="002060"/>
                </a:solidFill>
                <a:latin typeface="Comic Sans MS" pitchFamily="66" charset="0"/>
              </a:rPr>
              <a:t>Job </a:t>
            </a:r>
            <a:r>
              <a:rPr lang="en-US" sz="2400" b="1" dirty="0" smtClean="0">
                <a:ln>
                  <a:solidFill>
                    <a:srgbClr val="002060"/>
                  </a:solidFill>
                </a:ln>
                <a:solidFill>
                  <a:srgbClr val="002060"/>
                </a:solidFill>
                <a:latin typeface="Comic Sans MS" pitchFamily="66" charset="0"/>
              </a:rPr>
              <a:t>26:10 </a:t>
            </a:r>
            <a:r>
              <a:rPr lang="en-US" sz="2400" b="1" dirty="0" smtClean="0">
                <a:ln>
                  <a:solidFill>
                    <a:srgbClr val="002060"/>
                  </a:solidFill>
                </a:ln>
                <a:solidFill>
                  <a:srgbClr val="00B0F0"/>
                </a:solidFill>
                <a:latin typeface="Comic Sans MS" pitchFamily="66" charset="0"/>
              </a:rPr>
              <a:t>He </a:t>
            </a:r>
            <a:r>
              <a:rPr lang="en-US" sz="2400" b="1" dirty="0">
                <a:ln>
                  <a:solidFill>
                    <a:srgbClr val="002060"/>
                  </a:solidFill>
                </a:ln>
                <a:solidFill>
                  <a:srgbClr val="00B0F0"/>
                </a:solidFill>
                <a:latin typeface="Comic Sans MS" pitchFamily="66" charset="0"/>
              </a:rPr>
              <a:t>hath compassed </a:t>
            </a:r>
            <a:r>
              <a:rPr lang="en-US" sz="2400" b="1" dirty="0" smtClean="0">
                <a:ln>
                  <a:solidFill>
                    <a:srgbClr val="002060"/>
                  </a:solidFill>
                </a:ln>
                <a:solidFill>
                  <a:srgbClr val="00B0F0"/>
                </a:solidFill>
                <a:latin typeface="Comic Sans MS" pitchFamily="66" charset="0"/>
              </a:rPr>
              <a:t/>
            </a:r>
            <a:br>
              <a:rPr lang="en-US" sz="2400" b="1" dirty="0" smtClean="0">
                <a:ln>
                  <a:solidFill>
                    <a:srgbClr val="002060"/>
                  </a:solidFill>
                </a:ln>
                <a:solidFill>
                  <a:srgbClr val="00B0F0"/>
                </a:solidFill>
                <a:latin typeface="Comic Sans MS" pitchFamily="66" charset="0"/>
              </a:rPr>
            </a:br>
            <a:r>
              <a:rPr lang="en-US" sz="2400" b="1" dirty="0" smtClean="0">
                <a:ln>
                  <a:solidFill>
                    <a:srgbClr val="002060"/>
                  </a:solidFill>
                </a:ln>
                <a:solidFill>
                  <a:srgbClr val="00B0F0"/>
                </a:solidFill>
                <a:latin typeface="Comic Sans MS" pitchFamily="66" charset="0"/>
              </a:rPr>
              <a:t>the </a:t>
            </a:r>
            <a:r>
              <a:rPr lang="en-US" sz="2400" b="1" dirty="0">
                <a:ln>
                  <a:solidFill>
                    <a:srgbClr val="002060"/>
                  </a:solidFill>
                </a:ln>
                <a:solidFill>
                  <a:srgbClr val="00B0F0"/>
                </a:solidFill>
                <a:latin typeface="Comic Sans MS" pitchFamily="66" charset="0"/>
              </a:rPr>
              <a:t>waters with bounds, </a:t>
            </a:r>
            <a:r>
              <a:rPr lang="en-US" sz="2400" b="1" dirty="0" smtClean="0">
                <a:ln>
                  <a:solidFill>
                    <a:srgbClr val="002060"/>
                  </a:solidFill>
                </a:ln>
                <a:solidFill>
                  <a:srgbClr val="00B0F0"/>
                </a:solidFill>
                <a:latin typeface="Comic Sans MS" pitchFamily="66" charset="0"/>
              </a:rPr>
              <a:t/>
            </a:r>
            <a:br>
              <a:rPr lang="en-US" sz="2400" b="1" dirty="0" smtClean="0">
                <a:ln>
                  <a:solidFill>
                    <a:srgbClr val="002060"/>
                  </a:solidFill>
                </a:ln>
                <a:solidFill>
                  <a:srgbClr val="00B0F0"/>
                </a:solidFill>
                <a:latin typeface="Comic Sans MS" pitchFamily="66" charset="0"/>
              </a:rPr>
            </a:br>
            <a:r>
              <a:rPr lang="en-US" sz="2400" b="1" dirty="0" smtClean="0">
                <a:ln>
                  <a:solidFill>
                    <a:srgbClr val="002060"/>
                  </a:solidFill>
                </a:ln>
                <a:solidFill>
                  <a:srgbClr val="00B0F0"/>
                </a:solidFill>
                <a:latin typeface="Comic Sans MS" pitchFamily="66" charset="0"/>
              </a:rPr>
              <a:t>until </a:t>
            </a:r>
            <a:r>
              <a:rPr lang="en-US" sz="2400" b="1" dirty="0">
                <a:ln>
                  <a:solidFill>
                    <a:srgbClr val="002060"/>
                  </a:solidFill>
                </a:ln>
                <a:solidFill>
                  <a:srgbClr val="00B0F0"/>
                </a:solidFill>
                <a:latin typeface="Comic Sans MS" pitchFamily="66" charset="0"/>
              </a:rPr>
              <a:t>the day [</a:t>
            </a:r>
            <a:r>
              <a:rPr lang="en-US" sz="2000" b="1" dirty="0" smtClean="0">
                <a:ln>
                  <a:solidFill>
                    <a:srgbClr val="002060"/>
                  </a:solidFill>
                </a:ln>
                <a:solidFill>
                  <a:srgbClr val="002060"/>
                </a:solidFill>
                <a:latin typeface="Comic Sans MS" pitchFamily="66" charset="0"/>
              </a:rPr>
              <a:t>H216-light</a:t>
            </a:r>
            <a:r>
              <a:rPr lang="en-US" sz="2400" b="1" dirty="0" smtClean="0">
                <a:ln>
                  <a:solidFill>
                    <a:srgbClr val="002060"/>
                  </a:solidFill>
                </a:ln>
                <a:solidFill>
                  <a:srgbClr val="00B0F0"/>
                </a:solidFill>
                <a:latin typeface="Comic Sans MS" pitchFamily="66" charset="0"/>
              </a:rPr>
              <a:t>] </a:t>
            </a:r>
            <a:br>
              <a:rPr lang="en-US" sz="2400" b="1" dirty="0" smtClean="0">
                <a:ln>
                  <a:solidFill>
                    <a:srgbClr val="002060"/>
                  </a:solidFill>
                </a:ln>
                <a:solidFill>
                  <a:srgbClr val="00B0F0"/>
                </a:solidFill>
                <a:latin typeface="Comic Sans MS" pitchFamily="66" charset="0"/>
              </a:rPr>
            </a:br>
            <a:r>
              <a:rPr lang="en-US" sz="2400" b="1" dirty="0" smtClean="0">
                <a:ln>
                  <a:solidFill>
                    <a:srgbClr val="002060"/>
                  </a:solidFill>
                </a:ln>
                <a:solidFill>
                  <a:srgbClr val="00B0F0"/>
                </a:solidFill>
                <a:latin typeface="Comic Sans MS" pitchFamily="66" charset="0"/>
              </a:rPr>
              <a:t>and </a:t>
            </a:r>
            <a:r>
              <a:rPr lang="en-US" sz="2400" b="1" dirty="0" smtClean="0">
                <a:ln>
                  <a:solidFill>
                    <a:srgbClr val="002060"/>
                  </a:solidFill>
                </a:ln>
                <a:solidFill>
                  <a:schemeClr val="tx1"/>
                </a:solidFill>
                <a:latin typeface="Comic Sans MS" pitchFamily="66" charset="0"/>
              </a:rPr>
              <a:t>night</a:t>
            </a:r>
            <a:r>
              <a:rPr lang="en-US" sz="2400" b="1" dirty="0" smtClean="0">
                <a:ln>
                  <a:solidFill>
                    <a:srgbClr val="002060"/>
                  </a:solidFill>
                </a:ln>
                <a:solidFill>
                  <a:srgbClr val="00B0F0"/>
                </a:solidFill>
                <a:latin typeface="Comic Sans MS" pitchFamily="66" charset="0"/>
              </a:rPr>
              <a:t> [</a:t>
            </a:r>
            <a:r>
              <a:rPr lang="en-US" sz="2000" b="1" dirty="0" smtClean="0">
                <a:ln>
                  <a:solidFill>
                    <a:srgbClr val="002060"/>
                  </a:solidFill>
                </a:ln>
                <a:solidFill>
                  <a:srgbClr val="002060"/>
                </a:solidFill>
                <a:latin typeface="Comic Sans MS" pitchFamily="66" charset="0"/>
              </a:rPr>
              <a:t>H2822-darkness</a:t>
            </a:r>
            <a:r>
              <a:rPr lang="en-US" sz="2400" b="1" dirty="0" smtClean="0">
                <a:ln>
                  <a:solidFill>
                    <a:srgbClr val="002060"/>
                  </a:solidFill>
                </a:ln>
                <a:solidFill>
                  <a:srgbClr val="00B0F0"/>
                </a:solidFill>
                <a:latin typeface="Comic Sans MS" pitchFamily="66" charset="0"/>
              </a:rPr>
              <a:t>] </a:t>
            </a:r>
            <a:br>
              <a:rPr lang="en-US" sz="2400" b="1" dirty="0" smtClean="0">
                <a:ln>
                  <a:solidFill>
                    <a:srgbClr val="002060"/>
                  </a:solidFill>
                </a:ln>
                <a:solidFill>
                  <a:srgbClr val="00B0F0"/>
                </a:solidFill>
                <a:latin typeface="Comic Sans MS" pitchFamily="66" charset="0"/>
              </a:rPr>
            </a:br>
            <a:r>
              <a:rPr lang="en-US" sz="2400" b="1" dirty="0" smtClean="0">
                <a:ln>
                  <a:solidFill>
                    <a:srgbClr val="002060"/>
                  </a:solidFill>
                </a:ln>
                <a:solidFill>
                  <a:srgbClr val="00B0F0"/>
                </a:solidFill>
                <a:latin typeface="Comic Sans MS" pitchFamily="66" charset="0"/>
              </a:rPr>
              <a:t>come </a:t>
            </a:r>
            <a:r>
              <a:rPr lang="en-US" sz="2400" b="1" dirty="0">
                <a:ln>
                  <a:solidFill>
                    <a:srgbClr val="002060"/>
                  </a:solidFill>
                </a:ln>
                <a:solidFill>
                  <a:srgbClr val="00B0F0"/>
                </a:solidFill>
                <a:latin typeface="Comic Sans MS" pitchFamily="66" charset="0"/>
              </a:rPr>
              <a:t>to an end</a:t>
            </a:r>
            <a:r>
              <a:rPr lang="en-US" sz="2400" b="1" dirty="0" smtClean="0">
                <a:ln>
                  <a:solidFill>
                    <a:srgbClr val="002060"/>
                  </a:solidFill>
                </a:ln>
                <a:solidFill>
                  <a:srgbClr val="00B0F0"/>
                </a:solidFill>
                <a:latin typeface="Comic Sans MS" pitchFamily="66" charset="0"/>
              </a:rPr>
              <a:t>.</a:t>
            </a:r>
            <a:endParaRPr lang="en-US" sz="2400" b="1" dirty="0">
              <a:ln>
                <a:solidFill>
                  <a:srgbClr val="002060"/>
                </a:solidFill>
              </a:ln>
              <a:solidFill>
                <a:srgbClr val="00B0F0"/>
              </a:solidFill>
              <a:latin typeface="Comic Sans MS" pitchFamily="66" charset="0"/>
            </a:endParaRPr>
          </a:p>
        </p:txBody>
      </p:sp>
      <p:sp>
        <p:nvSpPr>
          <p:cNvPr id="3" name="Rectangle 2"/>
          <p:cNvSpPr/>
          <p:nvPr/>
        </p:nvSpPr>
        <p:spPr>
          <a:xfrm>
            <a:off x="5508104" y="4839296"/>
            <a:ext cx="3448092"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25400" algn="tl" rotWithShape="0">
                    <a:srgbClr val="000000">
                      <a:alpha val="43000"/>
                    </a:srgbClr>
                  </a:outerShdw>
                </a:effectLst>
              </a:rPr>
              <a:t>Night is referring to  the an abyss darkness; the day refers to light, not the Day Season</a:t>
            </a:r>
            <a:endParaRPr lang="en-US" sz="2000" b="1" cap="none" spc="150" dirty="0">
              <a:ln w="11430"/>
              <a:solidFill>
                <a:srgbClr val="F8F8F8"/>
              </a:solidFill>
              <a:effectLst>
                <a:outerShdw blurRad="25400" algn="tl" rotWithShape="0">
                  <a:srgbClr val="000000">
                    <a:alpha val="43000"/>
                  </a:srgbClr>
                </a:outerShdw>
              </a:effectLst>
            </a:endParaRPr>
          </a:p>
        </p:txBody>
      </p:sp>
      <p:sp>
        <p:nvSpPr>
          <p:cNvPr id="15" name="Rectangle 14"/>
          <p:cNvSpPr/>
          <p:nvPr/>
        </p:nvSpPr>
        <p:spPr>
          <a:xfrm>
            <a:off x="9144000" y="5226784"/>
            <a:ext cx="3312368" cy="1631216"/>
          </a:xfrm>
          <a:prstGeom prst="rect">
            <a:avLst/>
          </a:prstGeom>
          <a:solidFill>
            <a:srgbClr val="002060"/>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25400" algn="tl" rotWithShape="0">
                    <a:srgbClr val="000000">
                      <a:alpha val="43000"/>
                    </a:srgbClr>
                  </a:outerShdw>
                </a:effectLst>
              </a:rPr>
              <a:t>Job 26:10 actually addresses flat earth!  It looks to be a huge study.  See Barnes’ notes below.</a:t>
            </a:r>
            <a:endParaRPr lang="en-US" sz="2000" b="1" cap="none" spc="150" dirty="0">
              <a:ln w="11430"/>
              <a:solidFill>
                <a:srgbClr val="F8F8F8"/>
              </a:solidFill>
              <a:effectLst>
                <a:outerShdw blurRad="25400" algn="tl" rotWithShape="0">
                  <a:srgbClr val="000000">
                    <a:alpha val="43000"/>
                  </a:srgbClr>
                </a:outerShdw>
              </a:effectLst>
            </a:endParaRPr>
          </a:p>
        </p:txBody>
      </p:sp>
      <p:sp>
        <p:nvSpPr>
          <p:cNvPr id="18" name="Title 2"/>
          <p:cNvSpPr txBox="1">
            <a:spLocks/>
          </p:cNvSpPr>
          <p:nvPr/>
        </p:nvSpPr>
        <p:spPr>
          <a:xfrm>
            <a:off x="27712" y="116557"/>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0">
                      <a:srgbClr val="FFF200"/>
                    </a:gs>
                    <a:gs pos="36000">
                      <a:srgbClr val="FF7A00"/>
                    </a:gs>
                    <a:gs pos="53000">
                      <a:srgbClr val="FF0300"/>
                    </a:gs>
                    <a:gs pos="85000">
                      <a:srgbClr val="4D0808"/>
                    </a:gs>
                  </a:gsLst>
                  <a:lin ang="0" scaled="1"/>
                  <a:tileRect/>
                </a:gradFill>
              </a:rPr>
              <a:t>Questions around </a:t>
            </a:r>
            <a:r>
              <a:rPr lang="en-US" dirty="0" smtClean="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rPr>
              <a:t>&lt;</a:t>
            </a:r>
            <a:r>
              <a:rPr lang="en-US" dirty="0" err="1" smtClean="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rPr>
              <a:t>choshek</a:t>
            </a:r>
            <a:r>
              <a:rPr lang="en-US" dirty="0" smtClean="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rPr>
              <a:t>&gt;</a:t>
            </a:r>
            <a:endParaRPr lang="en-US" dirty="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endParaRPr>
          </a:p>
        </p:txBody>
      </p:sp>
      <p:sp>
        <p:nvSpPr>
          <p:cNvPr id="20" name="Rectangle 19"/>
          <p:cNvSpPr/>
          <p:nvPr/>
        </p:nvSpPr>
        <p:spPr>
          <a:xfrm>
            <a:off x="-32856" y="3717032"/>
            <a:ext cx="9105356"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First usage of &lt;</a:t>
            </a:r>
            <a:r>
              <a:rPr lang="en-US" sz="2600" b="1" dirty="0" err="1"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choshek</a:t>
            </a:r>
            <a:r>
              <a:rPr lang="en-US" sz="26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/darkness </a:t>
            </a:r>
            <a:r>
              <a:rPr lang="en-US"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H2822</a:t>
            </a:r>
            <a:r>
              <a:rPr lang="en-US" sz="28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&gt; </a:t>
            </a:r>
            <a:r>
              <a:rPr lang="en-US" sz="26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as </a:t>
            </a:r>
            <a:r>
              <a:rPr lang="en-US" sz="2600" b="1" dirty="0" smtClean="0">
                <a:ln w="11430">
                  <a:noFill/>
                </a:ln>
                <a:effectLst>
                  <a:glow rad="63500">
                    <a:schemeClr val="accent6">
                      <a:lumMod val="20000"/>
                      <a:lumOff val="80000"/>
                      <a:alpha val="92000"/>
                    </a:schemeClr>
                  </a:glow>
                  <a:outerShdw blurRad="50800" dist="39000" dir="5460000" algn="tl">
                    <a:srgbClr val="000000">
                      <a:alpha val="38000"/>
                    </a:srgbClr>
                  </a:outerShdw>
                </a:effectLst>
                <a:latin typeface="Comic Sans MS" pitchFamily="66" charset="0"/>
              </a:rPr>
              <a:t>night:</a:t>
            </a:r>
            <a:endParaRPr lang="en-US" sz="2600" b="1" cap="none" spc="0" dirty="0" smtClean="0">
              <a:ln w="11430">
                <a:solidFill>
                  <a:schemeClr val="bg1"/>
                </a:solidFill>
              </a:ln>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259640421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wipe(up)">
                                      <p:cBhvr>
                                        <p:cTn id="19" dur="175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C:\Users\Rae\Desktop\morning evening bkg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98" y="-1257691"/>
            <a:ext cx="920221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e\Desktop\dusk twlight 62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741" y="3416647"/>
            <a:ext cx="9210453" cy="38850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42424" y="6525344"/>
            <a:ext cx="432048" cy="365125"/>
          </a:xfrm>
        </p:spPr>
        <p:txBody>
          <a:bodyPr/>
          <a:lstStyle/>
          <a:p>
            <a:fld id="{F6AA5173-809A-47C4-A6C9-FAF8F879D43E}" type="slidenum">
              <a:rPr lang="es-ES" sz="1400" smtClean="0">
                <a:solidFill>
                  <a:schemeClr val="bg1"/>
                </a:solidFill>
              </a:rPr>
              <a:pPr/>
              <a:t>34</a:t>
            </a:fld>
            <a:endParaRPr lang="es-ES" sz="1400" dirty="0">
              <a:solidFill>
                <a:schemeClr val="bg1"/>
              </a:solidFill>
            </a:endParaRPr>
          </a:p>
        </p:txBody>
      </p:sp>
      <p:sp>
        <p:nvSpPr>
          <p:cNvPr id="10" name="Double Wave 9"/>
          <p:cNvSpPr/>
          <p:nvPr/>
        </p:nvSpPr>
        <p:spPr>
          <a:xfrm>
            <a:off x="-396552" y="3068960"/>
            <a:ext cx="9937104" cy="715855"/>
          </a:xfrm>
          <a:prstGeom prst="doubleWave">
            <a:avLst>
              <a:gd name="adj1" fmla="val 12500"/>
              <a:gd name="adj2" fmla="val 1880"/>
            </a:avLst>
          </a:prstGeom>
          <a:gradFill flip="none" rotWithShape="1">
            <a:gsLst>
              <a:gs pos="21000">
                <a:schemeClr val="accent4"/>
              </a:gs>
              <a:gs pos="44000">
                <a:srgbClr val="0070C0"/>
              </a:gs>
              <a:gs pos="60000">
                <a:schemeClr val="tx1"/>
              </a:gs>
            </a:gsLst>
            <a:lin ang="2700000" scaled="1"/>
            <a:tileRect/>
          </a:gra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ctangle 4"/>
          <p:cNvSpPr/>
          <p:nvPr/>
        </p:nvSpPr>
        <p:spPr>
          <a:xfrm>
            <a:off x="8460432" y="6381328"/>
            <a:ext cx="284052" cy="307777"/>
          </a:xfrm>
          <a:prstGeom prst="rect">
            <a:avLst/>
          </a:prstGeom>
        </p:spPr>
        <p:txBody>
          <a:bodyPr wrap="none">
            <a:spAutoFit/>
          </a:bodyPr>
          <a:lstStyle/>
          <a:p>
            <a:fld id="{F6AA5173-809A-47C4-A6C9-FAF8F879D43E}" type="slidenum">
              <a:rPr lang="es-ES" sz="1400"/>
              <a:pPr/>
              <a:t>34</a:t>
            </a:fld>
            <a:endParaRPr lang="en-US" sz="1400" dirty="0"/>
          </a:p>
        </p:txBody>
      </p:sp>
      <p:sp>
        <p:nvSpPr>
          <p:cNvPr id="25" name="Rectangle 24"/>
          <p:cNvSpPr/>
          <p:nvPr/>
        </p:nvSpPr>
        <p:spPr>
          <a:xfrm>
            <a:off x="4716016" y="4402302"/>
            <a:ext cx="4032448" cy="193899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Context:  Cyrus overthrowing Babylon – this was at “night/H5399” or at the dusk/night part </a:t>
            </a:r>
            <a:br>
              <a:rPr lang="en-US" sz="2000" b="1" cap="none" spc="150" dirty="0" smtClean="0">
                <a:ln w="11430"/>
                <a:solidFill>
                  <a:srgbClr val="F8F8F8"/>
                </a:solidFill>
                <a:effectLst>
                  <a:glow rad="127000">
                    <a:schemeClr val="tx1"/>
                  </a:glow>
                  <a:outerShdw blurRad="25400" algn="tl" rotWithShape="0">
                    <a:srgbClr val="000000">
                      <a:alpha val="43000"/>
                    </a:srgbClr>
                  </a:outerShdw>
                </a:effectLst>
              </a:rPr>
            </a:b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of the 24 hour cycle.  </a:t>
            </a:r>
            <a:br>
              <a:rPr lang="en-US" sz="2000" b="1" cap="none" spc="150" dirty="0" smtClean="0">
                <a:ln w="11430"/>
                <a:solidFill>
                  <a:srgbClr val="F8F8F8"/>
                </a:solidFill>
                <a:effectLst>
                  <a:glow rad="127000">
                    <a:schemeClr val="tx1"/>
                  </a:glow>
                  <a:outerShdw blurRad="25400" algn="tl" rotWithShape="0">
                    <a:srgbClr val="000000">
                      <a:alpha val="43000"/>
                    </a:srgbClr>
                  </a:outerShdw>
                </a:effectLst>
              </a:rPr>
            </a:br>
            <a:r>
              <a:rPr lang="en-US" sz="2000" b="1" cap="none" spc="150" dirty="0" smtClean="0">
                <a:ln w="11430"/>
                <a:solidFill>
                  <a:srgbClr val="F8F8F8"/>
                </a:solidFill>
                <a:effectLst>
                  <a:glow rad="127000">
                    <a:schemeClr val="tx1"/>
                  </a:glow>
                  <a:outerShdw blurRad="25400" algn="tl" rotWithShape="0">
                    <a:srgbClr val="000000">
                      <a:alpha val="43000"/>
                    </a:srgbClr>
                  </a:outerShdw>
                </a:effectLst>
              </a:rPr>
              <a:t>(Also see:  Isa 5:11; 59:10.)</a:t>
            </a:r>
            <a:endParaRPr lang="en-US" sz="2000" b="1" cap="none" spc="150" dirty="0">
              <a:ln w="11430"/>
              <a:solidFill>
                <a:srgbClr val="F8F8F8"/>
              </a:solidFill>
              <a:effectLst>
                <a:glow rad="127000">
                  <a:schemeClr val="tx1"/>
                </a:glow>
                <a:outerShdw blurRad="25400" algn="tl" rotWithShape="0">
                  <a:srgbClr val="000000">
                    <a:alpha val="43000"/>
                  </a:srgbClr>
                </a:outerShdw>
              </a:effectLst>
            </a:endParaRPr>
          </a:p>
        </p:txBody>
      </p:sp>
      <p:sp>
        <p:nvSpPr>
          <p:cNvPr id="16" name="Content Placeholder 4"/>
          <p:cNvSpPr txBox="1">
            <a:spLocks/>
          </p:cNvSpPr>
          <p:nvPr/>
        </p:nvSpPr>
        <p:spPr>
          <a:xfrm>
            <a:off x="251520" y="4330294"/>
            <a:ext cx="4320480" cy="1992718"/>
          </a:xfrm>
          <a:prstGeom prst="roundRect">
            <a:avLst/>
          </a:prstGeom>
          <a:solidFill>
            <a:schemeClr val="accent4">
              <a:lumMod val="40000"/>
              <a:lumOff val="60000"/>
            </a:schemeClr>
          </a:solidFill>
          <a:ln w="38100" cap="flat" cmpd="sng" algn="ctr">
            <a:solidFill>
              <a:schemeClr val="accent6">
                <a:lumMod val="75000"/>
              </a:schemeClr>
            </a:solidFill>
            <a:prstDash val="solid"/>
          </a:ln>
          <a:scene3d>
            <a:camera prst="orthographicFront"/>
            <a:lightRig rig="flat" dir="tl">
              <a:rot lat="0" lon="0" rev="6600000"/>
            </a:lightRig>
          </a:scene3d>
          <a:sp3d>
            <a:bevelT/>
          </a:sp3d>
        </p:spPr>
        <p:style>
          <a:lnRef idx="1">
            <a:schemeClr val="dk1"/>
          </a:lnRef>
          <a:fillRef idx="2">
            <a:schemeClr val="dk1"/>
          </a:fillRef>
          <a:effectRef idx="1">
            <a:schemeClr val="dk1"/>
          </a:effectRef>
          <a:fontRef idx="minor">
            <a:schemeClr val="dk1"/>
          </a:fontRef>
        </p:style>
        <p:txBody>
          <a:bodyPr>
            <a:normAutofit fontScale="925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sz="2400" b="1" dirty="0">
                <a:ln>
                  <a:solidFill>
                    <a:srgbClr val="002060"/>
                  </a:solidFill>
                </a:ln>
                <a:solidFill>
                  <a:srgbClr val="002060"/>
                </a:solidFill>
                <a:latin typeface="Comic Sans MS" pitchFamily="66" charset="0"/>
              </a:rPr>
              <a:t>Isa </a:t>
            </a:r>
            <a:r>
              <a:rPr lang="en-US" sz="2400" b="1" dirty="0" smtClean="0">
                <a:ln>
                  <a:solidFill>
                    <a:srgbClr val="002060"/>
                  </a:solidFill>
                </a:ln>
                <a:solidFill>
                  <a:srgbClr val="002060"/>
                </a:solidFill>
                <a:latin typeface="Comic Sans MS" pitchFamily="66" charset="0"/>
              </a:rPr>
              <a:t>21:4  </a:t>
            </a:r>
            <a:r>
              <a:rPr lang="en-US" sz="2400" b="1" dirty="0" smtClean="0">
                <a:ln>
                  <a:solidFill>
                    <a:srgbClr val="002060"/>
                  </a:solidFill>
                </a:ln>
                <a:solidFill>
                  <a:srgbClr val="00B0F0"/>
                </a:solidFill>
                <a:latin typeface="Comic Sans MS" pitchFamily="66" charset="0"/>
              </a:rPr>
              <a:t>My heart panted</a:t>
            </a:r>
            <a:r>
              <a:rPr lang="en-US" sz="2400" b="1" dirty="0">
                <a:ln>
                  <a:solidFill>
                    <a:srgbClr val="002060"/>
                  </a:solidFill>
                </a:ln>
                <a:solidFill>
                  <a:srgbClr val="00B0F0"/>
                </a:solidFill>
                <a:latin typeface="Comic Sans MS" pitchFamily="66" charset="0"/>
              </a:rPr>
              <a:t>, fearfulness affrighted me: the </a:t>
            </a:r>
            <a:r>
              <a:rPr lang="en-US" sz="2400" b="1" dirty="0" smtClean="0">
                <a:ln>
                  <a:solidFill>
                    <a:srgbClr val="002060"/>
                  </a:solidFill>
                </a:ln>
                <a:solidFill>
                  <a:srgbClr val="002060"/>
                </a:solidFill>
                <a:latin typeface="Comic Sans MS" pitchFamily="66" charset="0"/>
              </a:rPr>
              <a:t>night</a:t>
            </a:r>
            <a:r>
              <a:rPr lang="en-US" sz="2400" b="1" dirty="0" smtClean="0">
                <a:ln>
                  <a:solidFill>
                    <a:srgbClr val="002060"/>
                  </a:solidFill>
                </a:ln>
                <a:solidFill>
                  <a:srgbClr val="00B0F0"/>
                </a:solidFill>
                <a:latin typeface="Comic Sans MS" pitchFamily="66" charset="0"/>
              </a:rPr>
              <a:t> </a:t>
            </a:r>
            <a:r>
              <a:rPr lang="en-US" sz="1900" b="1" dirty="0" smtClean="0">
                <a:ln>
                  <a:solidFill>
                    <a:srgbClr val="002060"/>
                  </a:solidFill>
                </a:ln>
                <a:solidFill>
                  <a:srgbClr val="00B0F0"/>
                </a:solidFill>
                <a:latin typeface="Comic Sans MS" pitchFamily="66" charset="0"/>
              </a:rPr>
              <a:t>[</a:t>
            </a:r>
            <a:r>
              <a:rPr lang="en-US" sz="1900" b="1" dirty="0" smtClean="0">
                <a:ln>
                  <a:solidFill>
                    <a:srgbClr val="002060"/>
                  </a:solidFill>
                </a:ln>
                <a:solidFill>
                  <a:srgbClr val="002060"/>
                </a:solidFill>
                <a:latin typeface="Comic Sans MS" pitchFamily="66" charset="0"/>
              </a:rPr>
              <a:t>nesheph H5399</a:t>
            </a:r>
            <a:r>
              <a:rPr lang="en-US" sz="1900" b="1" dirty="0" smtClean="0">
                <a:ln>
                  <a:solidFill>
                    <a:srgbClr val="002060"/>
                  </a:solidFill>
                </a:ln>
                <a:solidFill>
                  <a:srgbClr val="00B0F0"/>
                </a:solidFill>
                <a:latin typeface="Comic Sans MS" pitchFamily="66" charset="0"/>
              </a:rPr>
              <a:t>]</a:t>
            </a:r>
            <a:r>
              <a:rPr lang="en-US" sz="2400" b="1" dirty="0" smtClean="0">
                <a:ln>
                  <a:solidFill>
                    <a:srgbClr val="002060"/>
                  </a:solidFill>
                </a:ln>
                <a:solidFill>
                  <a:srgbClr val="00B0F0"/>
                </a:solidFill>
                <a:latin typeface="Comic Sans MS" pitchFamily="66" charset="0"/>
              </a:rPr>
              <a:t> </a:t>
            </a:r>
            <a:br>
              <a:rPr lang="en-US" sz="2400" b="1" dirty="0" smtClean="0">
                <a:ln>
                  <a:solidFill>
                    <a:srgbClr val="002060"/>
                  </a:solidFill>
                </a:ln>
                <a:solidFill>
                  <a:srgbClr val="00B0F0"/>
                </a:solidFill>
                <a:latin typeface="Comic Sans MS" pitchFamily="66" charset="0"/>
              </a:rPr>
            </a:br>
            <a:r>
              <a:rPr lang="en-US" sz="2400" b="1" dirty="0" smtClean="0">
                <a:ln>
                  <a:solidFill>
                    <a:srgbClr val="002060"/>
                  </a:solidFill>
                </a:ln>
                <a:solidFill>
                  <a:srgbClr val="00B0F0"/>
                </a:solidFill>
                <a:latin typeface="Comic Sans MS" pitchFamily="66" charset="0"/>
              </a:rPr>
              <a:t>of </a:t>
            </a:r>
            <a:r>
              <a:rPr lang="en-US" sz="2400" b="1" dirty="0">
                <a:ln>
                  <a:solidFill>
                    <a:srgbClr val="002060"/>
                  </a:solidFill>
                </a:ln>
                <a:solidFill>
                  <a:srgbClr val="00B0F0"/>
                </a:solidFill>
                <a:latin typeface="Comic Sans MS" pitchFamily="66" charset="0"/>
              </a:rPr>
              <a:t>my pleasure hath he turned </a:t>
            </a:r>
            <a:r>
              <a:rPr lang="en-US" sz="2400" b="1" dirty="0" smtClean="0">
                <a:ln>
                  <a:solidFill>
                    <a:srgbClr val="002060"/>
                  </a:solidFill>
                </a:ln>
                <a:solidFill>
                  <a:srgbClr val="00B0F0"/>
                </a:solidFill>
                <a:latin typeface="Comic Sans MS" pitchFamily="66" charset="0"/>
              </a:rPr>
              <a:t>into </a:t>
            </a:r>
            <a:r>
              <a:rPr lang="en-US" sz="2400" b="1" dirty="0">
                <a:ln>
                  <a:solidFill>
                    <a:srgbClr val="002060"/>
                  </a:solidFill>
                </a:ln>
                <a:solidFill>
                  <a:srgbClr val="00B0F0"/>
                </a:solidFill>
                <a:latin typeface="Comic Sans MS" pitchFamily="66" charset="0"/>
              </a:rPr>
              <a:t>fear unto me</a:t>
            </a:r>
            <a:r>
              <a:rPr lang="en-US" sz="2400" b="1" dirty="0" smtClean="0">
                <a:ln>
                  <a:solidFill>
                    <a:srgbClr val="002060"/>
                  </a:solidFill>
                </a:ln>
                <a:solidFill>
                  <a:srgbClr val="00B0F0"/>
                </a:solidFill>
                <a:latin typeface="Comic Sans MS" pitchFamily="66" charset="0"/>
              </a:rPr>
              <a:t>.</a:t>
            </a:r>
            <a:endParaRPr lang="en-US" sz="2400" b="1" dirty="0">
              <a:ln>
                <a:solidFill>
                  <a:srgbClr val="002060"/>
                </a:solidFill>
              </a:ln>
              <a:solidFill>
                <a:srgbClr val="00B0F0"/>
              </a:solidFill>
              <a:latin typeface="Comic Sans MS" pitchFamily="66" charset="0"/>
            </a:endParaRPr>
          </a:p>
        </p:txBody>
      </p:sp>
      <p:sp>
        <p:nvSpPr>
          <p:cNvPr id="18" name="Title 2"/>
          <p:cNvSpPr txBox="1">
            <a:spLocks/>
          </p:cNvSpPr>
          <p:nvPr/>
        </p:nvSpPr>
        <p:spPr>
          <a:xfrm>
            <a:off x="27712" y="-23117"/>
            <a:ext cx="9144000" cy="7921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1430">
                  <a:solidFill>
                    <a:schemeClr val="accent1">
                      <a:lumMod val="75000"/>
                    </a:schemeClr>
                  </a:solidFill>
                </a:ln>
                <a:gradFill flip="none" rotWithShape="1">
                  <a:gsLst>
                    <a:gs pos="0">
                      <a:srgbClr val="FFF200"/>
                    </a:gs>
                    <a:gs pos="36000">
                      <a:srgbClr val="FF7A00"/>
                    </a:gs>
                    <a:gs pos="53000">
                      <a:srgbClr val="FF0300"/>
                    </a:gs>
                    <a:gs pos="85000">
                      <a:srgbClr val="4D0808"/>
                    </a:gs>
                  </a:gsLst>
                  <a:lin ang="0" scaled="1"/>
                  <a:tileRect/>
                </a:gradFill>
              </a:rPr>
              <a:t>Questions around </a:t>
            </a:r>
            <a:r>
              <a:rPr lang="en-US" dirty="0" smtClean="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rPr>
              <a:t>&lt;nesheph&gt;</a:t>
            </a:r>
            <a:endParaRPr lang="en-US" dirty="0">
              <a:ln w="11430">
                <a:solidFill>
                  <a:schemeClr val="bg1"/>
                </a:solidFill>
              </a:ln>
              <a:gradFill flip="none" rotWithShape="1">
                <a:gsLst>
                  <a:gs pos="0">
                    <a:srgbClr val="FFF200"/>
                  </a:gs>
                  <a:gs pos="36000">
                    <a:srgbClr val="FF7A00"/>
                  </a:gs>
                  <a:gs pos="53000">
                    <a:srgbClr val="FF0300"/>
                  </a:gs>
                  <a:gs pos="85000">
                    <a:srgbClr val="4D0808"/>
                  </a:gs>
                </a:gsLst>
                <a:lin ang="0" scaled="1"/>
                <a:tileRect/>
              </a:gradFill>
            </a:endParaRPr>
          </a:p>
        </p:txBody>
      </p:sp>
      <p:sp>
        <p:nvSpPr>
          <p:cNvPr id="17" name="Content Placeholder 3"/>
          <p:cNvSpPr txBox="1">
            <a:spLocks/>
          </p:cNvSpPr>
          <p:nvPr/>
        </p:nvSpPr>
        <p:spPr>
          <a:xfrm>
            <a:off x="1792134" y="1908219"/>
            <a:ext cx="6480720" cy="792088"/>
          </a:xfrm>
          <a:prstGeom prst="roundRect">
            <a:avLst/>
          </a:prstGeom>
          <a:solidFill>
            <a:schemeClr val="accent4">
              <a:lumMod val="40000"/>
              <a:lumOff val="60000"/>
            </a:schemeClr>
          </a:solidFill>
          <a:ln w="38100" cap="flat" cmpd="sng" algn="ctr">
            <a:solidFill>
              <a:schemeClr val="accent6">
                <a:lumMod val="75000"/>
              </a:schemeClr>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fontScale="77500" lnSpcReduction="200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dirty="0">
                <a:ln w="11430"/>
                <a:solidFill>
                  <a:schemeClr val="tx1">
                    <a:lumMod val="75000"/>
                    <a:lumOff val="25000"/>
                  </a:schemeClr>
                </a:solidFill>
              </a:rPr>
              <a:t>H</a:t>
            </a:r>
            <a:r>
              <a:rPr lang="en-US" b="1" dirty="0" smtClean="0">
                <a:ln w="11430"/>
                <a:solidFill>
                  <a:schemeClr val="tx1">
                    <a:lumMod val="75000"/>
                    <a:lumOff val="25000"/>
                  </a:schemeClr>
                </a:solidFill>
              </a:rPr>
              <a:t>5399  nesheph; </a:t>
            </a:r>
            <a:r>
              <a:rPr lang="en-US" b="1" dirty="0">
                <a:ln w="11430"/>
                <a:solidFill>
                  <a:schemeClr val="tx1">
                    <a:lumMod val="75000"/>
                    <a:lumOff val="25000"/>
                  </a:schemeClr>
                </a:solidFill>
              </a:rPr>
              <a:t>from H</a:t>
            </a:r>
            <a:r>
              <a:rPr lang="en-US" b="1" dirty="0" smtClean="0">
                <a:ln w="11430"/>
                <a:solidFill>
                  <a:schemeClr val="tx1">
                    <a:lumMod val="75000"/>
                    <a:lumOff val="25000"/>
                  </a:schemeClr>
                </a:solidFill>
              </a:rPr>
              <a:t>5398</a:t>
            </a:r>
            <a:r>
              <a:rPr lang="en-US" b="1" dirty="0">
                <a:ln w="11430"/>
                <a:solidFill>
                  <a:schemeClr val="tx1">
                    <a:lumMod val="75000"/>
                    <a:lumOff val="25000"/>
                  </a:schemeClr>
                </a:solidFill>
              </a:rPr>
              <a:t>; properly, a breeze, i.e. </a:t>
            </a:r>
            <a:r>
              <a:rPr lang="en-US" b="1" dirty="0" smtClean="0">
                <a:ln w="11430"/>
                <a:solidFill>
                  <a:schemeClr val="tx1">
                    <a:lumMod val="75000"/>
                    <a:lumOff val="25000"/>
                  </a:schemeClr>
                </a:solidFill>
              </a:rPr>
              <a:t/>
            </a:r>
            <a:br>
              <a:rPr lang="en-US" b="1" dirty="0" smtClean="0">
                <a:ln w="11430"/>
                <a:solidFill>
                  <a:schemeClr val="tx1">
                    <a:lumMod val="75000"/>
                    <a:lumOff val="25000"/>
                  </a:schemeClr>
                </a:solidFill>
              </a:rPr>
            </a:br>
            <a:r>
              <a:rPr lang="en-US" b="1" dirty="0" smtClean="0">
                <a:ln w="11430"/>
                <a:solidFill>
                  <a:schemeClr val="tx1">
                    <a:lumMod val="75000"/>
                    <a:lumOff val="25000"/>
                  </a:schemeClr>
                </a:solidFill>
              </a:rPr>
              <a:t>(</a:t>
            </a:r>
            <a:r>
              <a:rPr lang="en-US" b="1" dirty="0">
                <a:ln w="11430"/>
                <a:solidFill>
                  <a:schemeClr val="tx1">
                    <a:lumMod val="75000"/>
                    <a:lumOff val="25000"/>
                  </a:schemeClr>
                </a:solidFill>
              </a:rPr>
              <a:t>by implication) </a:t>
            </a:r>
            <a:r>
              <a:rPr lang="en-US" b="1" u="sng" dirty="0">
                <a:ln w="11430"/>
                <a:solidFill>
                  <a:schemeClr val="accent3">
                    <a:lumMod val="50000"/>
                  </a:schemeClr>
                </a:solidFill>
              </a:rPr>
              <a:t>dusk</a:t>
            </a:r>
            <a:r>
              <a:rPr lang="en-US" b="1" dirty="0">
                <a:ln w="11430"/>
                <a:solidFill>
                  <a:srgbClr val="B83D68"/>
                </a:solidFill>
              </a:rPr>
              <a:t> </a:t>
            </a:r>
            <a:r>
              <a:rPr lang="en-US" b="1" dirty="0">
                <a:ln w="11430"/>
                <a:solidFill>
                  <a:schemeClr val="accent3">
                    <a:lumMod val="50000"/>
                  </a:schemeClr>
                </a:solidFill>
              </a:rPr>
              <a:t>(when the evening breeze prevails</a:t>
            </a:r>
            <a:r>
              <a:rPr lang="en-US" b="1" dirty="0" smtClean="0">
                <a:ln w="11430"/>
                <a:solidFill>
                  <a:schemeClr val="accent3">
                    <a:lumMod val="50000"/>
                  </a:schemeClr>
                </a:solidFill>
              </a:rPr>
              <a:t>):  </a:t>
            </a:r>
            <a:br>
              <a:rPr lang="en-US" b="1" dirty="0" smtClean="0">
                <a:ln w="11430"/>
                <a:solidFill>
                  <a:schemeClr val="accent3">
                    <a:lumMod val="50000"/>
                  </a:schemeClr>
                </a:solidFill>
              </a:rPr>
            </a:br>
            <a:r>
              <a:rPr lang="en-US" b="1" dirty="0" smtClean="0">
                <a:ln w="11430"/>
                <a:solidFill>
                  <a:schemeClr val="tx1">
                    <a:lumMod val="75000"/>
                    <a:lumOff val="25000"/>
                  </a:schemeClr>
                </a:solidFill>
              </a:rPr>
              <a:t>KJV </a:t>
            </a:r>
            <a:r>
              <a:rPr lang="en-US" b="1" dirty="0">
                <a:ln w="11430"/>
                <a:solidFill>
                  <a:schemeClr val="tx1">
                    <a:lumMod val="75000"/>
                    <a:lumOff val="25000"/>
                  </a:schemeClr>
                </a:solidFill>
              </a:rPr>
              <a:t>-</a:t>
            </a:r>
            <a:r>
              <a:rPr lang="en-US" b="1" dirty="0">
                <a:ln w="11430"/>
                <a:solidFill>
                  <a:srgbClr val="B83D68"/>
                </a:solidFill>
              </a:rPr>
              <a:t> </a:t>
            </a:r>
            <a:r>
              <a:rPr lang="en-US" b="1" u="sng" dirty="0">
                <a:ln w="11430"/>
                <a:solidFill>
                  <a:srgbClr val="002060"/>
                </a:solidFill>
              </a:rPr>
              <a:t>dark</a:t>
            </a:r>
            <a:r>
              <a:rPr lang="en-US" b="1" dirty="0">
                <a:ln w="11430"/>
                <a:solidFill>
                  <a:srgbClr val="002060"/>
                </a:solidFill>
              </a:rPr>
              <a:t>,</a:t>
            </a:r>
            <a:r>
              <a:rPr lang="en-US" b="1" dirty="0">
                <a:ln w="11430"/>
                <a:solidFill>
                  <a:srgbClr val="B83D68"/>
                </a:solidFill>
              </a:rPr>
              <a:t> dawning of the day (morning), </a:t>
            </a:r>
            <a:r>
              <a:rPr lang="en-US" b="1" u="sng" dirty="0">
                <a:ln w="11430"/>
                <a:solidFill>
                  <a:srgbClr val="002060"/>
                </a:solidFill>
              </a:rPr>
              <a:t>night</a:t>
            </a:r>
            <a:r>
              <a:rPr lang="en-US" b="1" dirty="0">
                <a:ln w="11430"/>
                <a:solidFill>
                  <a:srgbClr val="002060"/>
                </a:solidFill>
              </a:rPr>
              <a:t>,</a:t>
            </a:r>
            <a:r>
              <a:rPr lang="en-US" b="1" dirty="0">
                <a:ln w="11430"/>
                <a:solidFill>
                  <a:srgbClr val="B83D68"/>
                </a:solidFill>
              </a:rPr>
              <a:t> </a:t>
            </a:r>
            <a:r>
              <a:rPr lang="en-US" b="1" dirty="0">
                <a:ln w="11430"/>
                <a:solidFill>
                  <a:schemeClr val="tx1">
                    <a:lumMod val="75000"/>
                    <a:lumOff val="25000"/>
                  </a:schemeClr>
                </a:solidFill>
              </a:rPr>
              <a:t>twilight</a:t>
            </a:r>
            <a:r>
              <a:rPr lang="en-US" b="1" dirty="0" smtClean="0">
                <a:ln w="11430"/>
                <a:solidFill>
                  <a:schemeClr val="tx1">
                    <a:lumMod val="75000"/>
                    <a:lumOff val="25000"/>
                  </a:schemeClr>
                </a:solidFill>
              </a:rPr>
              <a:t>.</a:t>
            </a:r>
            <a:endParaRPr lang="en-US" b="1" dirty="0">
              <a:ln w="11430"/>
              <a:solidFill>
                <a:schemeClr val="tx1">
                  <a:lumMod val="75000"/>
                  <a:lumOff val="25000"/>
                </a:schemeClr>
              </a:solidFill>
            </a:endParaRPr>
          </a:p>
        </p:txBody>
      </p:sp>
      <p:sp>
        <p:nvSpPr>
          <p:cNvPr id="19" name="TextBox 18"/>
          <p:cNvSpPr txBox="1"/>
          <p:nvPr/>
        </p:nvSpPr>
        <p:spPr>
          <a:xfrm>
            <a:off x="99212" y="880264"/>
            <a:ext cx="9001000" cy="892552"/>
          </a:xfrm>
          <a:prstGeom prst="rect">
            <a:avLst/>
          </a:prstGeom>
          <a:noFill/>
        </p:spPr>
        <p:txBody>
          <a:bodyPr wrap="square" rtlCol="0">
            <a:spAutoFit/>
          </a:bodyPr>
          <a:lstStyle/>
          <a:p>
            <a:pPr algn="ct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Question 4:  Why isn’t &lt;nesheph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H5399</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r>
              <a:rPr lang="en-US" sz="14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r>
              <a:rPr lang="en-US" sz="2000" b="1" dirty="0">
                <a:ln w="11430">
                  <a:solidFill>
                    <a:sysClr val="windowText" lastClr="000000"/>
                  </a:solidFill>
                </a:ln>
                <a:solidFill>
                  <a:srgbClr val="0070C0"/>
                </a:solidFill>
                <a:effectLst>
                  <a:glow rad="165100">
                    <a:schemeClr val="bg1">
                      <a:alpha val="75000"/>
                    </a:schemeClr>
                  </a:glow>
                </a:effectLst>
                <a:latin typeface="Comic Sans MS" pitchFamily="66" charset="0"/>
              </a:rPr>
              <a:t>[twilight]</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a:t>
            </a:r>
            <a:b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used for Gen 1:5 in place of &lt;night/layil </a:t>
            </a:r>
            <a:r>
              <a:rPr lang="en-US" sz="20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H3915</a:t>
            </a: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&gt;?</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20" name="Rounded Rectangle 19"/>
          <p:cNvSpPr/>
          <p:nvPr/>
        </p:nvSpPr>
        <p:spPr>
          <a:xfrm rot="21031886">
            <a:off x="542191" y="2174225"/>
            <a:ext cx="1406436" cy="494386"/>
          </a:xfrm>
          <a:prstGeom prst="roundRect">
            <a:avLst/>
          </a:prstGeom>
          <a:solidFill>
            <a:schemeClr val="accent3">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US" sz="2400" b="1"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Review</a:t>
            </a:r>
            <a:endParaRPr lang="en-CA" sz="2400" dirty="0">
              <a:solidFill>
                <a:schemeClr val="accent3">
                  <a:lumMod val="75000"/>
                </a:schemeClr>
              </a:solidFill>
              <a:latin typeface="Comic Sans MS" pitchFamily="66" charset="0"/>
            </a:endParaRPr>
          </a:p>
        </p:txBody>
      </p:sp>
      <p:sp>
        <p:nvSpPr>
          <p:cNvPr id="21" name="Rectangle 20"/>
          <p:cNvSpPr/>
          <p:nvPr/>
        </p:nvSpPr>
        <p:spPr>
          <a:xfrm>
            <a:off x="-32856" y="3717032"/>
            <a:ext cx="9105356"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First usage of &lt;nesheph </a:t>
            </a:r>
            <a:r>
              <a:rPr lang="en-US"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H5399</a:t>
            </a:r>
            <a:r>
              <a:rPr lang="en-US" sz="28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&gt; </a:t>
            </a:r>
            <a:r>
              <a:rPr lang="en-US" sz="2600" b="1" dirty="0" smtClean="0">
                <a:ln w="11430"/>
                <a:solidFill>
                  <a:schemeClr val="accent6">
                    <a:lumMod val="60000"/>
                    <a:lumOff val="40000"/>
                  </a:schemeClr>
                </a:solidFill>
                <a:effectLst>
                  <a:glow rad="76200">
                    <a:schemeClr val="tx1">
                      <a:alpha val="93000"/>
                    </a:schemeClr>
                  </a:glow>
                  <a:outerShdw blurRad="50800" dist="39000" dir="5460000" algn="tl">
                    <a:srgbClr val="000000">
                      <a:alpha val="38000"/>
                    </a:srgbClr>
                  </a:outerShdw>
                </a:effectLst>
                <a:latin typeface="Comic Sans MS" pitchFamily="66" charset="0"/>
              </a:rPr>
              <a:t>as </a:t>
            </a:r>
            <a:r>
              <a:rPr lang="en-US" sz="2600" b="1" dirty="0" smtClean="0">
                <a:ln w="11430">
                  <a:noFill/>
                </a:ln>
                <a:effectLst>
                  <a:glow rad="63500">
                    <a:schemeClr val="accent6">
                      <a:lumMod val="20000"/>
                      <a:lumOff val="80000"/>
                      <a:alpha val="92000"/>
                    </a:schemeClr>
                  </a:glow>
                  <a:outerShdw blurRad="50800" dist="39000" dir="5460000" algn="tl">
                    <a:srgbClr val="000000">
                      <a:alpha val="38000"/>
                    </a:srgbClr>
                  </a:outerShdw>
                </a:effectLst>
                <a:latin typeface="Comic Sans MS" pitchFamily="66" charset="0"/>
              </a:rPr>
              <a:t>night:</a:t>
            </a:r>
            <a:endParaRPr lang="en-US" sz="2600" b="1" cap="none" spc="0" dirty="0" smtClean="0">
              <a:ln w="11430">
                <a:solidFill>
                  <a:schemeClr val="bg1"/>
                </a:solidFill>
              </a:ln>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225517989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750"/>
                                        <p:tgtEl>
                                          <p:spTgt spid="1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500"/>
                                        <p:tgtEl>
                                          <p:spTgt spid="20"/>
                                        </p:tgtEl>
                                      </p:cBhvr>
                                    </p:animEffect>
                                    <p:anim calcmode="lin" valueType="num">
                                      <p:cBhvr>
                                        <p:cTn id="11" dur="1500" fill="hold"/>
                                        <p:tgtEl>
                                          <p:spTgt spid="20"/>
                                        </p:tgtEl>
                                        <p:attrNameLst>
                                          <p:attrName>ppt_x</p:attrName>
                                        </p:attrNameLst>
                                      </p:cBhvr>
                                      <p:tavLst>
                                        <p:tav tm="0">
                                          <p:val>
                                            <p:strVal val="#ppt_x"/>
                                          </p:val>
                                        </p:tav>
                                        <p:tav tm="100000">
                                          <p:val>
                                            <p:strVal val="#ppt_x"/>
                                          </p:val>
                                        </p:tav>
                                      </p:tavLst>
                                    </p:anim>
                                    <p:anim calcmode="lin" valueType="num">
                                      <p:cBhvr>
                                        <p:cTn id="12" dur="1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animBg="1"/>
      <p:bldP spid="17" grpId="0" animBg="1"/>
      <p:bldP spid="20"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04448" y="6442903"/>
            <a:ext cx="432048" cy="365125"/>
          </a:xfrm>
        </p:spPr>
        <p:txBody>
          <a:bodyPr/>
          <a:lstStyle/>
          <a:p>
            <a:fld id="{0A95D862-EC52-4EE3-B8E7-2E96E6DBCC7F}" type="slidenum">
              <a:rPr lang="es-ES" smtClean="0">
                <a:solidFill>
                  <a:schemeClr val="bg1">
                    <a:lumMod val="95000"/>
                  </a:schemeClr>
                </a:solidFill>
              </a:rPr>
              <a:pPr/>
              <a:t>35</a:t>
            </a:fld>
            <a:endParaRPr lang="es-ES" dirty="0">
              <a:solidFill>
                <a:schemeClr val="bg1">
                  <a:lumMod val="95000"/>
                </a:schemeClr>
              </a:solidFill>
            </a:endParaRPr>
          </a:p>
        </p:txBody>
      </p:sp>
      <p:sp>
        <p:nvSpPr>
          <p:cNvPr id="7" name="TextBox 6"/>
          <p:cNvSpPr txBox="1"/>
          <p:nvPr/>
        </p:nvSpPr>
        <p:spPr>
          <a:xfrm>
            <a:off x="395536" y="1268760"/>
            <a:ext cx="8587270" cy="4893647"/>
          </a:xfrm>
          <a:prstGeom prst="rect">
            <a:avLst/>
          </a:prstGeom>
          <a:noFill/>
        </p:spPr>
        <p:txBody>
          <a:bodyPr wrap="square" rtlCol="0">
            <a:spAutoFit/>
          </a:bodyPr>
          <a:lstStyle/>
          <a:p>
            <a:pPr algn="ctr">
              <a:lnSpc>
                <a:spcPct val="150000"/>
              </a:lnSpc>
            </a:pP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&lt;layil H3915&gt; is the absolute best word that</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 could have been used for Gen 1:5 as it means,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first and foremost,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the Night Season once the light has twisted away. </a:t>
            </a:r>
          </a:p>
          <a:p>
            <a:pPr algn="ctr">
              <a:lnSpc>
                <a:spcPct val="150000"/>
              </a:lnSpc>
            </a:pPr>
            <a:endParaRPr lang="en-US"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a:p>
            <a:pPr algn="ctr">
              <a:lnSpc>
                <a:spcPct val="150000"/>
              </a:lnSpc>
            </a:pP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Not one of the other Hebrew words can offer </a:t>
            </a:r>
            <a:b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br>
            <a:r>
              <a:rPr lang="en-US" sz="2600" b="1" dirty="0" smtClean="0">
                <a:ln w="11430">
                  <a:solidFill>
                    <a:sysClr val="windowText" lastClr="000000"/>
                  </a:solidFill>
                </a:ln>
                <a:solidFill>
                  <a:srgbClr val="0070C0"/>
                </a:solidFill>
                <a:effectLst>
                  <a:glow rad="165100">
                    <a:schemeClr val="bg1">
                      <a:alpha val="75000"/>
                    </a:schemeClr>
                  </a:glow>
                </a:effectLst>
                <a:latin typeface="Comic Sans MS" pitchFamily="66" charset="0"/>
              </a:rPr>
              <a:t>the correct definition or context for the use of &lt;night/layil H3915&gt; in the creation week. </a:t>
            </a:r>
            <a:endParaRPr lang="en-US" sz="2600" b="1" dirty="0">
              <a:ln w="11430">
                <a:solidFill>
                  <a:sysClr val="windowText" lastClr="000000"/>
                </a:solidFill>
              </a:ln>
              <a:solidFill>
                <a:srgbClr val="0070C0"/>
              </a:solidFill>
              <a:effectLst>
                <a:glow rad="165100">
                  <a:schemeClr val="bg1">
                    <a:alpha val="75000"/>
                  </a:schemeClr>
                </a:glow>
              </a:effectLst>
              <a:latin typeface="Comic Sans MS" pitchFamily="66" charset="0"/>
            </a:endParaRPr>
          </a:p>
        </p:txBody>
      </p:sp>
      <p:sp>
        <p:nvSpPr>
          <p:cNvPr id="9" name="Title 2"/>
          <p:cNvSpPr txBox="1">
            <a:spLocks/>
          </p:cNvSpPr>
          <p:nvPr/>
        </p:nvSpPr>
        <p:spPr>
          <a:xfrm>
            <a:off x="179512" y="188640"/>
            <a:ext cx="8784976" cy="792088"/>
          </a:xfrm>
          <a:prstGeom prst="rect">
            <a:avLst/>
          </a:prstGeom>
          <a:effectLst>
            <a:glow rad="228600">
              <a:schemeClr val="accent5">
                <a:satMod val="175000"/>
                <a:alpha val="40000"/>
              </a:schemeClr>
            </a:glow>
          </a:effectLst>
        </p:spPr>
        <p:txBody>
          <a:bodyPr vert="horz" lIns="91440" tIns="45720" rIns="91440" bIns="45720" rtlCol="0" anchor="t" anchorCtr="0">
            <a:noAutofit/>
            <a:scene3d>
              <a:camera prst="orthographicFront"/>
              <a:lightRig rig="soft" dir="t">
                <a:rot lat="0" lon="0" rev="10800000"/>
              </a:lightRig>
            </a:scene3d>
            <a:sp3d extrusionH="57150">
              <a:bevelT w="27940" h="12700" prst="angle"/>
              <a:contourClr>
                <a:srgbClr val="DDDDDD"/>
              </a:contourClr>
            </a:sp3d>
          </a:bodyPr>
          <a:lstStyle>
            <a:lvl1pPr marL="0" indent="0" algn="l" defTabSz="914400" rtl="0" eaLnBrk="1" latinLnBrk="0" hangingPunct="1">
              <a:spcBef>
                <a:spcPct val="0"/>
              </a:spcBef>
              <a:buClr>
                <a:schemeClr val="accent6">
                  <a:lumMod val="75000"/>
                </a:schemeClr>
              </a:buClr>
              <a:buSzPct val="128000"/>
              <a:buFont typeface="Georgia" pitchFamily="18" charset="0"/>
              <a:buNone/>
              <a:defRPr sz="40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smtClean="0">
                <a:ln w="6350">
                  <a:solidFill>
                    <a:schemeClr val="bg1"/>
                  </a:solidFill>
                </a:ln>
                <a:solidFill>
                  <a:srgbClr val="002060"/>
                </a:solidFill>
              </a:rPr>
              <a:t>Conclusion on Night/layil</a:t>
            </a:r>
            <a:endParaRPr lang="en-US" sz="4800" dirty="0">
              <a:ln w="6350">
                <a:solidFill>
                  <a:schemeClr val="bg1"/>
                </a:solidFill>
              </a:ln>
              <a:solidFill>
                <a:srgbClr val="002060"/>
              </a:solidFill>
            </a:endParaRPr>
          </a:p>
        </p:txBody>
      </p:sp>
      <p:pic>
        <p:nvPicPr>
          <p:cNvPr id="5" name="Picture 2" descr="C:\Users\Rae\Desktop\puppy brea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50903" y="6033335"/>
            <a:ext cx="825553" cy="7080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9002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par>
                          <p:cTn id="8" fill="hold">
                            <p:stCondLst>
                              <p:cond delay="2750"/>
                            </p:stCondLst>
                            <p:childTnLst>
                              <p:par>
                                <p:cTn id="9" presetID="22" presetClass="entr" presetSubtype="1" fill="hold" nodeType="afterEffect">
                                  <p:stCondLst>
                                    <p:cond delay="75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up)">
                                      <p:cBhvr>
                                        <p:cTn id="11" dur="2000"/>
                                        <p:tgtEl>
                                          <p:spTgt spid="7">
                                            <p:txEl>
                                              <p:pRg st="2" end="2"/>
                                            </p:txEl>
                                          </p:spTgt>
                                        </p:tgtEl>
                                      </p:cBhvr>
                                    </p:animEffect>
                                  </p:childTnLst>
                                </p:cTn>
                              </p:par>
                            </p:childTnLst>
                          </p:cTn>
                        </p:par>
                        <p:par>
                          <p:cTn id="12" fill="hold">
                            <p:stCondLst>
                              <p:cond delay="5500"/>
                            </p:stCondLst>
                            <p:childTnLst>
                              <p:par>
                                <p:cTn id="13" presetID="6" presetClass="entr" presetSubtype="32" fill="hold" nodeType="afterEffect">
                                  <p:stCondLst>
                                    <p:cond delay="300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57163"/>
            <a:ext cx="432048" cy="365125"/>
          </a:xfrm>
        </p:spPr>
        <p:txBody>
          <a:bodyPr/>
          <a:lstStyle/>
          <a:p>
            <a:fld id="{AD682D65-884C-47A2-8FBD-AC59C0AFCE73}" type="slidenum">
              <a:rPr lang="es-ES" smtClean="0">
                <a:solidFill>
                  <a:schemeClr val="tx1"/>
                </a:solidFill>
              </a:rPr>
              <a:pPr/>
              <a:t>36</a:t>
            </a:fld>
            <a:endParaRPr lang="es-ES" dirty="0">
              <a:solidFill>
                <a:schemeClr val="tx1"/>
              </a:solidFill>
            </a:endParaRPr>
          </a:p>
        </p:txBody>
      </p:sp>
      <p:sp>
        <p:nvSpPr>
          <p:cNvPr id="3" name="Rectangle 2"/>
          <p:cNvSpPr/>
          <p:nvPr/>
        </p:nvSpPr>
        <p:spPr>
          <a:xfrm>
            <a:off x="2591691" y="-99392"/>
            <a:ext cx="5724644"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#36 Section #4</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Other definitions</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for “evening”</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&lt;ereb&gt; H6153</a:t>
            </a: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418219" y="3570458"/>
            <a:ext cx="6467369" cy="317009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900" b="1" cap="none" spc="0" dirty="0" smtClean="0">
                <a:ln w="1905"/>
                <a:solidFill>
                  <a:srgbClr val="0070C0"/>
                </a:solidFill>
                <a:effectLst>
                  <a:innerShdw blurRad="69850" dist="43180" dir="5400000">
                    <a:srgbClr val="000000">
                      <a:alpha val="65000"/>
                    </a:srgbClr>
                  </a:innerShdw>
                </a:effectLst>
              </a:rPr>
              <a:t>In Gen 1 the word “</a:t>
            </a:r>
            <a:r>
              <a:rPr lang="en-US" sz="3900" b="1" dirty="0" smtClean="0">
                <a:ln w="1905"/>
                <a:solidFill>
                  <a:srgbClr val="0070C0"/>
                </a:solidFill>
                <a:effectLst>
                  <a:innerShdw blurRad="69850" dist="43180" dir="5400000">
                    <a:srgbClr val="000000">
                      <a:alpha val="65000"/>
                    </a:srgbClr>
                  </a:innerShdw>
                </a:effectLst>
              </a:rPr>
              <a:t>ereb</a:t>
            </a:r>
            <a:r>
              <a:rPr lang="en-US" sz="3900" b="1" cap="none" spc="0" dirty="0" smtClean="0">
                <a:ln w="1905"/>
                <a:solidFill>
                  <a:srgbClr val="0070C0"/>
                </a:solidFill>
                <a:effectLst>
                  <a:innerShdw blurRad="69850" dist="43180" dir="5400000">
                    <a:srgbClr val="000000">
                      <a:alpha val="65000"/>
                    </a:srgbClr>
                  </a:innerShdw>
                </a:effectLst>
              </a:rPr>
              <a:t>” first refers to dusk.  </a:t>
            </a:r>
            <a:br>
              <a:rPr lang="en-US" sz="3900" b="1" cap="none" spc="0" dirty="0" smtClean="0">
                <a:ln w="1905"/>
                <a:solidFill>
                  <a:srgbClr val="0070C0"/>
                </a:solidFill>
                <a:effectLst>
                  <a:innerShdw blurRad="69850" dist="43180" dir="5400000">
                    <a:srgbClr val="000000">
                      <a:alpha val="65000"/>
                    </a:srgbClr>
                  </a:innerShdw>
                </a:effectLst>
              </a:rPr>
            </a:br>
            <a:r>
              <a:rPr lang="en-US" sz="3900" b="1" cap="none" spc="0" dirty="0" smtClean="0">
                <a:ln w="1905"/>
                <a:solidFill>
                  <a:srgbClr val="0070C0"/>
                </a:solidFill>
                <a:effectLst>
                  <a:innerShdw blurRad="69850" dist="43180" dir="5400000">
                    <a:srgbClr val="000000">
                      <a:alpha val="65000"/>
                    </a:srgbClr>
                  </a:innerShdw>
                </a:effectLst>
              </a:rPr>
              <a:t>H6153 has other </a:t>
            </a:r>
            <a:br>
              <a:rPr lang="en-US" sz="3900" b="1" cap="none" spc="0" dirty="0" smtClean="0">
                <a:ln w="1905"/>
                <a:solidFill>
                  <a:srgbClr val="0070C0"/>
                </a:solidFill>
                <a:effectLst>
                  <a:innerShdw blurRad="69850" dist="43180" dir="5400000">
                    <a:srgbClr val="000000">
                      <a:alpha val="65000"/>
                    </a:srgbClr>
                  </a:innerShdw>
                </a:effectLst>
              </a:rPr>
            </a:br>
            <a:r>
              <a:rPr lang="en-US" sz="3900" b="1" cap="none" spc="0" dirty="0" smtClean="0">
                <a:ln w="1905"/>
                <a:solidFill>
                  <a:srgbClr val="0070C0"/>
                </a:solidFill>
                <a:effectLst>
                  <a:innerShdw blurRad="69850" dist="43180" dir="5400000">
                    <a:srgbClr val="000000">
                      <a:alpha val="65000"/>
                    </a:srgbClr>
                  </a:innerShdw>
                </a:effectLst>
              </a:rPr>
              <a:t>noun definitions </a:t>
            </a:r>
            <a:br>
              <a:rPr lang="en-US" sz="3900" b="1" cap="none" spc="0" dirty="0" smtClean="0">
                <a:ln w="1905"/>
                <a:solidFill>
                  <a:srgbClr val="0070C0"/>
                </a:solidFill>
                <a:effectLst>
                  <a:innerShdw blurRad="69850" dist="43180" dir="5400000">
                    <a:srgbClr val="000000">
                      <a:alpha val="65000"/>
                    </a:srgbClr>
                  </a:innerShdw>
                </a:effectLst>
              </a:rPr>
            </a:br>
            <a:r>
              <a:rPr lang="en-US" sz="3900" b="1" cap="none" spc="0" dirty="0" smtClean="0">
                <a:ln w="1905"/>
                <a:solidFill>
                  <a:srgbClr val="0070C0"/>
                </a:solidFill>
                <a:effectLst>
                  <a:innerShdw blurRad="69850" dist="43180" dir="5400000">
                    <a:srgbClr val="000000">
                      <a:alpha val="65000"/>
                    </a:srgbClr>
                  </a:innerShdw>
                </a:effectLst>
              </a:rPr>
              <a:t>besides “evening.”</a:t>
            </a:r>
            <a:endParaRPr lang="en-US" sz="39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0180570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381328"/>
            <a:ext cx="432048" cy="365125"/>
          </a:xfrm>
        </p:spPr>
        <p:txBody>
          <a:bodyPr/>
          <a:lstStyle/>
          <a:p>
            <a:fld id="{F6AA5173-809A-47C4-A6C9-FAF8F879D43E}" type="slidenum">
              <a:rPr lang="es-ES" smtClean="0">
                <a:solidFill>
                  <a:schemeClr val="bg1">
                    <a:lumMod val="95000"/>
                  </a:schemeClr>
                </a:solidFill>
              </a:rPr>
              <a:pPr/>
              <a:t>37</a:t>
            </a:fld>
            <a:endParaRPr lang="es-ES" dirty="0">
              <a:solidFill>
                <a:schemeClr val="bg1">
                  <a:lumMod val="95000"/>
                </a:schemeClr>
              </a:solidFill>
            </a:endParaRPr>
          </a:p>
        </p:txBody>
      </p:sp>
      <p:sp>
        <p:nvSpPr>
          <p:cNvPr id="4" name="Content Placeholder 3"/>
          <p:cNvSpPr>
            <a:spLocks noGrp="1"/>
          </p:cNvSpPr>
          <p:nvPr>
            <p:ph sz="quarter" idx="13"/>
          </p:nvPr>
        </p:nvSpPr>
        <p:spPr>
          <a:xfrm>
            <a:off x="1619672" y="980728"/>
            <a:ext cx="6605918" cy="5616624"/>
          </a:xfrm>
        </p:spPr>
        <p:txBody>
          <a:bodyPr>
            <a:normAutofit/>
            <a:scene3d>
              <a:camera prst="orthographicFront"/>
              <a:lightRig rig="threePt" dir="t"/>
            </a:scene3d>
            <a:sp3d extrusionH="57150">
              <a:bevelT w="82550" h="38100" prst="coolSlant"/>
            </a:sp3d>
          </a:bodyPr>
          <a:lstStyle/>
          <a:p>
            <a:pPr marL="45720" indent="0" algn="ctr">
              <a:buNone/>
            </a:pPr>
            <a:r>
              <a:rPr lang="en-US" sz="4000" spc="300" dirty="0" smtClean="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latin typeface="Cooper Black" pitchFamily="18" charset="0"/>
              </a:rPr>
              <a:t>1</a:t>
            </a:r>
            <a:r>
              <a:rPr lang="en-US" sz="4000" spc="300" baseline="30000" dirty="0" smtClean="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latin typeface="Cooper Black" pitchFamily="18" charset="0"/>
              </a:rPr>
              <a:t>st</a:t>
            </a:r>
            <a:r>
              <a:rPr lang="en-US" sz="4000" spc="300" dirty="0" smtClean="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latin typeface="Cooper Black" pitchFamily="18" charset="0"/>
              </a:rPr>
              <a:t> Definition of Evening is a “mixing” of light and night – or – dusk twilight.</a:t>
            </a:r>
          </a:p>
          <a:p>
            <a:pPr marL="45720" indent="0" algn="ctr">
              <a:buNone/>
            </a:pPr>
            <a:r>
              <a:rPr lang="en-US" sz="4000" b="1" spc="300" dirty="0" smtClean="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rPr>
              <a:t>There are 2 new </a:t>
            </a:r>
            <a:br>
              <a:rPr lang="en-US" sz="4000" b="1" spc="300" dirty="0" smtClean="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rPr>
            </a:br>
            <a:r>
              <a:rPr lang="en-US" sz="4000" b="1" spc="300" dirty="0" smtClean="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rPr>
              <a:t>noun definitions that </a:t>
            </a:r>
            <a:br>
              <a:rPr lang="en-US" sz="4000" b="1" spc="300" dirty="0" smtClean="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rPr>
            </a:br>
            <a:r>
              <a:rPr lang="en-US" sz="4000" b="1" spc="300" dirty="0" smtClean="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rPr>
              <a:t>will include the </a:t>
            </a:r>
            <a:br>
              <a:rPr lang="en-US" sz="4000" b="1" spc="300" dirty="0" smtClean="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rPr>
            </a:br>
            <a:r>
              <a:rPr lang="en-US" sz="4000" b="1" spc="300" dirty="0" smtClean="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rPr>
              <a:t>Day &amp; Night Seasons.</a:t>
            </a:r>
            <a:endParaRPr lang="en-US" sz="4000" b="1" spc="300" dirty="0">
              <a:ln w="18415" cmpd="sng">
                <a:solidFill>
                  <a:srgbClr val="FFFFFF"/>
                </a:solidFill>
                <a:prstDash val="solid"/>
              </a:ln>
              <a:solidFill>
                <a:srgbClr val="80BBCE"/>
              </a:solidFill>
              <a:effectLst>
                <a:outerShdw blurRad="63500" dir="3600000" algn="tl" rotWithShape="0">
                  <a:srgbClr val="000000">
                    <a:alpha val="70000"/>
                  </a:srgbClr>
                </a:outerShdw>
              </a:effectLst>
              <a:latin typeface="Rockwell" pitchFamily="18" charset="0"/>
            </a:endParaRPr>
          </a:p>
        </p:txBody>
      </p:sp>
      <p:sp>
        <p:nvSpPr>
          <p:cNvPr id="7" name="Title 3"/>
          <p:cNvSpPr>
            <a:spLocks noGrp="1"/>
          </p:cNvSpPr>
          <p:nvPr>
            <p:ph type="title"/>
          </p:nvPr>
        </p:nvSpPr>
        <p:spPr>
          <a:xfrm>
            <a:off x="56416" y="116632"/>
            <a:ext cx="9108504" cy="912738"/>
          </a:xfrm>
        </p:spPr>
        <p:txBody>
          <a:bodyPr/>
          <a:lstStyle/>
          <a:p>
            <a:r>
              <a:rPr lang="en-US" dirty="0" smtClean="0">
                <a:solidFill>
                  <a:schemeClr val="accent4"/>
                </a:solidFill>
              </a:rPr>
              <a:t>Understanding Evening</a:t>
            </a:r>
            <a:endParaRPr lang="en-US" dirty="0">
              <a:solidFill>
                <a:schemeClr val="accent4"/>
              </a:solidFill>
            </a:endParaRPr>
          </a:p>
        </p:txBody>
      </p:sp>
      <p:sp>
        <p:nvSpPr>
          <p:cNvPr id="9" name="TextBox 29"/>
          <p:cNvSpPr txBox="1"/>
          <p:nvPr/>
        </p:nvSpPr>
        <p:spPr>
          <a:xfrm>
            <a:off x="8244408" y="1340768"/>
            <a:ext cx="648072" cy="1995249"/>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6" name="TextBox 29"/>
          <p:cNvSpPr txBox="1"/>
          <p:nvPr/>
        </p:nvSpPr>
        <p:spPr>
          <a:xfrm>
            <a:off x="8264379" y="4077072"/>
            <a:ext cx="648072" cy="125837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N</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EW</a:t>
            </a:r>
            <a:endParaRPr lang="en-US" sz="2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238395877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750"/>
                                        <p:tgtEl>
                                          <p:spTgt spid="4">
                                            <p:txEl>
                                              <p:pRg st="1" end="1"/>
                                            </p:txEl>
                                          </p:spTgt>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5E9EFF"/>
            </a:gs>
            <a:gs pos="30000">
              <a:srgbClr val="85C2FF"/>
            </a:gs>
            <a:gs pos="48000">
              <a:srgbClr val="C4D6EB"/>
            </a:gs>
            <a:gs pos="79000">
              <a:schemeClr val="bg1"/>
            </a:gs>
            <a:gs pos="64000">
              <a:srgbClr val="FFEBFA"/>
            </a:gs>
          </a:gsLst>
          <a:lin ang="189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611560" y="1772816"/>
            <a:ext cx="3752950" cy="3416320"/>
          </a:xfrm>
          <a:prstGeom prst="rect">
            <a:avLst/>
          </a:prstGeom>
          <a:solidFill>
            <a:schemeClr val="accent5">
              <a:lumMod val="20000"/>
              <a:lumOff val="80000"/>
            </a:schemeClr>
          </a:solidFill>
          <a:ln w="76200">
            <a:solidFill>
              <a:srgbClr val="FFC000"/>
            </a:solidFill>
          </a:ln>
          <a:scene3d>
            <a:camera prst="orthographicFront"/>
            <a:lightRig rig="threePt" dir="t"/>
          </a:scene3d>
          <a:sp3d>
            <a:bevelT/>
          </a:sp3d>
        </p:spPr>
        <p:txBody>
          <a:bodyPr wrap="none" lIns="91440" tIns="45720" rIns="91440" bIns="45720">
            <a:spAutoFit/>
            <a:sp3d extrusionH="57150">
              <a:bevelT w="38100" h="38100"/>
            </a:sp3d>
          </a:bodyPr>
          <a:lstStyle/>
          <a:p>
            <a:pPr algn="ct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At this point </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many question </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why “day”</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is ever listed </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as a definition </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for “evening”!</a:t>
            </a:r>
            <a:endParaRPr lang="en-US"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endParaRPr>
          </a:p>
        </p:txBody>
      </p:sp>
      <p:pic>
        <p:nvPicPr>
          <p:cNvPr id="12" name="Picture 2" descr="F:\Art on Desktop - 1\art moon pt 5\man-dont-get-i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flipH="1">
            <a:off x="1957756" y="5085184"/>
            <a:ext cx="2254204" cy="14281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7544" y="116632"/>
            <a:ext cx="8352928" cy="912738"/>
          </a:xfrm>
        </p:spPr>
        <p:txBody>
          <a:bodyPr/>
          <a:lstStyle/>
          <a:p>
            <a:r>
              <a:rPr lang="en-US" dirty="0" smtClean="0">
                <a:solidFill>
                  <a:schemeClr val="accent4"/>
                </a:solidFill>
              </a:rPr>
              <a:t>Evening:  2</a:t>
            </a:r>
            <a:r>
              <a:rPr lang="en-US" baseline="30000" dirty="0" smtClean="0">
                <a:solidFill>
                  <a:schemeClr val="accent4"/>
                </a:solidFill>
              </a:rPr>
              <a:t>nd</a:t>
            </a:r>
            <a:r>
              <a:rPr lang="en-US" dirty="0" smtClean="0">
                <a:solidFill>
                  <a:schemeClr val="accent4"/>
                </a:solidFill>
              </a:rPr>
              <a:t> </a:t>
            </a:r>
            <a:r>
              <a:rPr lang="en-US" sz="4000" dirty="0" smtClean="0">
                <a:solidFill>
                  <a:schemeClr val="accent4"/>
                </a:solidFill>
              </a:rPr>
              <a:t> </a:t>
            </a:r>
            <a:r>
              <a:rPr lang="en-US" dirty="0" smtClean="0">
                <a:solidFill>
                  <a:schemeClr val="accent4"/>
                </a:solidFill>
              </a:rPr>
              <a:t>Definition</a:t>
            </a:r>
            <a:endParaRPr lang="en-US" dirty="0">
              <a:solidFill>
                <a:schemeClr val="accent4"/>
              </a:solidFill>
            </a:endParaRPr>
          </a:p>
        </p:txBody>
      </p:sp>
      <p:sp>
        <p:nvSpPr>
          <p:cNvPr id="9" name="Double Wave 8"/>
          <p:cNvSpPr/>
          <p:nvPr/>
        </p:nvSpPr>
        <p:spPr>
          <a:xfrm>
            <a:off x="-396552" y="6558440"/>
            <a:ext cx="9937104"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Content Placeholder 6"/>
          <p:cNvSpPr txBox="1">
            <a:spLocks/>
          </p:cNvSpPr>
          <p:nvPr/>
        </p:nvSpPr>
        <p:spPr>
          <a:xfrm>
            <a:off x="395536" y="1052736"/>
            <a:ext cx="4752528" cy="1080120"/>
          </a:xfrm>
          <a:prstGeom prst="rect">
            <a:avLst/>
          </a:prstGeom>
        </p:spPr>
        <p:txBody>
          <a:bodyPr>
            <a:normAutofit fontScale="77500" lnSpcReduction="20000"/>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24000"/>
              </a:lnSpc>
              <a:buNone/>
            </a:pPr>
            <a:r>
              <a:rPr lang="en-US" sz="3600" dirty="0" smtClean="0"/>
              <a:t>[</a:t>
            </a:r>
            <a:r>
              <a:rPr lang="en-US" sz="3600" dirty="0">
                <a:effectLst>
                  <a:glow rad="228600">
                    <a:schemeClr val="accent4">
                      <a:satMod val="175000"/>
                      <a:alpha val="40000"/>
                    </a:schemeClr>
                  </a:glow>
                </a:effectLst>
              </a:rPr>
              <a:t>2</a:t>
            </a:r>
            <a:r>
              <a:rPr lang="en-US" sz="3600" baseline="30000" dirty="0">
                <a:effectLst>
                  <a:glow rad="228600">
                    <a:schemeClr val="accent4">
                      <a:satMod val="175000"/>
                      <a:alpha val="40000"/>
                    </a:schemeClr>
                  </a:glow>
                </a:effectLst>
              </a:rPr>
              <a:t>nd</a:t>
            </a:r>
            <a:r>
              <a:rPr lang="en-US" sz="3600" dirty="0">
                <a:effectLst>
                  <a:glow rad="228600">
                    <a:schemeClr val="accent4">
                      <a:satMod val="175000"/>
                      <a:alpha val="40000"/>
                    </a:schemeClr>
                  </a:glow>
                </a:effectLst>
              </a:rPr>
              <a:t> </a:t>
            </a:r>
            <a:r>
              <a:rPr lang="en-US" sz="3600" dirty="0" smtClean="0">
                <a:effectLst>
                  <a:glow rad="228600">
                    <a:schemeClr val="accent4">
                      <a:satMod val="175000"/>
                      <a:alpha val="40000"/>
                    </a:schemeClr>
                  </a:glow>
                </a:effectLst>
              </a:rPr>
              <a:t>definition H6153]</a:t>
            </a:r>
            <a:r>
              <a:rPr lang="en-US" sz="3600" dirty="0">
                <a:effectLst>
                  <a:glow rad="228600">
                    <a:schemeClr val="accent4">
                      <a:satMod val="175000"/>
                      <a:alpha val="40000"/>
                    </a:schemeClr>
                  </a:glow>
                </a:effectLst>
              </a:rPr>
              <a:t>  </a:t>
            </a:r>
            <a:r>
              <a:rPr lang="en-US" sz="3600" b="1" dirty="0" smtClean="0">
                <a:effectLst>
                  <a:glow rad="228600">
                    <a:schemeClr val="accent4">
                      <a:satMod val="175000"/>
                      <a:alpha val="40000"/>
                    </a:schemeClr>
                  </a:glow>
                </a:effectLst>
              </a:rPr>
              <a:t>“</a:t>
            </a:r>
            <a:r>
              <a:rPr lang="en-US" sz="3600" b="1" u="sng" dirty="0" smtClean="0">
                <a:effectLst>
                  <a:glow rad="228600">
                    <a:schemeClr val="accent4">
                      <a:satMod val="175000"/>
                      <a:alpha val="40000"/>
                    </a:schemeClr>
                  </a:glow>
                </a:effectLst>
              </a:rPr>
              <a:t>day</a:t>
            </a:r>
            <a:r>
              <a:rPr lang="en-US" sz="3600" b="1" dirty="0" smtClean="0">
                <a:effectLst>
                  <a:glow rad="228600">
                    <a:schemeClr val="accent4">
                      <a:satMod val="175000"/>
                      <a:alpha val="40000"/>
                    </a:schemeClr>
                  </a:glow>
                </a:effectLst>
              </a:rPr>
              <a:t>”</a:t>
            </a:r>
            <a:r>
              <a:rPr lang="en-US" sz="3600" dirty="0" smtClean="0">
                <a:effectLst/>
              </a:rPr>
              <a:t> </a:t>
            </a:r>
            <a:br>
              <a:rPr lang="en-US" sz="3600" dirty="0" smtClean="0">
                <a:effectLst/>
              </a:rPr>
            </a:br>
            <a:r>
              <a:rPr lang="en-US" sz="1200" dirty="0" smtClean="0">
                <a:effectLst/>
              </a:rPr>
              <a:t> </a:t>
            </a:r>
          </a:p>
        </p:txBody>
      </p:sp>
      <p:pic>
        <p:nvPicPr>
          <p:cNvPr id="1026" name="Picture 2" descr="C:\Users\Rae\Desktop\animated-question-mark-clip-art-10.jpg"/>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7927486" y="908720"/>
            <a:ext cx="1181018" cy="135880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755576" y="5337609"/>
            <a:ext cx="1875835" cy="923330"/>
          </a:xfrm>
          <a:prstGeom prst="rect">
            <a:avLst/>
          </a:prstGeom>
          <a:noFill/>
        </p:spPr>
        <p:txBody>
          <a:bodyPr wrap="none" lIns="91440" tIns="45720" rIns="91440" bIns="45720">
            <a:prstTxWarp prst="textChevron">
              <a:avLst/>
            </a:prstTxWarp>
            <a:spAutoFit/>
            <a:scene3d>
              <a:camera prst="orthographicFront">
                <a:rot lat="0" lon="0" rev="0"/>
              </a:camera>
              <a:lightRig rig="contrasting" dir="t">
                <a:rot lat="0" lon="0" rev="4500000"/>
              </a:lightRig>
            </a:scene3d>
            <a:sp3d extrusionH="57150" contourW="6350" prstMaterial="metal">
              <a:bevelT w="127000" h="31750" prst="coolSlant"/>
              <a:contourClr>
                <a:schemeClr val="accent1">
                  <a:shade val="75000"/>
                </a:schemeClr>
              </a:contourClr>
            </a:sp3d>
          </a:bodyPr>
          <a:lstStyle/>
          <a:p>
            <a:pPr algn="ct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Why</a:t>
            </a:r>
            <a:endParaRPr lang="en-US" sz="5400" b="1" cap="all" spc="0" dirty="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endParaRPr>
          </a:p>
        </p:txBody>
      </p:sp>
      <p:sp>
        <p:nvSpPr>
          <p:cNvPr id="5" name="TextBox 4"/>
          <p:cNvSpPr txBox="1"/>
          <p:nvPr/>
        </p:nvSpPr>
        <p:spPr>
          <a:xfrm>
            <a:off x="4572000" y="1659425"/>
            <a:ext cx="4176463" cy="4847481"/>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eriod"/>
            </a:pPr>
            <a:r>
              <a:rPr lang="en-US" sz="2400" b="1" u="sng" dirty="0" smtClean="0">
                <a:solidFill>
                  <a:schemeClr val="accent3"/>
                </a:solidFill>
              </a:rPr>
              <a:t>Because</a:t>
            </a:r>
            <a:r>
              <a:rPr lang="en-US" sz="2400" dirty="0" smtClean="0">
                <a:solidFill>
                  <a:schemeClr val="accent3"/>
                </a:solidFill>
              </a:rPr>
              <a:t> day seems </a:t>
            </a:r>
            <a:br>
              <a:rPr lang="en-US" sz="2400" dirty="0" smtClean="0">
                <a:solidFill>
                  <a:schemeClr val="accent3"/>
                </a:solidFill>
              </a:rPr>
            </a:br>
            <a:r>
              <a:rPr lang="en-US" sz="2400" dirty="0" smtClean="0">
                <a:solidFill>
                  <a:schemeClr val="accent3"/>
                </a:solidFill>
              </a:rPr>
              <a:t>to be opposite of </a:t>
            </a:r>
            <a:br>
              <a:rPr lang="en-US" sz="2400" dirty="0" smtClean="0">
                <a:solidFill>
                  <a:schemeClr val="accent3"/>
                </a:solidFill>
              </a:rPr>
            </a:br>
            <a:r>
              <a:rPr lang="en-US" sz="2400" dirty="0" smtClean="0">
                <a:solidFill>
                  <a:schemeClr val="accent3"/>
                </a:solidFill>
              </a:rPr>
              <a:t>the term evening.</a:t>
            </a:r>
          </a:p>
          <a:p>
            <a:pPr marL="457200" indent="-457200">
              <a:buAutoNum type="arabicPeriod"/>
            </a:pPr>
            <a:r>
              <a:rPr lang="en-US" sz="2400" b="1" u="sng" dirty="0" smtClean="0">
                <a:solidFill>
                  <a:schemeClr val="accent3"/>
                </a:solidFill>
              </a:rPr>
              <a:t>Because</a:t>
            </a:r>
            <a:r>
              <a:rPr lang="en-US" sz="2400" dirty="0" smtClean="0">
                <a:solidFill>
                  <a:schemeClr val="accent3"/>
                </a:solidFill>
              </a:rPr>
              <a:t> evening is defined as a “mixing </a:t>
            </a:r>
            <a:br>
              <a:rPr lang="en-US" sz="2400" dirty="0" smtClean="0">
                <a:solidFill>
                  <a:schemeClr val="accent3"/>
                </a:solidFill>
              </a:rPr>
            </a:br>
            <a:r>
              <a:rPr lang="en-US" sz="2400" dirty="0" smtClean="0">
                <a:solidFill>
                  <a:schemeClr val="accent3"/>
                </a:solidFill>
              </a:rPr>
              <a:t>of light and night.”</a:t>
            </a:r>
          </a:p>
          <a:p>
            <a:r>
              <a:rPr lang="en-US" sz="2400" b="1" dirty="0" smtClean="0">
                <a:solidFill>
                  <a:schemeClr val="accent1">
                    <a:lumMod val="75000"/>
                  </a:schemeClr>
                </a:solidFill>
              </a:rPr>
              <a:t>However:</a:t>
            </a:r>
            <a:r>
              <a:rPr lang="en-US" sz="2400" dirty="0" smtClean="0">
                <a:solidFill>
                  <a:schemeClr val="accent1">
                    <a:lumMod val="75000"/>
                  </a:schemeClr>
                </a:solidFill>
              </a:rPr>
              <a:t>  </a:t>
            </a:r>
            <a:r>
              <a:rPr lang="en-US" sz="2400" dirty="0" smtClean="0">
                <a:solidFill>
                  <a:schemeClr val="accent3"/>
                </a:solidFill>
              </a:rPr>
              <a:t>Evening is not “</a:t>
            </a:r>
            <a:r>
              <a:rPr lang="en-US" sz="2400" b="1" u="sng" dirty="0" smtClean="0">
                <a:solidFill>
                  <a:schemeClr val="accent3"/>
                </a:solidFill>
              </a:rPr>
              <a:t>the</a:t>
            </a:r>
            <a:r>
              <a:rPr lang="en-US" sz="2400" dirty="0" smtClean="0">
                <a:solidFill>
                  <a:schemeClr val="accent3"/>
                </a:solidFill>
              </a:rPr>
              <a:t> day,” but part of the </a:t>
            </a:r>
            <a:br>
              <a:rPr lang="en-US" sz="2400" dirty="0" smtClean="0">
                <a:solidFill>
                  <a:schemeClr val="accent3"/>
                </a:solidFill>
              </a:rPr>
            </a:br>
            <a:r>
              <a:rPr lang="en-US" sz="2400" dirty="0" smtClean="0">
                <a:solidFill>
                  <a:schemeClr val="accent3"/>
                </a:solidFill>
              </a:rPr>
              <a:t>“</a:t>
            </a:r>
            <a:r>
              <a:rPr lang="en-US" sz="2400" b="1" u="sng" dirty="0" smtClean="0">
                <a:solidFill>
                  <a:schemeClr val="accent3"/>
                </a:solidFill>
              </a:rPr>
              <a:t>Day</a:t>
            </a:r>
            <a:r>
              <a:rPr lang="en-US" sz="2400" dirty="0" smtClean="0">
                <a:solidFill>
                  <a:schemeClr val="accent3"/>
                </a:solidFill>
              </a:rPr>
              <a:t> Season.”</a:t>
            </a:r>
          </a:p>
          <a:p>
            <a:endParaRPr lang="en-US" sz="600" dirty="0" smtClean="0">
              <a:solidFill>
                <a:srgbClr val="0070C0"/>
              </a:solidFill>
            </a:endParaRPr>
          </a:p>
          <a:p>
            <a:r>
              <a:rPr lang="en-US" sz="2400" b="1" u="sng" dirty="0" smtClean="0">
                <a:solidFill>
                  <a:schemeClr val="accent1">
                    <a:lumMod val="75000"/>
                  </a:schemeClr>
                </a:solidFill>
              </a:rPr>
              <a:t>Coming up</a:t>
            </a:r>
            <a:r>
              <a:rPr lang="en-US" sz="2400" b="1" dirty="0" smtClean="0">
                <a:solidFill>
                  <a:schemeClr val="accent1">
                    <a:lumMod val="75000"/>
                  </a:schemeClr>
                </a:solidFill>
              </a:rPr>
              <a:t>: </a:t>
            </a:r>
            <a:r>
              <a:rPr lang="en-US" sz="2400" dirty="0" smtClean="0">
                <a:solidFill>
                  <a:schemeClr val="accent1">
                    <a:lumMod val="75000"/>
                  </a:schemeClr>
                </a:solidFill>
              </a:rPr>
              <a:t> </a:t>
            </a:r>
            <a:br>
              <a:rPr lang="en-US" sz="2400" dirty="0" smtClean="0">
                <a:solidFill>
                  <a:schemeClr val="accent1">
                    <a:lumMod val="75000"/>
                  </a:schemeClr>
                </a:solidFill>
              </a:rPr>
            </a:br>
            <a:r>
              <a:rPr lang="en-US" sz="2100" dirty="0" smtClean="0">
                <a:solidFill>
                  <a:schemeClr val="accent1">
                    <a:lumMod val="75000"/>
                  </a:schemeClr>
                </a:solidFill>
              </a:rPr>
              <a:t>An examination of the phrase “between the evenings” that also qualifies for the Day Season.</a:t>
            </a:r>
            <a:endParaRPr lang="en-US" sz="2100" dirty="0">
              <a:solidFill>
                <a:schemeClr val="accent1">
                  <a:lumMod val="75000"/>
                </a:schemeClr>
              </a:solidFill>
            </a:endParaRPr>
          </a:p>
        </p:txBody>
      </p:sp>
    </p:spTree>
    <p:extLst>
      <p:ext uri="{BB962C8B-B14F-4D97-AF65-F5344CB8AC3E}">
        <p14:creationId xmlns:p14="http://schemas.microsoft.com/office/powerpoint/2010/main" val="265913792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250"/>
                                        <p:tgtEl>
                                          <p:spTgt spid="1026"/>
                                        </p:tgtEl>
                                      </p:cBhvr>
                                    </p:animEffect>
                                    <p:anim calcmode="lin" valueType="num">
                                      <p:cBhvr>
                                        <p:cTn id="8" dur="1250" fill="hold"/>
                                        <p:tgtEl>
                                          <p:spTgt spid="1026"/>
                                        </p:tgtEl>
                                        <p:attrNameLst>
                                          <p:attrName>ppt_x</p:attrName>
                                        </p:attrNameLst>
                                      </p:cBhvr>
                                      <p:tavLst>
                                        <p:tav tm="0">
                                          <p:val>
                                            <p:strVal val="#ppt_x"/>
                                          </p:val>
                                        </p:tav>
                                        <p:tav tm="100000">
                                          <p:val>
                                            <p:strVal val="#ppt_x"/>
                                          </p:val>
                                        </p:tav>
                                      </p:tavLst>
                                    </p:anim>
                                    <p:anim calcmode="lin" valueType="num">
                                      <p:cBhvr>
                                        <p:cTn id="9" dur="125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275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anim calcmode="lin" valueType="num">
                                      <p:cBhvr>
                                        <p:cTn id="20" dur="1250" fill="hold"/>
                                        <p:tgtEl>
                                          <p:spTgt spid="7"/>
                                        </p:tgtEl>
                                        <p:attrNameLst>
                                          <p:attrName>ppt_x</p:attrName>
                                        </p:attrNameLst>
                                      </p:cBhvr>
                                      <p:tavLst>
                                        <p:tav tm="0">
                                          <p:val>
                                            <p:strVal val="#ppt_x"/>
                                          </p:val>
                                        </p:tav>
                                        <p:tav tm="100000">
                                          <p:val>
                                            <p:strVal val="#ppt_x"/>
                                          </p:val>
                                        </p:tav>
                                      </p:tavLst>
                                    </p:anim>
                                    <p:anim calcmode="lin" valueType="num">
                                      <p:cBhvr>
                                        <p:cTn id="21"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250"/>
                                        <p:tgtEl>
                                          <p:spTgt spid="5">
                                            <p:txEl>
                                              <p:pRg st="0" end="0"/>
                                            </p:txEl>
                                          </p:spTgt>
                                        </p:tgtEl>
                                      </p:cBhvr>
                                    </p:animEffect>
                                    <p:anim calcmode="lin" valueType="num">
                                      <p:cBhvr>
                                        <p:cTn id="27"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250"/>
                                        <p:tgtEl>
                                          <p:spTgt spid="5">
                                            <p:txEl>
                                              <p:pRg st="1" end="1"/>
                                            </p:txEl>
                                          </p:spTgt>
                                        </p:tgtEl>
                                      </p:cBhvr>
                                    </p:animEffect>
                                    <p:anim calcmode="lin" valueType="num">
                                      <p:cBhvr>
                                        <p:cTn id="34" dur="1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1250"/>
                                        <p:tgtEl>
                                          <p:spTgt spid="5">
                                            <p:txEl>
                                              <p:pRg st="2" end="2"/>
                                            </p:txEl>
                                          </p:spTgt>
                                        </p:tgtEl>
                                      </p:cBhvr>
                                    </p:animEffect>
                                    <p:anim calcmode="lin" valueType="num">
                                      <p:cBhvr>
                                        <p:cTn id="41" dur="1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1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500"/>
                                        <p:tgtEl>
                                          <p:spTgt spid="5">
                                            <p:txEl>
                                              <p:pRg st="4" end="4"/>
                                            </p:txEl>
                                          </p:spTgt>
                                        </p:tgtEl>
                                      </p:cBhvr>
                                    </p:animEffect>
                                    <p:anim calcmode="lin" valueType="num">
                                      <p:cBhvr>
                                        <p:cTn id="48" dur="1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1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6" y="6309320"/>
            <a:ext cx="432048" cy="365125"/>
          </a:xfrm>
        </p:spPr>
        <p:txBody>
          <a:bodyPr/>
          <a:lstStyle/>
          <a:p>
            <a:fld id="{AD682D65-884C-47A2-8FBD-AC59C0AFCE73}" type="slidenum">
              <a:rPr lang="es-ES" b="0" smtClean="0">
                <a:solidFill>
                  <a:schemeClr val="tx1">
                    <a:lumMod val="85000"/>
                    <a:lumOff val="15000"/>
                  </a:schemeClr>
                </a:solidFill>
              </a:rPr>
              <a:pPr/>
              <a:t>39</a:t>
            </a:fld>
            <a:endParaRPr lang="es-ES" b="0" dirty="0">
              <a:solidFill>
                <a:schemeClr val="tx1">
                  <a:lumMod val="85000"/>
                  <a:lumOff val="15000"/>
                </a:schemeClr>
              </a:solidFill>
            </a:endParaRPr>
          </a:p>
        </p:txBody>
      </p:sp>
      <p:sp>
        <p:nvSpPr>
          <p:cNvPr id="3" name="Title 3"/>
          <p:cNvSpPr txBox="1">
            <a:spLocks/>
          </p:cNvSpPr>
          <p:nvPr/>
        </p:nvSpPr>
        <p:spPr>
          <a:xfrm>
            <a:off x="0" y="116632"/>
            <a:ext cx="9288016" cy="91273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50" dirty="0">
                <a:solidFill>
                  <a:srgbClr val="F9B639"/>
                </a:solidFill>
                <a:effectLst>
                  <a:outerShdw blurRad="76200" dist="50800" dir="5400000" algn="tl" rotWithShape="0">
                    <a:srgbClr val="000000">
                      <a:alpha val="65000"/>
                    </a:srgbClr>
                  </a:outerShdw>
                </a:effectLst>
              </a:rPr>
              <a:t>Evening:  </a:t>
            </a:r>
            <a:r>
              <a:rPr lang="en-US" sz="4000" spc="50" dirty="0">
                <a:solidFill>
                  <a:srgbClr val="F9B639"/>
                </a:solidFill>
                <a:effectLst>
                  <a:outerShdw blurRad="76200" dist="50800" dir="5400000" algn="tl" rotWithShape="0">
                    <a:srgbClr val="000000">
                      <a:alpha val="65000"/>
                    </a:srgbClr>
                  </a:outerShdw>
                </a:effectLst>
              </a:rPr>
              <a:t>3</a:t>
            </a:r>
            <a:r>
              <a:rPr lang="en-US" sz="4000" spc="50" baseline="30000" dirty="0">
                <a:solidFill>
                  <a:srgbClr val="F9B639"/>
                </a:solidFill>
                <a:effectLst>
                  <a:outerShdw blurRad="76200" dist="50800" dir="5400000" algn="tl" rotWithShape="0">
                    <a:srgbClr val="000000">
                      <a:alpha val="65000"/>
                    </a:srgbClr>
                  </a:outerShdw>
                </a:effectLst>
              </a:rPr>
              <a:t>rd</a:t>
            </a:r>
            <a:r>
              <a:rPr lang="en-US" sz="4000" spc="50" dirty="0">
                <a:solidFill>
                  <a:srgbClr val="F9B639"/>
                </a:solidFill>
                <a:effectLst>
                  <a:outerShdw blurRad="76200" dist="50800" dir="5400000" algn="tl" rotWithShape="0">
                    <a:srgbClr val="000000">
                      <a:alpha val="65000"/>
                    </a:srgbClr>
                  </a:outerShdw>
                </a:effectLst>
              </a:rPr>
              <a:t> &amp; 4</a:t>
            </a:r>
            <a:r>
              <a:rPr lang="en-US" sz="4000" spc="50" baseline="30000" dirty="0">
                <a:solidFill>
                  <a:srgbClr val="F9B639"/>
                </a:solidFill>
                <a:effectLst>
                  <a:outerShdw blurRad="76200" dist="50800" dir="5400000" algn="tl" rotWithShape="0">
                    <a:srgbClr val="000000">
                      <a:alpha val="65000"/>
                    </a:srgbClr>
                  </a:outerShdw>
                </a:effectLst>
              </a:rPr>
              <a:t>th</a:t>
            </a:r>
            <a:r>
              <a:rPr lang="en-US" sz="4000" spc="50" dirty="0">
                <a:solidFill>
                  <a:srgbClr val="F9B639"/>
                </a:solidFill>
                <a:effectLst>
                  <a:outerShdw blurRad="76200" dist="50800" dir="5400000" algn="tl" rotWithShape="0">
                    <a:srgbClr val="000000">
                      <a:alpha val="65000"/>
                    </a:srgbClr>
                  </a:outerShdw>
                </a:effectLst>
              </a:rPr>
              <a:t> </a:t>
            </a:r>
            <a:r>
              <a:rPr lang="en-US" sz="4800" spc="50" dirty="0">
                <a:solidFill>
                  <a:srgbClr val="F9B639"/>
                </a:solidFill>
                <a:effectLst>
                  <a:outerShdw blurRad="76200" dist="50800" dir="5400000" algn="tl" rotWithShape="0">
                    <a:srgbClr val="000000">
                      <a:alpha val="65000"/>
                    </a:srgbClr>
                  </a:outerShdw>
                </a:effectLst>
              </a:rPr>
              <a:t>Definitions</a:t>
            </a:r>
            <a:endParaRPr lang="en-US" spc="50" dirty="0">
              <a:solidFill>
                <a:srgbClr val="F9B639"/>
              </a:solidFill>
              <a:effectLst>
                <a:outerShdw blurRad="76200" dist="50800" dir="5400000" algn="tl" rotWithShape="0">
                  <a:srgbClr val="000000">
                    <a:alpha val="65000"/>
                  </a:srgbClr>
                </a:outerShdw>
              </a:effectLst>
            </a:endParaRPr>
          </a:p>
        </p:txBody>
      </p:sp>
      <p:sp>
        <p:nvSpPr>
          <p:cNvPr id="4" name="Double Wave 3"/>
          <p:cNvSpPr/>
          <p:nvPr/>
        </p:nvSpPr>
        <p:spPr>
          <a:xfrm>
            <a:off x="-396552" y="6558440"/>
            <a:ext cx="9937104"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Content Placeholder 6"/>
          <p:cNvSpPr txBox="1">
            <a:spLocks/>
          </p:cNvSpPr>
          <p:nvPr/>
        </p:nvSpPr>
        <p:spPr>
          <a:xfrm>
            <a:off x="323528" y="1029369"/>
            <a:ext cx="8352928" cy="2183607"/>
          </a:xfrm>
          <a:prstGeom prst="rect">
            <a:avLst/>
          </a:prstGeom>
        </p:spPr>
        <p:txBody>
          <a:bodyPr>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24000"/>
              </a:lnSpc>
              <a:buNone/>
            </a:pPr>
            <a:r>
              <a:rPr lang="en-US" sz="2400" dirty="0" smtClean="0">
                <a:effectLst/>
              </a:rPr>
              <a:t>[</a:t>
            </a:r>
            <a:r>
              <a:rPr lang="en-US" sz="2400" dirty="0">
                <a:effectLst>
                  <a:glow rad="101600">
                    <a:schemeClr val="accent6">
                      <a:satMod val="175000"/>
                      <a:alpha val="40000"/>
                    </a:schemeClr>
                  </a:glow>
                </a:effectLst>
              </a:rPr>
              <a:t>3</a:t>
            </a:r>
            <a:r>
              <a:rPr lang="en-US" sz="2400" baseline="30000" dirty="0">
                <a:effectLst>
                  <a:glow rad="101600">
                    <a:schemeClr val="accent6">
                      <a:satMod val="175000"/>
                      <a:alpha val="40000"/>
                    </a:schemeClr>
                  </a:glow>
                </a:effectLst>
              </a:rPr>
              <a:t>rd</a:t>
            </a:r>
            <a:r>
              <a:rPr lang="en-US" sz="2400" dirty="0">
                <a:effectLst>
                  <a:glow rad="101600">
                    <a:schemeClr val="accent6">
                      <a:satMod val="175000"/>
                      <a:alpha val="40000"/>
                    </a:schemeClr>
                  </a:glow>
                </a:effectLst>
              </a:rPr>
              <a:t> </a:t>
            </a:r>
            <a:r>
              <a:rPr lang="en-US" sz="2400" dirty="0" smtClean="0">
                <a:effectLst>
                  <a:glow rad="101600">
                    <a:schemeClr val="accent6">
                      <a:satMod val="175000"/>
                      <a:alpha val="40000"/>
                    </a:schemeClr>
                  </a:glow>
                </a:effectLst>
              </a:rPr>
              <a:t>definition H6153</a:t>
            </a:r>
            <a:r>
              <a:rPr lang="en-US" sz="2400" dirty="0" smtClean="0"/>
              <a:t>]</a:t>
            </a:r>
            <a:r>
              <a:rPr lang="en-US" sz="2400" dirty="0"/>
              <a:t>  </a:t>
            </a:r>
            <a:r>
              <a:rPr lang="en-US" sz="2400" b="1" u="sng" dirty="0">
                <a:effectLst>
                  <a:glow rad="101600">
                    <a:schemeClr val="accent6">
                      <a:satMod val="175000"/>
                      <a:alpha val="40000"/>
                    </a:schemeClr>
                  </a:glow>
                </a:effectLst>
              </a:rPr>
              <a:t>even</a:t>
            </a:r>
            <a:r>
              <a:rPr lang="en-US" sz="2400" dirty="0"/>
              <a:t> (-</a:t>
            </a:r>
            <a:r>
              <a:rPr lang="en-US" sz="2400" dirty="0" err="1"/>
              <a:t>ing</a:t>
            </a:r>
            <a:r>
              <a:rPr lang="en-US" sz="2400" dirty="0"/>
              <a:t>, </a:t>
            </a:r>
            <a:r>
              <a:rPr lang="en-US" sz="2400" b="1" u="sng" dirty="0">
                <a:effectLst>
                  <a:glow rad="101600">
                    <a:schemeClr val="accent6">
                      <a:satMod val="175000"/>
                      <a:alpha val="40000"/>
                    </a:schemeClr>
                  </a:glow>
                </a:effectLst>
              </a:rPr>
              <a:t>tide</a:t>
            </a:r>
            <a:r>
              <a:rPr lang="en-US" sz="2400" dirty="0"/>
              <a:t>) </a:t>
            </a:r>
            <a:r>
              <a:rPr lang="en-US" sz="2400" dirty="0" smtClean="0"/>
              <a:t> </a:t>
            </a:r>
            <a:br>
              <a:rPr lang="en-US" sz="2400" dirty="0" smtClean="0"/>
            </a:br>
            <a:r>
              <a:rPr lang="en-US" sz="1800" b="1" dirty="0" smtClean="0">
                <a:solidFill>
                  <a:schemeClr val="accent1"/>
                </a:solidFill>
              </a:rPr>
              <a:t>[‘</a:t>
            </a:r>
            <a:r>
              <a:rPr lang="en-US" sz="1800" b="1" u="sng" dirty="0">
                <a:solidFill>
                  <a:schemeClr val="accent1"/>
                </a:solidFill>
                <a:effectLst>
                  <a:glow rad="101600">
                    <a:schemeClr val="accent6">
                      <a:satMod val="175000"/>
                      <a:alpha val="40000"/>
                    </a:schemeClr>
                  </a:glow>
                </a:effectLst>
              </a:rPr>
              <a:t>eventide</a:t>
            </a:r>
            <a:r>
              <a:rPr lang="en-US" sz="1800" b="1" dirty="0">
                <a:solidFill>
                  <a:schemeClr val="accent1"/>
                </a:solidFill>
              </a:rPr>
              <a:t>’</a:t>
            </a:r>
            <a:r>
              <a:rPr lang="en-US" sz="1800" dirty="0">
                <a:solidFill>
                  <a:schemeClr val="accent1"/>
                </a:solidFill>
              </a:rPr>
              <a:t> - </a:t>
            </a:r>
            <a:r>
              <a:rPr lang="en-US" sz="1800" b="1" dirty="0" smtClean="0">
                <a:solidFill>
                  <a:schemeClr val="accent1"/>
                </a:solidFill>
              </a:rPr>
              <a:t> </a:t>
            </a:r>
            <a:r>
              <a:rPr lang="en-US" sz="1800" b="1" dirty="0">
                <a:solidFill>
                  <a:schemeClr val="accent1"/>
                </a:solidFill>
              </a:rPr>
              <a:t>old English </a:t>
            </a:r>
            <a:r>
              <a:rPr lang="en-US" sz="1800" b="1" dirty="0" smtClean="0">
                <a:solidFill>
                  <a:schemeClr val="accent1"/>
                </a:solidFill>
              </a:rPr>
              <a:t>term meaning dusk </a:t>
            </a:r>
            <a:r>
              <a:rPr lang="en-US" sz="1800" b="1" dirty="0">
                <a:solidFill>
                  <a:schemeClr val="accent1"/>
                </a:solidFill>
              </a:rPr>
              <a:t>"</a:t>
            </a:r>
            <a:r>
              <a:rPr lang="en-US" sz="1800" b="1" dirty="0" smtClean="0">
                <a:solidFill>
                  <a:schemeClr val="accent1"/>
                </a:solidFill>
              </a:rPr>
              <a:t>twilight.”] </a:t>
            </a:r>
          </a:p>
          <a:p>
            <a:pPr marL="45720" indent="0">
              <a:lnSpc>
                <a:spcPct val="124000"/>
              </a:lnSpc>
              <a:buNone/>
            </a:pPr>
            <a:r>
              <a:rPr lang="en-US" sz="2400" dirty="0" smtClean="0"/>
              <a:t>[</a:t>
            </a:r>
            <a:r>
              <a:rPr lang="en-US" sz="2400" dirty="0">
                <a:effectLst>
                  <a:glow rad="139700">
                    <a:srgbClr val="0070C0">
                      <a:alpha val="40000"/>
                    </a:srgbClr>
                  </a:glow>
                </a:effectLst>
              </a:rPr>
              <a:t>4</a:t>
            </a:r>
            <a:r>
              <a:rPr lang="en-US" sz="2400" baseline="30000" dirty="0">
                <a:effectLst>
                  <a:glow rad="139700">
                    <a:srgbClr val="0070C0">
                      <a:alpha val="40000"/>
                    </a:srgbClr>
                  </a:glow>
                </a:effectLst>
              </a:rPr>
              <a:t>th</a:t>
            </a:r>
            <a:r>
              <a:rPr lang="en-US" sz="2400" dirty="0">
                <a:effectLst>
                  <a:glow rad="139700">
                    <a:srgbClr val="0070C0">
                      <a:alpha val="40000"/>
                    </a:srgbClr>
                  </a:glow>
                </a:effectLst>
              </a:rPr>
              <a:t> </a:t>
            </a:r>
            <a:r>
              <a:rPr lang="en-US" sz="2400" dirty="0" smtClean="0">
                <a:effectLst>
                  <a:glow rad="139700">
                    <a:srgbClr val="0070C0">
                      <a:alpha val="40000"/>
                    </a:srgbClr>
                  </a:glow>
                </a:effectLst>
              </a:rPr>
              <a:t>definition H6153</a:t>
            </a:r>
            <a:r>
              <a:rPr lang="en-US" sz="2400" dirty="0" smtClean="0"/>
              <a:t>]</a:t>
            </a:r>
            <a:r>
              <a:rPr lang="en-US" sz="2400" dirty="0"/>
              <a:t>  </a:t>
            </a:r>
            <a:r>
              <a:rPr lang="en-US" sz="2400" b="1" dirty="0" smtClean="0">
                <a:effectLst>
                  <a:glow rad="139700">
                    <a:srgbClr val="0070C0">
                      <a:alpha val="40000"/>
                    </a:srgbClr>
                  </a:glow>
                </a:effectLst>
              </a:rPr>
              <a:t>“night”</a:t>
            </a:r>
            <a:r>
              <a:rPr lang="en-US" sz="2800" b="1" dirty="0" smtClean="0"/>
              <a:t>   </a:t>
            </a:r>
          </a:p>
        </p:txBody>
      </p:sp>
      <p:sp>
        <p:nvSpPr>
          <p:cNvPr id="6" name="TextBox 29"/>
          <p:cNvSpPr txBox="1"/>
          <p:nvPr/>
        </p:nvSpPr>
        <p:spPr>
          <a:xfrm>
            <a:off x="8316416" y="4402876"/>
            <a:ext cx="648072" cy="1258372"/>
          </a:xfrm>
          <a:prstGeom prst="roundRect">
            <a:avLst/>
          </a:prstGeom>
          <a:solidFill>
            <a:srgbClr val="1F3F5F"/>
          </a:solidFill>
          <a:ln w="57150">
            <a:solidFill>
              <a:schemeClr val="accent4">
                <a:lumMod val="75000"/>
              </a:schemeClr>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N</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EW</a:t>
            </a:r>
            <a:endParaRPr lang="en-US" sz="2400"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7" name="Rectangle 6"/>
          <p:cNvSpPr/>
          <p:nvPr/>
        </p:nvSpPr>
        <p:spPr>
          <a:xfrm>
            <a:off x="467545" y="2690337"/>
            <a:ext cx="3752956" cy="2308324"/>
          </a:xfrm>
          <a:prstGeom prst="rect">
            <a:avLst/>
          </a:prstGeom>
          <a:solidFill>
            <a:srgbClr val="1F3F5F"/>
          </a:solidFill>
          <a:ln w="76200">
            <a:solidFill>
              <a:schemeClr val="accent4">
                <a:lumMod val="75000"/>
              </a:schemeClr>
            </a:solidFill>
          </a:ln>
          <a:scene3d>
            <a:camera prst="orthographicFront"/>
            <a:lightRig rig="threePt" dir="t"/>
          </a:scene3d>
          <a:sp3d>
            <a:bevelT/>
          </a:sp3d>
        </p:spPr>
        <p:txBody>
          <a:bodyPr wrap="square" lIns="91440" tIns="45720" rIns="91440" bIns="45720">
            <a:spAutoFit/>
            <a:sp3d extrusionH="57150">
              <a:bevelT w="38100" h="38100"/>
            </a:sp3d>
          </a:bodyPr>
          <a:lstStyle/>
          <a:p>
            <a:pPr algn="ct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Does “night”</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sound like</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 a definition </a:t>
            </a:r>
            <a:b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b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rPr>
              <a:t>for “evening”?</a:t>
            </a:r>
            <a:endParaRPr lang="en-US"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egoe Print" pitchFamily="2" charset="0"/>
            </a:endParaRPr>
          </a:p>
        </p:txBody>
      </p:sp>
      <p:pic>
        <p:nvPicPr>
          <p:cNvPr id="8" name="Picture 2" descr="F:\Art on Desktop - 1\art moon pt 5\man-dont-get-it.jp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flipH="1">
            <a:off x="683568" y="5085184"/>
            <a:ext cx="2254204" cy="14281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0" y="2441208"/>
            <a:ext cx="4320480" cy="4093428"/>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eriod"/>
            </a:pPr>
            <a:r>
              <a:rPr lang="en-US" sz="2400" dirty="0" smtClean="0">
                <a:solidFill>
                  <a:schemeClr val="accent3"/>
                </a:solidFill>
              </a:rPr>
              <a:t>Because “night” is very different from evening;</a:t>
            </a:r>
          </a:p>
          <a:p>
            <a:pPr marL="457200" indent="-457200">
              <a:buAutoNum type="arabicPeriod"/>
            </a:pPr>
            <a:r>
              <a:rPr lang="en-US" sz="2400" dirty="0" smtClean="0">
                <a:solidFill>
                  <a:schemeClr val="accent3"/>
                </a:solidFill>
              </a:rPr>
              <a:t>Because “evening” is not part of the Night Season.</a:t>
            </a:r>
          </a:p>
          <a:p>
            <a:endParaRPr lang="en-US" sz="2000" b="1" dirty="0" smtClean="0">
              <a:solidFill>
                <a:schemeClr val="accent1">
                  <a:lumMod val="75000"/>
                </a:schemeClr>
              </a:solidFill>
            </a:endParaRPr>
          </a:p>
          <a:p>
            <a:r>
              <a:rPr lang="en-US" sz="2400" b="1" dirty="0" smtClean="0">
                <a:solidFill>
                  <a:schemeClr val="accent1">
                    <a:lumMod val="75000"/>
                  </a:schemeClr>
                </a:solidFill>
              </a:rPr>
              <a:t>However … Coming up: </a:t>
            </a:r>
            <a:r>
              <a:rPr lang="en-US" sz="2400" dirty="0" smtClean="0">
                <a:solidFill>
                  <a:schemeClr val="accent1">
                    <a:lumMod val="75000"/>
                  </a:schemeClr>
                </a:solidFill>
              </a:rPr>
              <a:t> </a:t>
            </a:r>
            <a:br>
              <a:rPr lang="en-US" sz="2400" dirty="0" smtClean="0">
                <a:solidFill>
                  <a:schemeClr val="accent1">
                    <a:lumMod val="75000"/>
                  </a:schemeClr>
                </a:solidFill>
              </a:rPr>
            </a:br>
            <a:r>
              <a:rPr lang="en-US" sz="2400" dirty="0" smtClean="0">
                <a:solidFill>
                  <a:schemeClr val="accent1">
                    <a:lumMod val="75000"/>
                  </a:schemeClr>
                </a:solidFill>
              </a:rPr>
              <a:t>Another examination of </a:t>
            </a:r>
            <a:br>
              <a:rPr lang="en-US" sz="2400" dirty="0" smtClean="0">
                <a:solidFill>
                  <a:schemeClr val="accent1">
                    <a:lumMod val="75000"/>
                  </a:schemeClr>
                </a:solidFill>
              </a:rPr>
            </a:br>
            <a:r>
              <a:rPr lang="en-US" sz="2400" dirty="0" smtClean="0">
                <a:solidFill>
                  <a:schemeClr val="accent1">
                    <a:lumMod val="75000"/>
                  </a:schemeClr>
                </a:solidFill>
              </a:rPr>
              <a:t>the phrase “between the evenings” that does </a:t>
            </a:r>
            <a:br>
              <a:rPr lang="en-US" sz="2400" dirty="0" smtClean="0">
                <a:solidFill>
                  <a:schemeClr val="accent1">
                    <a:lumMod val="75000"/>
                  </a:schemeClr>
                </a:solidFill>
              </a:rPr>
            </a:br>
            <a:r>
              <a:rPr lang="en-US" sz="2400" dirty="0" smtClean="0">
                <a:solidFill>
                  <a:schemeClr val="accent1">
                    <a:lumMod val="75000"/>
                  </a:schemeClr>
                </a:solidFill>
              </a:rPr>
              <a:t>qualify for the Night Season.</a:t>
            </a:r>
            <a:br>
              <a:rPr lang="en-US" sz="2400" dirty="0" smtClean="0">
                <a:solidFill>
                  <a:schemeClr val="accent1">
                    <a:lumMod val="75000"/>
                  </a:schemeClr>
                </a:solidFill>
              </a:rPr>
            </a:br>
            <a:r>
              <a:rPr lang="en-US" sz="2400" dirty="0" smtClean="0">
                <a:solidFill>
                  <a:schemeClr val="accent1">
                    <a:lumMod val="75000"/>
                  </a:schemeClr>
                </a:solidFill>
              </a:rPr>
              <a:t>How will “ereb” link to night?</a:t>
            </a:r>
            <a:endParaRPr lang="en-US" sz="2400" dirty="0">
              <a:solidFill>
                <a:schemeClr val="accent1">
                  <a:lumMod val="75000"/>
                </a:schemeClr>
              </a:solidFill>
            </a:endParaRPr>
          </a:p>
        </p:txBody>
      </p:sp>
      <p:pic>
        <p:nvPicPr>
          <p:cNvPr id="10" name="Picture 2" descr="C:\Users\Rae\Desktop\animated-question-mark-clip-art-10.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2865765" y="5157192"/>
            <a:ext cx="1080120" cy="124271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0112" y="1517878"/>
            <a:ext cx="1875835" cy="923330"/>
          </a:xfrm>
          <a:prstGeom prst="rect">
            <a:avLst/>
          </a:prstGeom>
          <a:noFill/>
        </p:spPr>
        <p:txBody>
          <a:bodyPr wrap="none" lIns="91440" tIns="45720" rIns="91440" bIns="45720">
            <a:prstTxWarp prst="textChevron">
              <a:avLst/>
            </a:prstTxWarp>
            <a:spAutoFit/>
            <a:scene3d>
              <a:camera prst="orthographicFront">
                <a:rot lat="0" lon="0" rev="0"/>
              </a:camera>
              <a:lightRig rig="contrasting" dir="t">
                <a:rot lat="0" lon="0" rev="4500000"/>
              </a:lightRig>
            </a:scene3d>
            <a:sp3d extrusionH="57150" contourW="6350" prstMaterial="metal">
              <a:bevelT w="127000" h="31750" prst="coolSlant"/>
              <a:contourClr>
                <a:schemeClr val="accent1">
                  <a:shade val="75000"/>
                </a:schemeClr>
              </a:contourClr>
            </a:sp3d>
          </a:bodyPr>
          <a:lstStyle/>
          <a:p>
            <a:pPr algn="ct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r>
              <a:rPr lang="en-US" sz="5400" b="1" cap="all" spc="30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Why</a:t>
            </a: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endParaRPr lang="en-US" sz="5400" b="1" cap="all" spc="0" dirty="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endParaRPr>
          </a:p>
        </p:txBody>
      </p:sp>
    </p:spTree>
    <p:extLst>
      <p:ext uri="{BB962C8B-B14F-4D97-AF65-F5344CB8AC3E}">
        <p14:creationId xmlns:p14="http://schemas.microsoft.com/office/powerpoint/2010/main" val="10229133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250"/>
                                        <p:tgtEl>
                                          <p:spTgt spid="9">
                                            <p:txEl>
                                              <p:pRg st="0" end="0"/>
                                            </p:txEl>
                                          </p:spTgt>
                                        </p:tgtEl>
                                      </p:cBhvr>
                                    </p:animEffect>
                                    <p:anim calcmode="lin" valueType="num">
                                      <p:cBhvr>
                                        <p:cTn id="15" dur="12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2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nodeType="afterEffect">
                                  <p:stCondLst>
                                    <p:cond delay="100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1250"/>
                                        <p:tgtEl>
                                          <p:spTgt spid="9">
                                            <p:txEl>
                                              <p:pRg st="1" end="1"/>
                                            </p:txEl>
                                          </p:spTgt>
                                        </p:tgtEl>
                                      </p:cBhvr>
                                    </p:animEffect>
                                    <p:anim calcmode="lin" valueType="num">
                                      <p:cBhvr>
                                        <p:cTn id="21" dur="12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2" dur="12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1250"/>
                                        <p:tgtEl>
                                          <p:spTgt spid="9">
                                            <p:txEl>
                                              <p:pRg st="3" end="3"/>
                                            </p:txEl>
                                          </p:spTgt>
                                        </p:tgtEl>
                                      </p:cBhvr>
                                    </p:animEffect>
                                    <p:anim calcmode="lin" valueType="num">
                                      <p:cBhvr>
                                        <p:cTn id="28" dur="125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9" dur="125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25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384366"/>
            <a:ext cx="432048" cy="365125"/>
          </a:xfrm>
        </p:spPr>
        <p:txBody>
          <a:bodyPr/>
          <a:lstStyle/>
          <a:p>
            <a:fld id="{AD682D65-884C-47A2-8FBD-AC59C0AFCE73}" type="slidenum">
              <a:rPr lang="es-ES" smtClean="0">
                <a:solidFill>
                  <a:schemeClr val="tx1"/>
                </a:solidFill>
              </a:rPr>
              <a:pPr/>
              <a:t>4</a:t>
            </a:fld>
            <a:endParaRPr lang="es-ES" dirty="0">
              <a:solidFill>
                <a:schemeClr val="tx1"/>
              </a:solidFill>
            </a:endParaRPr>
          </a:p>
        </p:txBody>
      </p:sp>
      <p:sp>
        <p:nvSpPr>
          <p:cNvPr id="5" name="Rectangle 4"/>
          <p:cNvSpPr/>
          <p:nvPr/>
        </p:nvSpPr>
        <p:spPr>
          <a:xfrm>
            <a:off x="1981464" y="188640"/>
            <a:ext cx="7128792" cy="6555641"/>
          </a:xfrm>
          <a:prstGeom prst="rect">
            <a:avLst/>
          </a:prstGeom>
          <a:noFill/>
          <a:ln w="76200">
            <a:noFill/>
          </a:ln>
          <a:scene3d>
            <a:camera prst="orthographicFront"/>
            <a:lightRig rig="flat" dir="tl">
              <a:rot lat="0" lon="0" rev="6600000"/>
            </a:lightRig>
          </a:scene3d>
          <a:sp3d>
            <a:bevelT w="152400" h="50800" prst="softRound"/>
          </a:sp3d>
        </p:spPr>
        <p:txBody>
          <a:bodyPr wrap="square" lIns="91440" tIns="45720" rIns="91440" bIns="45720">
            <a:spAutoFit/>
            <a:sp3d extrusionH="25400" contourW="8890">
              <a:bevelT w="38100" h="31750"/>
              <a:contourClr>
                <a:schemeClr val="accent2">
                  <a:shade val="75000"/>
                </a:schemeClr>
              </a:contourClr>
            </a:sp3d>
          </a:bodyPr>
          <a:lstStyle/>
          <a:p>
            <a:r>
              <a:rPr lang="en-US" sz="3600" b="1" dirty="0" smtClean="0">
                <a:ln w="11430">
                  <a:solidFill>
                    <a:srgbClr val="002060"/>
                  </a:solidFill>
                </a:ln>
                <a:solidFill>
                  <a:srgbClr val="00B0F0"/>
                </a:solidFill>
                <a:latin typeface="+mj-lt"/>
                <a:ea typeface="Arial Unicode MS" pitchFamily="34" charset="-128"/>
                <a:cs typeface="Arial Unicode MS" pitchFamily="34" charset="-128"/>
              </a:rPr>
              <a:t>In Grammar </a:t>
            </a:r>
            <a:r>
              <a:rPr lang="en-US" sz="3600" b="1" dirty="0">
                <a:ln w="11430">
                  <a:solidFill>
                    <a:srgbClr val="002060"/>
                  </a:solidFill>
                </a:ln>
                <a:solidFill>
                  <a:srgbClr val="00B0F0"/>
                </a:solidFill>
                <a:latin typeface="+mj-lt"/>
                <a:ea typeface="Arial Unicode MS" pitchFamily="34" charset="-128"/>
                <a:cs typeface="Arial Unicode MS" pitchFamily="34" charset="-128"/>
              </a:rPr>
              <a:t>101 </a:t>
            </a:r>
            <a:r>
              <a:rPr lang="en-US" sz="2800" b="1" dirty="0">
                <a:ln w="11430">
                  <a:solidFill>
                    <a:srgbClr val="002060"/>
                  </a:solidFill>
                </a:ln>
                <a:solidFill>
                  <a:srgbClr val="00B0F0"/>
                </a:solidFill>
                <a:latin typeface="+mj-lt"/>
                <a:ea typeface="Arial Unicode MS" pitchFamily="34" charset="-128"/>
                <a:cs typeface="Arial Unicode MS" pitchFamily="34" charset="-128"/>
              </a:rPr>
              <a:t>(Part </a:t>
            </a:r>
            <a:r>
              <a:rPr lang="en-US" sz="2800" b="1" dirty="0" smtClean="0">
                <a:ln w="11430">
                  <a:solidFill>
                    <a:srgbClr val="002060"/>
                  </a:solidFill>
                </a:ln>
                <a:solidFill>
                  <a:srgbClr val="00B0F0"/>
                </a:solidFill>
                <a:latin typeface="+mj-lt"/>
                <a:ea typeface="Arial Unicode MS" pitchFamily="34" charset="-128"/>
                <a:cs typeface="Arial Unicode MS" pitchFamily="34" charset="-128"/>
              </a:rPr>
              <a:t>1 – Gen 1:5)</a:t>
            </a:r>
            <a:endParaRPr lang="en-US" sz="3600" b="1" dirty="0" smtClean="0">
              <a:ln w="11430">
                <a:solidFill>
                  <a:srgbClr val="002060"/>
                </a:solidFill>
              </a:ln>
              <a:solidFill>
                <a:srgbClr val="00B0F0"/>
              </a:solidFill>
              <a:latin typeface="+mj-lt"/>
              <a:ea typeface="Arial Unicode MS" pitchFamily="34" charset="-128"/>
              <a:cs typeface="Arial Unicode MS" pitchFamily="34" charset="-128"/>
            </a:endParaRPr>
          </a:p>
          <a:p>
            <a:pPr marL="457200" indent="-457200">
              <a:buFont typeface="Arial" pitchFamily="34" charset="0"/>
              <a:buChar char="•"/>
            </a:pPr>
            <a:r>
              <a:rPr lang="en-US" sz="2400" b="1" spc="300" dirty="0" smtClean="0">
                <a:ln w="11430">
                  <a:solidFill>
                    <a:schemeClr val="tx1"/>
                  </a:solidFill>
                </a:ln>
                <a:solidFill>
                  <a:schemeClr val="accent1">
                    <a:lumMod val="75000"/>
                  </a:schemeClr>
                </a:solidFill>
                <a:effectLst>
                  <a:glow rad="127000">
                    <a:schemeClr val="accent4">
                      <a:lumMod val="20000"/>
                      <a:lumOff val="8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A Hebrew dictionary is needed to compare and check if the English </a:t>
            </a:r>
            <a:br>
              <a:rPr lang="en-US" sz="2400" b="1" spc="300" dirty="0" smtClean="0">
                <a:ln w="11430">
                  <a:solidFill>
                    <a:schemeClr val="tx1"/>
                  </a:solidFill>
                </a:ln>
                <a:solidFill>
                  <a:schemeClr val="accent1">
                    <a:lumMod val="75000"/>
                  </a:schemeClr>
                </a:solidFill>
                <a:effectLst>
                  <a:glow rad="127000">
                    <a:schemeClr val="accent4">
                      <a:lumMod val="20000"/>
                      <a:lumOff val="8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br>
            <a:r>
              <a:rPr lang="en-US" sz="2400" b="1" spc="300" dirty="0" smtClean="0">
                <a:ln w="11430">
                  <a:solidFill>
                    <a:schemeClr val="tx1"/>
                  </a:solidFill>
                </a:ln>
                <a:solidFill>
                  <a:schemeClr val="accent1">
                    <a:lumMod val="75000"/>
                  </a:schemeClr>
                </a:solidFill>
                <a:effectLst>
                  <a:glow rad="127000">
                    <a:schemeClr val="accent4">
                      <a:lumMod val="20000"/>
                      <a:lumOff val="8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word is the best choice.</a:t>
            </a:r>
          </a:p>
          <a:p>
            <a:pPr marL="457200" indent="-457200">
              <a:buFont typeface="Arial" pitchFamily="34" charset="0"/>
              <a:buChar char="•"/>
            </a:pPr>
            <a:r>
              <a:rPr lang="en-US" sz="2400" b="1" spc="300" dirty="0" smtClean="0">
                <a:ln w="11430">
                  <a:solidFill>
                    <a:schemeClr val="tx1"/>
                  </a:solidFill>
                </a:ln>
                <a:solidFill>
                  <a:srgbClr val="0070C0"/>
                </a:solidFill>
                <a:effectLst>
                  <a:glow rad="127000">
                    <a:schemeClr val="accent1">
                      <a:lumMod val="40000"/>
                      <a:lumOff val="6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There can be opposite definitions listed for the same word in any language.  Learn to discern the correct content/context to select the proper definition for any word in Scripture.</a:t>
            </a:r>
          </a:p>
          <a:p>
            <a:pPr marL="457200" indent="-457200">
              <a:buFont typeface="Arial" pitchFamily="34" charset="0"/>
              <a:buChar char="•"/>
            </a:pPr>
            <a:r>
              <a:rPr lang="en-US" sz="2400" b="1" spc="300" dirty="0" smtClean="0">
                <a:ln w="11430">
                  <a:solidFill>
                    <a:schemeClr val="tx1"/>
                  </a:solidFill>
                </a:ln>
                <a:solidFill>
                  <a:schemeClr val="accent1">
                    <a:lumMod val="75000"/>
                  </a:schemeClr>
                </a:solidFill>
                <a:effectLst>
                  <a:glow rad="127000">
                    <a:schemeClr val="accent4">
                      <a:lumMod val="20000"/>
                      <a:lumOff val="8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(Gen 1:3 is the key verse for day-start.)</a:t>
            </a:r>
          </a:p>
          <a:p>
            <a:pPr marL="457200" indent="-457200">
              <a:buFont typeface="Arial" pitchFamily="34" charset="0"/>
              <a:buChar char="•"/>
            </a:pPr>
            <a:r>
              <a:rPr lang="en-US" sz="2400" b="1" spc="300" dirty="0" smtClean="0">
                <a:ln w="11430">
                  <a:solidFill>
                    <a:schemeClr val="tx1"/>
                  </a:solidFill>
                </a:ln>
                <a:solidFill>
                  <a:srgbClr val="0070C0"/>
                </a:solidFill>
                <a:effectLst>
                  <a:glow rad="127000">
                    <a:schemeClr val="accent1">
                      <a:lumMod val="40000"/>
                      <a:lumOff val="6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Gen 1:5 is a key verse for definitions </a:t>
            </a:r>
            <a:br>
              <a:rPr lang="en-US" sz="2400" b="1" spc="300" dirty="0" smtClean="0">
                <a:ln w="11430">
                  <a:solidFill>
                    <a:schemeClr val="tx1"/>
                  </a:solidFill>
                </a:ln>
                <a:solidFill>
                  <a:srgbClr val="0070C0"/>
                </a:solidFill>
                <a:effectLst>
                  <a:glow rad="127000">
                    <a:schemeClr val="accent1">
                      <a:lumMod val="40000"/>
                      <a:lumOff val="6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br>
            <a:r>
              <a:rPr lang="en-US" sz="2400" b="1" spc="300" dirty="0" smtClean="0">
                <a:ln w="11430">
                  <a:solidFill>
                    <a:schemeClr val="tx1"/>
                  </a:solidFill>
                </a:ln>
                <a:solidFill>
                  <a:srgbClr val="0070C0"/>
                </a:solidFill>
                <a:effectLst>
                  <a:glow rad="127000">
                    <a:schemeClr val="accent1">
                      <a:lumMod val="40000"/>
                      <a:lumOff val="6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of Day, Night, Evening &amp; Morning twilights (</a:t>
            </a:r>
            <a:r>
              <a:rPr lang="en-US" sz="2400" b="1" u="sng" spc="300" dirty="0" smtClean="0">
                <a:ln w="11430">
                  <a:solidFill>
                    <a:schemeClr val="tx1"/>
                  </a:solidFill>
                </a:ln>
                <a:solidFill>
                  <a:srgbClr val="0070C0"/>
                </a:solidFill>
                <a:effectLst>
                  <a:glow rad="127000">
                    <a:schemeClr val="accent1">
                      <a:lumMod val="40000"/>
                      <a:lumOff val="6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not</a:t>
            </a:r>
            <a:r>
              <a:rPr lang="en-US" sz="2400" b="1" spc="300" dirty="0" smtClean="0">
                <a:ln w="11430">
                  <a:solidFill>
                    <a:schemeClr val="tx1"/>
                  </a:solidFill>
                </a:ln>
                <a:solidFill>
                  <a:srgbClr val="0070C0"/>
                </a:solidFill>
                <a:effectLst>
                  <a:glow rad="127000">
                    <a:schemeClr val="accent1">
                      <a:lumMod val="40000"/>
                      <a:lumOff val="6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 day-start).</a:t>
            </a:r>
          </a:p>
          <a:p>
            <a:pPr marL="457200" indent="-457200">
              <a:buFont typeface="Arial" pitchFamily="34" charset="0"/>
              <a:buChar char="•"/>
            </a:pPr>
            <a:r>
              <a:rPr lang="en-US" sz="2400" b="1" spc="300" dirty="0" smtClean="0">
                <a:ln w="11430">
                  <a:solidFill>
                    <a:schemeClr val="tx1"/>
                  </a:solidFill>
                </a:ln>
                <a:solidFill>
                  <a:schemeClr val="accent1">
                    <a:lumMod val="75000"/>
                  </a:schemeClr>
                </a:solidFill>
                <a:effectLst>
                  <a:glow rad="127000">
                    <a:schemeClr val="accent4">
                      <a:lumMod val="20000"/>
                      <a:lumOff val="8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Gen 1:5 has ALL components in the correct order for every 24 hour cycle.</a:t>
            </a:r>
          </a:p>
          <a:p>
            <a:pPr marL="457200" indent="-457200">
              <a:buFont typeface="Arial" pitchFamily="34" charset="0"/>
              <a:buChar char="•"/>
            </a:pPr>
            <a:r>
              <a:rPr lang="en-US" sz="2400" b="1" spc="300" dirty="0" smtClean="0">
                <a:ln w="11430">
                  <a:solidFill>
                    <a:schemeClr val="tx1"/>
                  </a:solidFill>
                </a:ln>
                <a:solidFill>
                  <a:srgbClr val="0070C0"/>
                </a:solidFill>
                <a:effectLst>
                  <a:glow rad="127000">
                    <a:schemeClr val="accent1">
                      <a:lumMod val="40000"/>
                      <a:lumOff val="60000"/>
                      <a:alpha val="92000"/>
                    </a:schemeClr>
                  </a:glow>
                  <a:outerShdw blurRad="50800" dist="39000" dir="5460000" algn="tl">
                    <a:srgbClr val="000000">
                      <a:alpha val="38000"/>
                    </a:srgbClr>
                  </a:outerShdw>
                </a:effectLst>
                <a:latin typeface="Calibri" pitchFamily="34" charset="0"/>
                <a:ea typeface="Arial Unicode MS" pitchFamily="34" charset="-128"/>
                <a:cs typeface="Calibri" pitchFamily="34" charset="0"/>
              </a:rPr>
              <a:t>Twilights are safeguards to never look to the sun for day commencement.</a:t>
            </a:r>
          </a:p>
        </p:txBody>
      </p:sp>
      <p:pic>
        <p:nvPicPr>
          <p:cNvPr id="7" name="Picture 2" descr="C:\Users\Rae\Desktop\Grammar Art\p 7 Strong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829739"/>
            <a:ext cx="1593159" cy="2167213"/>
          </a:xfrm>
          <a:prstGeom prst="rect">
            <a:avLst/>
          </a:prstGeom>
          <a:ln>
            <a:noFill/>
          </a:ln>
          <a:effectLst>
            <a:outerShdw blurRad="292100" dist="139700" dir="2700000" algn="tl" rotWithShape="0">
              <a:srgbClr val="333333">
                <a:alpha val="65000"/>
              </a:srgbClr>
            </a:outerShdw>
          </a:effectLst>
          <a:scene3d>
            <a:camera prst="orthographicFront"/>
            <a:lightRig rig="threePt" dir="t">
              <a:rot lat="0" lon="0" rev="0"/>
            </a:lightRig>
          </a:scene3d>
          <a:sp3d>
            <a:bevelT w="44450" h="101600"/>
            <a:bevelB w="19050"/>
          </a:sp3d>
          <a:extLst>
            <a:ext uri="{909E8E84-426E-40DD-AFC4-6F175D3DCCD1}">
              <a14:hiddenFill xmlns:a14="http://schemas.microsoft.com/office/drawing/2010/main">
                <a:solidFill>
                  <a:srgbClr val="FFFFFF"/>
                </a:solidFill>
              </a14:hiddenFill>
            </a:ext>
          </a:extLst>
        </p:spPr>
      </p:pic>
      <p:sp>
        <p:nvSpPr>
          <p:cNvPr id="9" name="TextBox 29"/>
          <p:cNvSpPr txBox="1"/>
          <p:nvPr/>
        </p:nvSpPr>
        <p:spPr>
          <a:xfrm>
            <a:off x="8388424" y="867895"/>
            <a:ext cx="469804" cy="1630382"/>
          </a:xfrm>
          <a:prstGeom prst="roundRect">
            <a:avLst/>
          </a:prstGeom>
          <a:solidFill>
            <a:schemeClr val="accent1">
              <a:lumMod val="75000"/>
            </a:schemeClr>
          </a:solidFill>
          <a:ln w="57150">
            <a:solidFill>
              <a:schemeClr val="accent4">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R</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V</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I</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W</a:t>
            </a:r>
            <a:endParaRPr lang="en-US"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403794422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912738"/>
          </a:xfrm>
        </p:spPr>
        <p:txBody>
          <a:bodyPr/>
          <a:lstStyle/>
          <a:p>
            <a:r>
              <a:rPr lang="en-US" dirty="0" smtClean="0">
                <a:solidFill>
                  <a:schemeClr val="accent4"/>
                </a:solidFill>
              </a:rPr>
              <a:t>Evening  H6153  Definitions</a:t>
            </a:r>
            <a:endParaRPr lang="en-US" dirty="0">
              <a:solidFill>
                <a:schemeClr val="accent4"/>
              </a:solidFill>
            </a:endParaRPr>
          </a:p>
        </p:txBody>
      </p:sp>
      <p:sp>
        <p:nvSpPr>
          <p:cNvPr id="9" name="Double Wave 8"/>
          <p:cNvSpPr/>
          <p:nvPr/>
        </p:nvSpPr>
        <p:spPr>
          <a:xfrm>
            <a:off x="-396552" y="6558440"/>
            <a:ext cx="9875898"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Content Placeholder 6"/>
          <p:cNvSpPr txBox="1">
            <a:spLocks/>
          </p:cNvSpPr>
          <p:nvPr/>
        </p:nvSpPr>
        <p:spPr>
          <a:xfrm>
            <a:off x="971600" y="1029369"/>
            <a:ext cx="7128792" cy="1319511"/>
          </a:xfrm>
          <a:prstGeom prst="rect">
            <a:avLst/>
          </a:prstGeom>
          <a:ln w="38100">
            <a:solidFill>
              <a:schemeClr val="bg2"/>
            </a:solidFill>
          </a:ln>
          <a:scene3d>
            <a:camera prst="orthographicFront"/>
            <a:lightRig rig="threePt" dir="t"/>
          </a:scene3d>
          <a:sp3d>
            <a:bevelT/>
          </a:sp3d>
        </p:spPr>
        <p:txBody>
          <a:bodyPr>
            <a:normAutofit/>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400" dirty="0" smtClean="0">
                <a:solidFill>
                  <a:schemeClr val="accent3"/>
                </a:solidFill>
                <a:effectLst>
                  <a:glow rad="127000">
                    <a:schemeClr val="accent4"/>
                  </a:glow>
                </a:effectLst>
              </a:rPr>
              <a:t> [1</a:t>
            </a:r>
            <a:r>
              <a:rPr lang="en-US" sz="2400" baseline="30000" dirty="0" smtClean="0">
                <a:solidFill>
                  <a:schemeClr val="accent3"/>
                </a:solidFill>
                <a:effectLst>
                  <a:glow rad="127000">
                    <a:schemeClr val="accent4"/>
                  </a:glow>
                </a:effectLst>
              </a:rPr>
              <a:t>st</a:t>
            </a:r>
            <a:r>
              <a:rPr lang="en-US" sz="2400" dirty="0" smtClean="0">
                <a:solidFill>
                  <a:schemeClr val="accent3"/>
                </a:solidFill>
                <a:effectLst>
                  <a:glow rad="127000">
                    <a:schemeClr val="accent4"/>
                  </a:glow>
                </a:effectLst>
              </a:rPr>
              <a:t> def.] </a:t>
            </a:r>
            <a:r>
              <a:rPr lang="en-US" sz="2400" b="1" dirty="0" smtClean="0">
                <a:solidFill>
                  <a:schemeClr val="accent3"/>
                </a:solidFill>
                <a:effectLst>
                  <a:glow rad="127000">
                    <a:schemeClr val="accent4"/>
                  </a:glow>
                </a:effectLst>
              </a:rPr>
              <a:t> </a:t>
            </a:r>
            <a:r>
              <a:rPr lang="en-US" sz="2400" b="1" u="sng" dirty="0" smtClean="0">
                <a:solidFill>
                  <a:schemeClr val="accent3"/>
                </a:solidFill>
                <a:effectLst>
                  <a:glow rad="127000">
                    <a:schemeClr val="accent4"/>
                  </a:glow>
                </a:effectLst>
              </a:rPr>
              <a:t>dusk</a:t>
            </a:r>
            <a:r>
              <a:rPr lang="en-US" sz="2400" dirty="0"/>
              <a:t> </a:t>
            </a:r>
            <a:r>
              <a:rPr lang="en-US" sz="2400" dirty="0" smtClean="0"/>
              <a:t> </a:t>
            </a:r>
            <a:r>
              <a:rPr lang="en-US" sz="1800" b="1" dirty="0">
                <a:solidFill>
                  <a:schemeClr val="bg2">
                    <a:lumMod val="50000"/>
                  </a:schemeClr>
                </a:solidFill>
              </a:rPr>
              <a:t>["twilight”]</a:t>
            </a:r>
            <a:r>
              <a:rPr lang="en-US" sz="2400" dirty="0" smtClean="0"/>
              <a:t>            </a:t>
            </a:r>
            <a:r>
              <a:rPr lang="en-US" sz="2400" dirty="0" smtClean="0">
                <a:effectLst>
                  <a:glow rad="127000">
                    <a:srgbClr val="75DBFF"/>
                  </a:glow>
                </a:effectLst>
              </a:rPr>
              <a:t>[2</a:t>
            </a:r>
            <a:r>
              <a:rPr lang="en-US" sz="2400" baseline="30000" dirty="0" smtClean="0">
                <a:effectLst>
                  <a:glow rad="127000">
                    <a:srgbClr val="75DBFF"/>
                  </a:glow>
                </a:effectLst>
              </a:rPr>
              <a:t>nd</a:t>
            </a:r>
            <a:r>
              <a:rPr lang="en-US" sz="2400" dirty="0" smtClean="0">
                <a:effectLst>
                  <a:glow rad="127000">
                    <a:srgbClr val="75DBFF"/>
                  </a:glow>
                </a:effectLst>
              </a:rPr>
              <a:t> def.]</a:t>
            </a:r>
            <a:r>
              <a:rPr lang="en-US" sz="2400" dirty="0">
                <a:effectLst>
                  <a:glow rad="127000">
                    <a:srgbClr val="75DBFF"/>
                  </a:glow>
                </a:effectLst>
              </a:rPr>
              <a:t>  </a:t>
            </a:r>
            <a:r>
              <a:rPr lang="en-US" sz="2400" b="1" dirty="0">
                <a:effectLst>
                  <a:glow rad="127000">
                    <a:srgbClr val="75DBFF"/>
                  </a:glow>
                </a:effectLst>
              </a:rPr>
              <a:t>“</a:t>
            </a:r>
            <a:r>
              <a:rPr lang="en-US" sz="2400" b="1" u="sng" dirty="0">
                <a:effectLst>
                  <a:glow rad="127000">
                    <a:srgbClr val="75DBFF"/>
                  </a:glow>
                </a:effectLst>
              </a:rPr>
              <a:t>day</a:t>
            </a:r>
            <a:r>
              <a:rPr lang="en-US" sz="2400" b="1" dirty="0">
                <a:effectLst>
                  <a:glow rad="127000">
                    <a:srgbClr val="75DBFF"/>
                  </a:glow>
                </a:effectLst>
              </a:rPr>
              <a:t>”</a:t>
            </a:r>
            <a:endParaRPr lang="en-US" sz="2400" dirty="0" smtClean="0">
              <a:effectLst>
                <a:glow rad="127000">
                  <a:srgbClr val="75DBFF"/>
                </a:glow>
              </a:effectLst>
            </a:endParaRPr>
          </a:p>
          <a:p>
            <a:pPr marL="45720" indent="0">
              <a:lnSpc>
                <a:spcPct val="124000"/>
              </a:lnSpc>
              <a:buNone/>
            </a:pPr>
            <a:r>
              <a:rPr lang="en-US" sz="2400" dirty="0" smtClean="0">
                <a:solidFill>
                  <a:schemeClr val="accent3"/>
                </a:solidFill>
                <a:effectLst>
                  <a:glow rad="127000">
                    <a:schemeClr val="accent4"/>
                  </a:glow>
                </a:effectLst>
              </a:rPr>
              <a:t> [3</a:t>
            </a:r>
            <a:r>
              <a:rPr lang="en-US" sz="2400" baseline="30000" dirty="0" smtClean="0">
                <a:solidFill>
                  <a:schemeClr val="accent3"/>
                </a:solidFill>
                <a:effectLst>
                  <a:glow rad="127000">
                    <a:schemeClr val="accent4"/>
                  </a:glow>
                </a:effectLst>
              </a:rPr>
              <a:t>rd</a:t>
            </a:r>
            <a:r>
              <a:rPr lang="en-US" sz="2400" dirty="0" smtClean="0">
                <a:solidFill>
                  <a:schemeClr val="accent3"/>
                </a:solidFill>
                <a:effectLst>
                  <a:glow rad="127000">
                    <a:schemeClr val="accent4"/>
                  </a:glow>
                </a:effectLst>
              </a:rPr>
              <a:t> def.]</a:t>
            </a:r>
            <a:r>
              <a:rPr lang="en-US" sz="2400" dirty="0">
                <a:solidFill>
                  <a:schemeClr val="accent3"/>
                </a:solidFill>
                <a:effectLst>
                  <a:glow rad="127000">
                    <a:schemeClr val="accent4"/>
                  </a:glow>
                </a:effectLst>
              </a:rPr>
              <a:t>  </a:t>
            </a:r>
            <a:r>
              <a:rPr lang="en-US" sz="2400" b="1" u="sng" dirty="0">
                <a:solidFill>
                  <a:schemeClr val="accent3"/>
                </a:solidFill>
                <a:effectLst>
                  <a:glow rad="127000">
                    <a:schemeClr val="accent4"/>
                  </a:glow>
                </a:effectLst>
              </a:rPr>
              <a:t>even</a:t>
            </a:r>
            <a:r>
              <a:rPr lang="en-US" sz="2400" dirty="0">
                <a:solidFill>
                  <a:schemeClr val="accent3"/>
                </a:solidFill>
                <a:effectLst>
                  <a:glow rad="127000">
                    <a:schemeClr val="accent4"/>
                  </a:glow>
                </a:effectLst>
              </a:rPr>
              <a:t> </a:t>
            </a:r>
            <a:r>
              <a:rPr lang="en-US" sz="2400" dirty="0" smtClean="0">
                <a:solidFill>
                  <a:schemeClr val="accent3"/>
                </a:solidFill>
                <a:effectLst>
                  <a:glow rad="127000">
                    <a:schemeClr val="accent4"/>
                  </a:glow>
                </a:effectLst>
              </a:rPr>
              <a:t>(</a:t>
            </a:r>
            <a:r>
              <a:rPr lang="en-US" sz="2400" b="1" u="sng" dirty="0" smtClean="0">
                <a:solidFill>
                  <a:schemeClr val="accent3"/>
                </a:solidFill>
                <a:effectLst>
                  <a:glow rad="127000">
                    <a:schemeClr val="accent4"/>
                  </a:glow>
                </a:effectLst>
              </a:rPr>
              <a:t>tide</a:t>
            </a:r>
            <a:r>
              <a:rPr lang="en-US" sz="2400" dirty="0">
                <a:solidFill>
                  <a:schemeClr val="accent3"/>
                </a:solidFill>
                <a:effectLst>
                  <a:glow rad="127000">
                    <a:schemeClr val="accent4"/>
                  </a:glow>
                </a:effectLst>
              </a:rPr>
              <a:t>) </a:t>
            </a:r>
            <a:r>
              <a:rPr lang="en-US" sz="1800" b="1" dirty="0" smtClean="0">
                <a:solidFill>
                  <a:schemeClr val="bg2">
                    <a:lumMod val="50000"/>
                  </a:schemeClr>
                </a:solidFill>
              </a:rPr>
              <a:t>["twilight”]    </a:t>
            </a:r>
            <a:r>
              <a:rPr lang="en-US" sz="2400" dirty="0" smtClean="0">
                <a:solidFill>
                  <a:schemeClr val="bg1">
                    <a:lumMod val="85000"/>
                  </a:schemeClr>
                </a:solidFill>
                <a:effectLst>
                  <a:glow rad="127000">
                    <a:srgbClr val="002060"/>
                  </a:glow>
                </a:effectLst>
              </a:rPr>
              <a:t>[4</a:t>
            </a:r>
            <a:r>
              <a:rPr lang="en-US" sz="2400" baseline="30000" dirty="0" smtClean="0">
                <a:solidFill>
                  <a:schemeClr val="bg1">
                    <a:lumMod val="85000"/>
                  </a:schemeClr>
                </a:solidFill>
                <a:effectLst>
                  <a:glow rad="127000">
                    <a:srgbClr val="002060"/>
                  </a:glow>
                </a:effectLst>
              </a:rPr>
              <a:t>th</a:t>
            </a:r>
            <a:r>
              <a:rPr lang="en-US" sz="2400" dirty="0" smtClean="0">
                <a:solidFill>
                  <a:schemeClr val="bg1">
                    <a:lumMod val="85000"/>
                  </a:schemeClr>
                </a:solidFill>
                <a:effectLst>
                  <a:glow rad="127000">
                    <a:srgbClr val="002060"/>
                  </a:glow>
                </a:effectLst>
              </a:rPr>
              <a:t> def.]</a:t>
            </a:r>
            <a:r>
              <a:rPr lang="en-US" sz="2400" dirty="0">
                <a:solidFill>
                  <a:schemeClr val="bg1">
                    <a:lumMod val="85000"/>
                  </a:schemeClr>
                </a:solidFill>
                <a:effectLst>
                  <a:glow rad="127000">
                    <a:srgbClr val="002060"/>
                  </a:glow>
                </a:effectLst>
              </a:rPr>
              <a:t>  </a:t>
            </a:r>
            <a:r>
              <a:rPr lang="en-US" sz="2400" b="1" dirty="0" smtClean="0">
                <a:solidFill>
                  <a:schemeClr val="bg1">
                    <a:lumMod val="85000"/>
                  </a:schemeClr>
                </a:solidFill>
                <a:effectLst>
                  <a:glow rad="127000">
                    <a:srgbClr val="002060"/>
                  </a:glow>
                </a:effectLst>
              </a:rPr>
              <a:t>“night”</a:t>
            </a:r>
            <a:r>
              <a:rPr lang="en-US" sz="2800" b="1" dirty="0" smtClean="0">
                <a:solidFill>
                  <a:schemeClr val="bg1">
                    <a:lumMod val="85000"/>
                  </a:schemeClr>
                </a:solidFill>
                <a:effectLst>
                  <a:glow rad="127000">
                    <a:srgbClr val="002060"/>
                  </a:glow>
                </a:effectLst>
              </a:rPr>
              <a:t>   </a:t>
            </a:r>
          </a:p>
        </p:txBody>
      </p:sp>
      <p:sp>
        <p:nvSpPr>
          <p:cNvPr id="20" name="Rectangle 19"/>
          <p:cNvSpPr/>
          <p:nvPr/>
        </p:nvSpPr>
        <p:spPr>
          <a:xfrm>
            <a:off x="-33842" y="2348880"/>
            <a:ext cx="9144000" cy="21698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200" b="1" dirty="0" smtClean="0">
                <a:ln w="11430"/>
                <a:solidFill>
                  <a:srgbClr val="0070C0"/>
                </a:solidFill>
                <a:effectLst>
                  <a:outerShdw blurRad="50800" dist="39000" dir="5460000" algn="tl">
                    <a:srgbClr val="000000">
                      <a:alpha val="38000"/>
                    </a:srgbClr>
                  </a:outerShdw>
                </a:effectLst>
                <a:latin typeface="Segoe Print" pitchFamily="2" charset="0"/>
              </a:rPr>
              <a:t>Note:  </a:t>
            </a:r>
            <a:r>
              <a:rPr lang="en-US" sz="3200" b="1" dirty="0" smtClean="0">
                <a:ln w="11430"/>
                <a:solidFill>
                  <a:schemeClr val="accent4"/>
                </a:solidFill>
                <a:effectLst>
                  <a:outerShdw blurRad="50800" dist="39000" dir="5460000" algn="tl">
                    <a:srgbClr val="000000">
                      <a:alpha val="38000"/>
                    </a:srgbClr>
                  </a:outerShdw>
                </a:effectLst>
                <a:latin typeface="Segoe Print" pitchFamily="2" charset="0"/>
              </a:rPr>
              <a:t>Sunset </a:t>
            </a:r>
            <a:r>
              <a:rPr lang="en-US" sz="2400" b="1" dirty="0" smtClean="0">
                <a:ln w="11430"/>
                <a:solidFill>
                  <a:schemeClr val="accent4"/>
                </a:solidFill>
                <a:effectLst>
                  <a:outerShdw blurRad="50800" dist="39000" dir="5460000" algn="tl">
                    <a:srgbClr val="000000">
                      <a:alpha val="38000"/>
                    </a:srgbClr>
                  </a:outerShdw>
                </a:effectLst>
                <a:latin typeface="Segoe Print" pitchFamily="2" charset="0"/>
              </a:rPr>
              <a:t>[</a:t>
            </a:r>
            <a:r>
              <a:rPr lang="en-US" sz="2400" b="1" dirty="0" err="1" smtClean="0">
                <a:ln w="11430"/>
                <a:solidFill>
                  <a:schemeClr val="accent4"/>
                </a:solidFill>
                <a:effectLst>
                  <a:outerShdw blurRad="50800" dist="39000" dir="5460000" algn="tl">
                    <a:srgbClr val="000000">
                      <a:alpha val="38000"/>
                    </a:srgbClr>
                  </a:outerShdw>
                </a:effectLst>
                <a:latin typeface="Segoe Print" pitchFamily="2" charset="0"/>
              </a:rPr>
              <a:t>shemesh</a:t>
            </a:r>
            <a:r>
              <a:rPr lang="en-US" sz="2400" b="1" dirty="0" smtClean="0">
                <a:ln w="11430"/>
                <a:solidFill>
                  <a:schemeClr val="accent4"/>
                </a:solidFill>
                <a:effectLst>
                  <a:outerShdw blurRad="50800" dist="39000" dir="5460000" algn="tl">
                    <a:srgbClr val="000000">
                      <a:alpha val="38000"/>
                    </a:srgbClr>
                  </a:outerShdw>
                </a:effectLst>
                <a:latin typeface="Segoe Print" pitchFamily="2" charset="0"/>
              </a:rPr>
              <a:t> bow] </a:t>
            </a:r>
            <a:r>
              <a:rPr lang="en-US" sz="3200" b="1" dirty="0" smtClean="0">
                <a:ln w="11430"/>
                <a:solidFill>
                  <a:schemeClr val="accent4"/>
                </a:solidFill>
                <a:effectLst>
                  <a:outerShdw blurRad="50800" dist="39000" dir="5460000" algn="tl">
                    <a:srgbClr val="000000">
                      <a:alpha val="38000"/>
                    </a:srgbClr>
                  </a:outerShdw>
                </a:effectLst>
                <a:latin typeface="Segoe Print" pitchFamily="2" charset="0"/>
              </a:rPr>
              <a:t>is NOT </a:t>
            </a:r>
            <a:br>
              <a:rPr lang="en-US" sz="3200" b="1" dirty="0" smtClean="0">
                <a:ln w="11430"/>
                <a:solidFill>
                  <a:schemeClr val="accent4"/>
                </a:solidFill>
                <a:effectLst>
                  <a:outerShdw blurRad="50800" dist="39000" dir="5460000" algn="tl">
                    <a:srgbClr val="000000">
                      <a:alpha val="38000"/>
                    </a:srgbClr>
                  </a:outerShdw>
                </a:effectLst>
                <a:latin typeface="Segoe Print" pitchFamily="2" charset="0"/>
              </a:rPr>
            </a:br>
            <a:r>
              <a:rPr lang="en-US" sz="3200" b="1" dirty="0" smtClean="0">
                <a:ln w="11430"/>
                <a:solidFill>
                  <a:srgbClr val="0070C0"/>
                </a:solidFill>
                <a:effectLst>
                  <a:outerShdw blurRad="50800" dist="39000" dir="5460000" algn="tl">
                    <a:srgbClr val="000000">
                      <a:alpha val="38000"/>
                    </a:srgbClr>
                  </a:outerShdw>
                </a:effectLst>
                <a:latin typeface="Segoe Print" pitchFamily="2" charset="0"/>
              </a:rPr>
              <a:t>one of the definitions for</a:t>
            </a:r>
            <a:r>
              <a:rPr lang="en-US" sz="3200" b="1" dirty="0" smtClean="0">
                <a:ln w="11430"/>
                <a:solidFill>
                  <a:schemeClr val="accent4"/>
                </a:solidFill>
                <a:effectLst>
                  <a:outerShdw blurRad="50800" dist="39000" dir="5460000" algn="tl">
                    <a:srgbClr val="000000">
                      <a:alpha val="38000"/>
                    </a:srgbClr>
                  </a:outerShdw>
                </a:effectLst>
                <a:latin typeface="Segoe Print" pitchFamily="2" charset="0"/>
              </a:rPr>
              <a:t> &lt;evening</a:t>
            </a:r>
            <a:r>
              <a:rPr lang="en-US" sz="3200" b="1" cap="none" spc="0" dirty="0" smtClean="0">
                <a:ln w="11430"/>
                <a:solidFill>
                  <a:schemeClr val="accent4"/>
                </a:solidFill>
                <a:effectLst>
                  <a:outerShdw blurRad="50800" dist="39000" dir="5460000" algn="tl">
                    <a:srgbClr val="000000">
                      <a:alpha val="38000"/>
                    </a:srgbClr>
                  </a:outerShdw>
                </a:effectLst>
                <a:latin typeface="Segoe Print" pitchFamily="2" charset="0"/>
              </a:rPr>
              <a:t>&gt;. </a:t>
            </a:r>
          </a:p>
          <a:p>
            <a:pPr algn="ctr"/>
            <a:r>
              <a:rPr lang="en-US" sz="1100" b="1" cap="none" spc="0" dirty="0" smtClean="0">
                <a:ln w="11430"/>
                <a:solidFill>
                  <a:schemeClr val="accent4"/>
                </a:solidFill>
                <a:effectLst>
                  <a:outerShdw blurRad="50800" dist="39000" dir="5460000" algn="tl">
                    <a:srgbClr val="000000">
                      <a:alpha val="38000"/>
                    </a:srgbClr>
                  </a:outerShdw>
                </a:effectLst>
                <a:latin typeface="Segoe Print" pitchFamily="2" charset="0"/>
              </a:rPr>
              <a:t> </a:t>
            </a:r>
            <a:r>
              <a:rPr lang="en-US" sz="2400" b="1" cap="none" spc="0" dirty="0" smtClean="0">
                <a:ln w="11430"/>
                <a:solidFill>
                  <a:schemeClr val="accent4"/>
                </a:solidFill>
                <a:effectLst>
                  <a:outerShdw blurRad="50800" dist="39000" dir="5460000" algn="tl">
                    <a:srgbClr val="000000">
                      <a:alpha val="38000"/>
                    </a:srgbClr>
                  </a:outerShdw>
                </a:effectLst>
                <a:latin typeface="Segoe Print" pitchFamily="2" charset="0"/>
              </a:rPr>
              <a:t/>
            </a:r>
            <a:br>
              <a:rPr lang="en-US" sz="2400" b="1" cap="none" spc="0" dirty="0" smtClean="0">
                <a:ln w="11430"/>
                <a:solidFill>
                  <a:schemeClr val="accent4"/>
                </a:solidFill>
                <a:effectLst>
                  <a:outerShdw blurRad="50800" dist="39000" dir="5460000" algn="tl">
                    <a:srgbClr val="000000">
                      <a:alpha val="38000"/>
                    </a:srgbClr>
                  </a:outerShdw>
                </a:effectLst>
                <a:latin typeface="Segoe Print" pitchFamily="2" charset="0"/>
              </a:rPr>
            </a:br>
            <a:r>
              <a:rPr lang="en-US" sz="2800" b="1" u="sng" dirty="0" smtClean="0">
                <a:ln w="11430"/>
                <a:solidFill>
                  <a:schemeClr val="accent4"/>
                </a:solidFill>
                <a:effectLst>
                  <a:outerShdw blurRad="50800" dist="39000" dir="5460000" algn="tl">
                    <a:srgbClr val="000000">
                      <a:alpha val="38000"/>
                    </a:srgbClr>
                  </a:outerShdw>
                </a:effectLst>
                <a:latin typeface="Segoe Print" pitchFamily="2" charset="0"/>
              </a:rPr>
              <a:t>Sunset</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 is </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a point of time that </a:t>
            </a:r>
            <a:r>
              <a:rPr lang="en-US" sz="2800" b="1" u="sng" dirty="0" smtClean="0">
                <a:ln w="11430"/>
                <a:solidFill>
                  <a:srgbClr val="0070C0"/>
                </a:solidFill>
                <a:effectLst>
                  <a:outerShdw blurRad="50800" dist="39000" dir="5460000" algn="tl">
                    <a:srgbClr val="000000">
                      <a:alpha val="38000"/>
                    </a:srgbClr>
                  </a:outerShdw>
                </a:effectLst>
                <a:latin typeface="Segoe Print" pitchFamily="2" charset="0"/>
              </a:rPr>
              <a:t>ushers</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a:t>
            </a:r>
            <a:r>
              <a:rPr lang="en-US" sz="2800" b="1" u="sng" dirty="0" smtClean="0">
                <a:ln w="11430"/>
                <a:solidFill>
                  <a:srgbClr val="0070C0"/>
                </a:solidFill>
                <a:effectLst>
                  <a:outerShdw blurRad="50800" dist="39000" dir="5460000" algn="tl">
                    <a:srgbClr val="000000">
                      <a:alpha val="38000"/>
                    </a:srgbClr>
                  </a:outerShdw>
                </a:effectLst>
                <a:latin typeface="Segoe Print" pitchFamily="2" charset="0"/>
              </a:rPr>
              <a:t>in</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a:t>
            </a:r>
            <a:r>
              <a:rPr lang="en-US" sz="2800" b="1" cap="none" spc="0" dirty="0" smtClean="0">
                <a:ln w="11430"/>
                <a:solidFill>
                  <a:schemeClr val="accent4"/>
                </a:solidFill>
                <a:effectLst>
                  <a:outerShdw blurRad="50800" dist="39000" dir="5460000" algn="tl">
                    <a:srgbClr val="000000">
                      <a:alpha val="38000"/>
                    </a:srgbClr>
                  </a:outerShdw>
                </a:effectLst>
                <a:latin typeface="Segoe Print" pitchFamily="2" charset="0"/>
              </a:rPr>
              <a:t>&lt;</a:t>
            </a:r>
            <a:r>
              <a:rPr lang="en-US" sz="2800" b="1" u="sng" cap="none" spc="0" dirty="0" smtClean="0">
                <a:ln w="11430"/>
                <a:solidFill>
                  <a:schemeClr val="accent4"/>
                </a:solidFill>
                <a:effectLst>
                  <a:outerShdw blurRad="50800" dist="39000" dir="5460000" algn="tl">
                    <a:srgbClr val="000000">
                      <a:alpha val="38000"/>
                    </a:srgbClr>
                  </a:outerShdw>
                </a:effectLst>
                <a:latin typeface="Segoe Print" pitchFamily="2" charset="0"/>
              </a:rPr>
              <a:t>ereb</a:t>
            </a:r>
            <a:r>
              <a:rPr lang="en-US" sz="2800" b="1" cap="none" spc="0" dirty="0" smtClean="0">
                <a:ln w="11430"/>
                <a:solidFill>
                  <a:schemeClr val="accent4"/>
                </a:solidFill>
                <a:effectLst>
                  <a:outerShdw blurRad="50800" dist="39000" dir="5460000" algn="tl">
                    <a:srgbClr val="000000">
                      <a:alpha val="38000"/>
                    </a:srgbClr>
                  </a:outerShdw>
                </a:effectLst>
                <a:latin typeface="Segoe Print" pitchFamily="2" charset="0"/>
              </a:rPr>
              <a:t>&gt;.  </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2" name="TextBox 1"/>
          <p:cNvSpPr txBox="1"/>
          <p:nvPr/>
        </p:nvSpPr>
        <p:spPr>
          <a:xfrm>
            <a:off x="323528" y="4581128"/>
            <a:ext cx="8640960" cy="1731243"/>
          </a:xfrm>
          <a:prstGeom prst="rect">
            <a:avLst/>
          </a:prstGeom>
          <a:noFill/>
        </p:spPr>
        <p:txBody>
          <a:bodyPr wrap="square" rtlCol="0">
            <a:spAutoFit/>
          </a:bodyPr>
          <a:lstStyle/>
          <a:p>
            <a:r>
              <a:rPr lang="en-US" sz="2400" b="1" dirty="0" smtClean="0">
                <a:ln>
                  <a:solidFill>
                    <a:srgbClr val="002060"/>
                  </a:solidFill>
                </a:ln>
                <a:solidFill>
                  <a:schemeClr val="accent4"/>
                </a:solidFill>
                <a:effectLst>
                  <a:glow rad="215900">
                    <a:schemeClr val="tx1">
                      <a:alpha val="88000"/>
                    </a:schemeClr>
                  </a:glow>
                </a:effectLst>
              </a:rPr>
              <a:t>“</a:t>
            </a:r>
            <a:r>
              <a:rPr lang="en-US" sz="2400" b="1" u="sng" dirty="0" smtClean="0">
                <a:ln>
                  <a:solidFill>
                    <a:srgbClr val="002060"/>
                  </a:solidFill>
                </a:ln>
                <a:solidFill>
                  <a:schemeClr val="accent4"/>
                </a:solidFill>
                <a:effectLst>
                  <a:glow rad="215900">
                    <a:schemeClr val="tx1">
                      <a:alpha val="88000"/>
                    </a:schemeClr>
                  </a:glow>
                </a:effectLst>
                <a:latin typeface="Comic Sans MS" pitchFamily="66" charset="0"/>
              </a:rPr>
              <a:t>sun</a:t>
            </a:r>
            <a:r>
              <a:rPr lang="en-US" sz="2400" b="1" dirty="0" smtClean="0">
                <a:ln>
                  <a:solidFill>
                    <a:srgbClr val="002060"/>
                  </a:solidFill>
                </a:ln>
                <a:solidFill>
                  <a:schemeClr val="accent4"/>
                </a:solidFill>
                <a:effectLst>
                  <a:glow rad="215900">
                    <a:schemeClr val="tx1">
                      <a:alpha val="88000"/>
                    </a:schemeClr>
                  </a:glow>
                </a:effectLst>
                <a:latin typeface="Comic Sans MS" pitchFamily="66" charset="0"/>
              </a:rPr>
              <a:t>”  </a:t>
            </a:r>
            <a:r>
              <a:rPr lang="en-US" b="1" dirty="0" smtClean="0">
                <a:ln>
                  <a:solidFill>
                    <a:srgbClr val="002060"/>
                  </a:solidFill>
                </a:ln>
                <a:solidFill>
                  <a:schemeClr val="accent4"/>
                </a:solidFill>
                <a:effectLst>
                  <a:glow rad="215900">
                    <a:schemeClr val="tx1">
                      <a:alpha val="88000"/>
                    </a:schemeClr>
                  </a:glow>
                </a:effectLst>
                <a:latin typeface="Comic Sans MS" pitchFamily="66" charset="0"/>
              </a:rPr>
              <a:t>H8121</a:t>
            </a:r>
            <a:r>
              <a:rPr lang="en-US" sz="2400" b="1" dirty="0" smtClean="0">
                <a:ln>
                  <a:solidFill>
                    <a:srgbClr val="002060"/>
                  </a:solidFill>
                </a:ln>
                <a:solidFill>
                  <a:schemeClr val="accent4"/>
                </a:solidFill>
                <a:effectLst>
                  <a:glow rad="215900">
                    <a:schemeClr val="tx1">
                      <a:alpha val="88000"/>
                    </a:schemeClr>
                  </a:glow>
                </a:effectLst>
                <a:latin typeface="Comic Sans MS" pitchFamily="66" charset="0"/>
              </a:rPr>
              <a:t>  </a:t>
            </a:r>
            <a:r>
              <a:rPr lang="en-US" sz="2400" b="1" dirty="0" err="1" smtClean="0">
                <a:ln w="1905"/>
                <a:solidFill>
                  <a:srgbClr val="FFC000"/>
                </a:solidFill>
                <a:effectLst>
                  <a:glow rad="215900">
                    <a:schemeClr val="tx1">
                      <a:alpha val="88000"/>
                    </a:schemeClr>
                  </a:glow>
                  <a:innerShdw blurRad="69850" dist="43180" dir="5400000">
                    <a:srgbClr val="000000">
                      <a:alpha val="65000"/>
                    </a:srgbClr>
                  </a:innerShdw>
                </a:effectLst>
                <a:latin typeface="Comic Sans MS" pitchFamily="66" charset="0"/>
              </a:rPr>
              <a:t>shemesh</a:t>
            </a:r>
            <a:r>
              <a:rPr lang="en-US" sz="2400" b="1" dirty="0" smtClean="0">
                <a:ln w="1905"/>
                <a:solidFill>
                  <a:srgbClr val="FFC000"/>
                </a:solidFill>
                <a:effectLst>
                  <a:glow rad="215900">
                    <a:schemeClr val="tx1">
                      <a:alpha val="88000"/>
                    </a:schemeClr>
                  </a:glow>
                  <a:innerShdw blurRad="69850" dist="43180" dir="5400000">
                    <a:srgbClr val="000000">
                      <a:alpha val="65000"/>
                    </a:srgbClr>
                  </a:innerShdw>
                </a:effectLst>
                <a:latin typeface="Comic Sans MS" pitchFamily="66" charset="0"/>
              </a:rPr>
              <a:t>; to </a:t>
            </a:r>
            <a:r>
              <a:rPr lang="en-US" sz="2400" b="1" dirty="0">
                <a:ln w="1905"/>
                <a:solidFill>
                  <a:srgbClr val="FFC000"/>
                </a:solidFill>
                <a:effectLst>
                  <a:glow rad="215900">
                    <a:schemeClr val="tx1">
                      <a:alpha val="88000"/>
                    </a:schemeClr>
                  </a:glow>
                  <a:innerShdw blurRad="69850" dist="43180" dir="5400000">
                    <a:srgbClr val="000000">
                      <a:alpha val="65000"/>
                    </a:srgbClr>
                  </a:innerShdw>
                </a:effectLst>
                <a:latin typeface="Comic Sans MS" pitchFamily="66" charset="0"/>
              </a:rPr>
              <a:t>be brilliant; the </a:t>
            </a:r>
            <a:r>
              <a:rPr lang="en-US" sz="2400" b="1" dirty="0" smtClean="0">
                <a:ln w="1905"/>
                <a:solidFill>
                  <a:srgbClr val="FFC000"/>
                </a:solidFill>
                <a:effectLst>
                  <a:glow rad="215900">
                    <a:schemeClr val="tx1">
                      <a:alpha val="88000"/>
                    </a:schemeClr>
                  </a:glow>
                  <a:innerShdw blurRad="69850" dist="43180" dir="5400000">
                    <a:srgbClr val="000000">
                      <a:alpha val="65000"/>
                    </a:srgbClr>
                  </a:innerShdw>
                </a:effectLst>
                <a:latin typeface="Comic Sans MS" pitchFamily="66" charset="0"/>
              </a:rPr>
              <a:t>sun.</a:t>
            </a:r>
            <a:endParaRPr lang="en-US" sz="2400" b="1" dirty="0">
              <a:ln w="1905"/>
              <a:solidFill>
                <a:srgbClr val="FFC000"/>
              </a:solidFill>
              <a:effectLst>
                <a:glow rad="215900">
                  <a:schemeClr val="tx1">
                    <a:alpha val="88000"/>
                  </a:schemeClr>
                </a:glow>
                <a:innerShdw blurRad="69850" dist="43180" dir="5400000">
                  <a:srgbClr val="000000">
                    <a:alpha val="65000"/>
                  </a:srgbClr>
                </a:innerShdw>
              </a:effectLst>
              <a:latin typeface="Comic Sans MS" pitchFamily="66" charset="0"/>
            </a:endParaRPr>
          </a:p>
          <a:p>
            <a:endParaRPr lang="en-US" sz="1050" dirty="0" smtClean="0">
              <a:solidFill>
                <a:srgbClr val="002060"/>
              </a:solidFill>
              <a:effectLst>
                <a:glow rad="215900">
                  <a:schemeClr val="tx1">
                    <a:alpha val="88000"/>
                  </a:schemeClr>
                </a:glow>
              </a:effectLst>
              <a:latin typeface="Comic Sans MS" pitchFamily="66" charset="0"/>
            </a:endParaRPr>
          </a:p>
          <a:p>
            <a:r>
              <a:rPr lang="en-US" sz="2400" b="1" dirty="0" smtClean="0">
                <a:ln>
                  <a:solidFill>
                    <a:srgbClr val="002060"/>
                  </a:solidFill>
                </a:ln>
                <a:solidFill>
                  <a:schemeClr val="accent4"/>
                </a:solidFill>
                <a:effectLst>
                  <a:glow rad="215900">
                    <a:schemeClr val="tx1">
                      <a:alpha val="88000"/>
                    </a:schemeClr>
                  </a:glow>
                </a:effectLst>
                <a:latin typeface="Comic Sans MS" pitchFamily="66" charset="0"/>
              </a:rPr>
              <a:t>“g</a:t>
            </a:r>
            <a:r>
              <a:rPr lang="en-US" sz="2400" b="1" u="sng" dirty="0" smtClean="0">
                <a:ln>
                  <a:solidFill>
                    <a:srgbClr val="002060"/>
                  </a:solidFill>
                </a:ln>
                <a:solidFill>
                  <a:schemeClr val="accent4"/>
                </a:solidFill>
                <a:effectLst>
                  <a:glow rad="215900">
                    <a:schemeClr val="tx1">
                      <a:alpha val="88000"/>
                    </a:schemeClr>
                  </a:glow>
                </a:effectLst>
                <a:latin typeface="Comic Sans MS" pitchFamily="66" charset="0"/>
              </a:rPr>
              <a:t>oin</a:t>
            </a:r>
            <a:r>
              <a:rPr lang="en-US" sz="2400" b="1" dirty="0" smtClean="0">
                <a:ln>
                  <a:solidFill>
                    <a:srgbClr val="002060"/>
                  </a:solidFill>
                </a:ln>
                <a:solidFill>
                  <a:schemeClr val="accent4"/>
                </a:solidFill>
                <a:effectLst>
                  <a:glow rad="215900">
                    <a:schemeClr val="tx1">
                      <a:alpha val="88000"/>
                    </a:schemeClr>
                  </a:glow>
                </a:effectLst>
                <a:latin typeface="Comic Sans MS" pitchFamily="66" charset="0"/>
              </a:rPr>
              <a:t>g </a:t>
            </a:r>
            <a:r>
              <a:rPr lang="en-US" sz="2400" b="1" u="sng" dirty="0" smtClean="0">
                <a:ln>
                  <a:solidFill>
                    <a:srgbClr val="002060"/>
                  </a:solidFill>
                </a:ln>
                <a:solidFill>
                  <a:schemeClr val="accent4"/>
                </a:solidFill>
                <a:effectLst>
                  <a:glow rad="215900">
                    <a:schemeClr val="tx1">
                      <a:alpha val="88000"/>
                    </a:schemeClr>
                  </a:glow>
                </a:effectLst>
                <a:latin typeface="Comic Sans MS" pitchFamily="66" charset="0"/>
              </a:rPr>
              <a:t>down</a:t>
            </a:r>
            <a:r>
              <a:rPr lang="en-US" sz="2400" b="1" dirty="0" smtClean="0">
                <a:ln>
                  <a:solidFill>
                    <a:srgbClr val="002060"/>
                  </a:solidFill>
                </a:ln>
                <a:solidFill>
                  <a:schemeClr val="accent4"/>
                </a:solidFill>
                <a:effectLst>
                  <a:glow rad="215900">
                    <a:schemeClr val="tx1">
                      <a:alpha val="88000"/>
                    </a:schemeClr>
                  </a:glow>
                </a:effectLst>
                <a:latin typeface="Comic Sans MS" pitchFamily="66" charset="0"/>
              </a:rPr>
              <a:t>”  </a:t>
            </a:r>
            <a:r>
              <a:rPr lang="en-US" b="1" dirty="0" smtClean="0">
                <a:ln>
                  <a:solidFill>
                    <a:srgbClr val="002060"/>
                  </a:solidFill>
                </a:ln>
                <a:solidFill>
                  <a:schemeClr val="accent4"/>
                </a:solidFill>
                <a:effectLst>
                  <a:glow rad="215900">
                    <a:schemeClr val="tx1">
                      <a:alpha val="88000"/>
                    </a:schemeClr>
                  </a:glow>
                </a:effectLst>
                <a:latin typeface="Comic Sans MS" pitchFamily="66" charset="0"/>
              </a:rPr>
              <a:t>H935</a:t>
            </a:r>
            <a:r>
              <a:rPr lang="en-US" sz="2400" b="1" dirty="0" smtClean="0">
                <a:solidFill>
                  <a:srgbClr val="002060"/>
                </a:solidFill>
                <a:effectLst>
                  <a:glow rad="215900">
                    <a:schemeClr val="tx1">
                      <a:alpha val="88000"/>
                    </a:schemeClr>
                  </a:glow>
                </a:effectLst>
                <a:latin typeface="Comic Sans MS" pitchFamily="66" charset="0"/>
              </a:rPr>
              <a:t>  </a:t>
            </a:r>
            <a:r>
              <a:rPr lang="en-US" sz="2400" dirty="0" smtClean="0">
                <a:solidFill>
                  <a:srgbClr val="FFC000"/>
                </a:solidFill>
                <a:effectLst>
                  <a:glow rad="215900">
                    <a:schemeClr val="tx1">
                      <a:alpha val="88000"/>
                    </a:schemeClr>
                  </a:glow>
                </a:effectLst>
                <a:latin typeface="Comic Sans MS" pitchFamily="66" charset="0"/>
              </a:rPr>
              <a:t>bow'; </a:t>
            </a:r>
            <a:r>
              <a:rPr lang="en-US" sz="2400" dirty="0">
                <a:solidFill>
                  <a:srgbClr val="FFC000"/>
                </a:solidFill>
                <a:effectLst>
                  <a:glow rad="215900">
                    <a:schemeClr val="tx1">
                      <a:alpha val="88000"/>
                    </a:schemeClr>
                  </a:glow>
                </a:effectLst>
                <a:latin typeface="Comic Sans MS" pitchFamily="66" charset="0"/>
              </a:rPr>
              <a:t>a primitive root; to go or </a:t>
            </a:r>
            <a:r>
              <a:rPr lang="en-US" sz="2400" dirty="0" smtClean="0">
                <a:solidFill>
                  <a:srgbClr val="FFC000"/>
                </a:solidFill>
                <a:effectLst>
                  <a:glow rad="215900">
                    <a:schemeClr val="tx1">
                      <a:alpha val="88000"/>
                    </a:schemeClr>
                  </a:glow>
                </a:effectLst>
                <a:latin typeface="Comic Sans MS" pitchFamily="66" charset="0"/>
              </a:rPr>
              <a:t>come.</a:t>
            </a:r>
          </a:p>
          <a:p>
            <a:endParaRPr lang="en-US" sz="2400" dirty="0">
              <a:solidFill>
                <a:srgbClr val="002060"/>
              </a:solidFill>
              <a:effectLst>
                <a:glow rad="215900">
                  <a:schemeClr val="tx1">
                    <a:alpha val="88000"/>
                  </a:schemeClr>
                </a:glow>
              </a:effectLst>
              <a:latin typeface="Comic Sans MS" pitchFamily="66" charset="0"/>
            </a:endParaRPr>
          </a:p>
          <a:p>
            <a:r>
              <a:rPr lang="en-US" sz="2400" b="1" dirty="0" smtClean="0">
                <a:ln>
                  <a:solidFill>
                    <a:srgbClr val="002060"/>
                  </a:solidFill>
                </a:ln>
                <a:solidFill>
                  <a:schemeClr val="accent3"/>
                </a:solidFill>
                <a:effectLst>
                  <a:glow rad="215900">
                    <a:schemeClr val="tx1">
                      <a:alpha val="88000"/>
                    </a:schemeClr>
                  </a:glow>
                </a:effectLst>
                <a:latin typeface="Comic Sans MS" pitchFamily="66" charset="0"/>
              </a:rPr>
              <a:t>“</a:t>
            </a:r>
            <a:r>
              <a:rPr lang="en-US" sz="2400" b="1" u="sng" dirty="0">
                <a:ln>
                  <a:solidFill>
                    <a:srgbClr val="002060"/>
                  </a:solidFill>
                </a:ln>
                <a:solidFill>
                  <a:schemeClr val="accent3"/>
                </a:solidFill>
                <a:effectLst>
                  <a:glow rad="215900">
                    <a:schemeClr val="tx1">
                      <a:alpha val="88000"/>
                    </a:schemeClr>
                  </a:glow>
                </a:effectLst>
                <a:latin typeface="Comic Sans MS" pitchFamily="66" charset="0"/>
              </a:rPr>
              <a:t>e</a:t>
            </a:r>
            <a:r>
              <a:rPr lang="en-US" sz="2400" b="1" u="sng" dirty="0" smtClean="0">
                <a:ln>
                  <a:solidFill>
                    <a:srgbClr val="002060"/>
                  </a:solidFill>
                </a:ln>
                <a:solidFill>
                  <a:schemeClr val="accent3"/>
                </a:solidFill>
                <a:effectLst>
                  <a:glow rad="215900">
                    <a:schemeClr val="tx1">
                      <a:alpha val="88000"/>
                    </a:schemeClr>
                  </a:glow>
                </a:effectLst>
                <a:latin typeface="Comic Sans MS" pitchFamily="66" charset="0"/>
              </a:rPr>
              <a:t>venin</a:t>
            </a:r>
            <a:r>
              <a:rPr lang="en-US" sz="2400" b="1" dirty="0" smtClean="0">
                <a:ln>
                  <a:solidFill>
                    <a:srgbClr val="002060"/>
                  </a:solidFill>
                </a:ln>
                <a:solidFill>
                  <a:schemeClr val="accent3"/>
                </a:solidFill>
                <a:effectLst>
                  <a:glow rad="215900">
                    <a:schemeClr val="tx1">
                      <a:alpha val="88000"/>
                    </a:schemeClr>
                  </a:glow>
                </a:effectLst>
                <a:latin typeface="Comic Sans MS" pitchFamily="66" charset="0"/>
              </a:rPr>
              <a:t>g”  </a:t>
            </a:r>
            <a:r>
              <a:rPr lang="en-US" b="1" dirty="0" smtClean="0">
                <a:ln>
                  <a:solidFill>
                    <a:srgbClr val="002060"/>
                  </a:solidFill>
                </a:ln>
                <a:solidFill>
                  <a:schemeClr val="accent3"/>
                </a:solidFill>
                <a:effectLst>
                  <a:glow rad="215900">
                    <a:schemeClr val="tx1">
                      <a:alpha val="88000"/>
                    </a:schemeClr>
                  </a:glow>
                </a:effectLst>
                <a:latin typeface="Comic Sans MS" pitchFamily="66" charset="0"/>
              </a:rPr>
              <a:t>H6153 </a:t>
            </a:r>
            <a:r>
              <a:rPr lang="en-US" dirty="0" smtClean="0">
                <a:solidFill>
                  <a:srgbClr val="FFC000"/>
                </a:solidFill>
                <a:effectLst>
                  <a:glow rad="215900">
                    <a:schemeClr val="tx1">
                      <a:alpha val="88000"/>
                    </a:schemeClr>
                  </a:glow>
                </a:effectLst>
                <a:latin typeface="Comic Sans MS" pitchFamily="66" charset="0"/>
              </a:rPr>
              <a:t>is</a:t>
            </a:r>
            <a:r>
              <a:rPr lang="en-US" sz="2400" dirty="0" smtClean="0">
                <a:solidFill>
                  <a:srgbClr val="FFC000"/>
                </a:solidFill>
                <a:effectLst>
                  <a:glow rad="215900">
                    <a:schemeClr val="tx1">
                      <a:alpha val="88000"/>
                    </a:schemeClr>
                  </a:glow>
                </a:effectLst>
                <a:latin typeface="Comic Sans MS" pitchFamily="66" charset="0"/>
              </a:rPr>
              <a:t> not the same as </a:t>
            </a:r>
            <a:r>
              <a:rPr lang="en-US" sz="2400" dirty="0" smtClean="0">
                <a:ln>
                  <a:solidFill>
                    <a:srgbClr val="002060"/>
                  </a:solidFill>
                </a:ln>
                <a:solidFill>
                  <a:schemeClr val="accent4"/>
                </a:solidFill>
                <a:effectLst>
                  <a:glow rad="215900">
                    <a:schemeClr val="tx1">
                      <a:alpha val="88000"/>
                    </a:schemeClr>
                  </a:glow>
                </a:effectLst>
                <a:latin typeface="Comic Sans MS" pitchFamily="66" charset="0"/>
              </a:rPr>
              <a:t>“</a:t>
            </a:r>
            <a:r>
              <a:rPr lang="en-US" sz="2400" b="1" u="sng" dirty="0" smtClean="0">
                <a:ln>
                  <a:solidFill>
                    <a:srgbClr val="002060"/>
                  </a:solidFill>
                </a:ln>
                <a:solidFill>
                  <a:schemeClr val="accent4"/>
                </a:solidFill>
                <a:effectLst>
                  <a:glow rad="215900">
                    <a:schemeClr val="tx1">
                      <a:alpha val="88000"/>
                    </a:schemeClr>
                  </a:glow>
                </a:effectLst>
                <a:latin typeface="Comic Sans MS" pitchFamily="66" charset="0"/>
              </a:rPr>
              <a:t>sunset</a:t>
            </a:r>
            <a:r>
              <a:rPr lang="en-US" sz="2400" dirty="0" smtClean="0">
                <a:ln>
                  <a:solidFill>
                    <a:srgbClr val="002060"/>
                  </a:solidFill>
                </a:ln>
                <a:solidFill>
                  <a:schemeClr val="accent4"/>
                </a:solidFill>
                <a:effectLst>
                  <a:glow rad="215900">
                    <a:schemeClr val="tx1">
                      <a:alpha val="88000"/>
                    </a:schemeClr>
                  </a:glow>
                </a:effectLst>
                <a:latin typeface="Comic Sans MS" pitchFamily="66" charset="0"/>
              </a:rPr>
              <a:t>” </a:t>
            </a:r>
            <a:r>
              <a:rPr lang="en-US" b="1" dirty="0" smtClean="0">
                <a:ln>
                  <a:solidFill>
                    <a:srgbClr val="002060"/>
                  </a:solidFill>
                </a:ln>
                <a:solidFill>
                  <a:schemeClr val="accent4"/>
                </a:solidFill>
                <a:effectLst>
                  <a:glow rad="215900">
                    <a:schemeClr val="tx1">
                      <a:alpha val="88000"/>
                    </a:schemeClr>
                  </a:glow>
                </a:effectLst>
                <a:latin typeface="Comic Sans MS" pitchFamily="66" charset="0"/>
              </a:rPr>
              <a:t>[H8121</a:t>
            </a:r>
            <a:r>
              <a:rPr lang="en-US" dirty="0" smtClean="0">
                <a:ln>
                  <a:solidFill>
                    <a:srgbClr val="002060"/>
                  </a:solidFill>
                </a:ln>
                <a:solidFill>
                  <a:schemeClr val="accent4"/>
                </a:solidFill>
                <a:effectLst>
                  <a:glow rad="215900">
                    <a:schemeClr val="tx1">
                      <a:alpha val="88000"/>
                    </a:schemeClr>
                  </a:glow>
                </a:effectLst>
                <a:latin typeface="Comic Sans MS" pitchFamily="66" charset="0"/>
              </a:rPr>
              <a:t> &amp; </a:t>
            </a:r>
            <a:r>
              <a:rPr lang="en-US" b="1" dirty="0" smtClean="0">
                <a:ln>
                  <a:solidFill>
                    <a:srgbClr val="002060"/>
                  </a:solidFill>
                </a:ln>
                <a:solidFill>
                  <a:schemeClr val="accent4"/>
                </a:solidFill>
                <a:effectLst>
                  <a:glow rad="215900">
                    <a:schemeClr val="tx1">
                      <a:alpha val="88000"/>
                    </a:schemeClr>
                  </a:glow>
                </a:effectLst>
                <a:latin typeface="Comic Sans MS" pitchFamily="66" charset="0"/>
              </a:rPr>
              <a:t>H935]</a:t>
            </a:r>
            <a:r>
              <a:rPr lang="en-US" dirty="0" smtClean="0">
                <a:ln>
                  <a:solidFill>
                    <a:srgbClr val="002060"/>
                  </a:solidFill>
                </a:ln>
                <a:solidFill>
                  <a:schemeClr val="accent4"/>
                </a:solidFill>
                <a:effectLst>
                  <a:glow rad="215900">
                    <a:schemeClr val="tx1">
                      <a:alpha val="88000"/>
                    </a:schemeClr>
                  </a:glow>
                </a:effectLst>
                <a:latin typeface="Comic Sans MS" pitchFamily="66" charset="0"/>
              </a:rPr>
              <a:t> </a:t>
            </a:r>
            <a:r>
              <a:rPr lang="en-US" sz="2400" b="1" dirty="0" smtClean="0">
                <a:ln>
                  <a:solidFill>
                    <a:srgbClr val="002060"/>
                  </a:solidFill>
                </a:ln>
                <a:solidFill>
                  <a:schemeClr val="accent4"/>
                </a:solidFill>
                <a:effectLst>
                  <a:glow rad="215900">
                    <a:schemeClr val="tx1">
                      <a:alpha val="88000"/>
                    </a:schemeClr>
                  </a:glow>
                </a:effectLst>
                <a:latin typeface="Comic Sans MS" pitchFamily="66" charset="0"/>
              </a:rPr>
              <a:t>!</a:t>
            </a:r>
            <a:endParaRPr lang="en-US" sz="2400" b="1" dirty="0">
              <a:solidFill>
                <a:srgbClr val="002060"/>
              </a:solidFill>
              <a:effectLst>
                <a:glow rad="215900">
                  <a:schemeClr val="tx1">
                    <a:alpha val="88000"/>
                  </a:schemeClr>
                </a:glow>
              </a:effectLst>
              <a:latin typeface="Comic Sans MS" pitchFamily="66" charset="0"/>
            </a:endParaRPr>
          </a:p>
        </p:txBody>
      </p:sp>
      <p:sp>
        <p:nvSpPr>
          <p:cNvPr id="8" name="TextBox 29"/>
          <p:cNvSpPr txBox="1"/>
          <p:nvPr/>
        </p:nvSpPr>
        <p:spPr>
          <a:xfrm>
            <a:off x="8316416" y="2636912"/>
            <a:ext cx="648072" cy="1258372"/>
          </a:xfrm>
          <a:prstGeom prst="roundRect">
            <a:avLst/>
          </a:prstGeom>
          <a:solidFill>
            <a:schemeClr val="accent6"/>
          </a:solidFill>
          <a:ln w="57150">
            <a:solidFill>
              <a:srgbClr val="0070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N</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EW</a:t>
            </a:r>
            <a:endParaRPr lang="en-US" sz="2400"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11" name="Slide Number Placeholder 1"/>
          <p:cNvSpPr txBox="1">
            <a:spLocks/>
          </p:cNvSpPr>
          <p:nvPr/>
        </p:nvSpPr>
        <p:spPr>
          <a:xfrm>
            <a:off x="8687259" y="6309320"/>
            <a:ext cx="396043" cy="365125"/>
          </a:xfrm>
          <a:prstGeom prst="rect">
            <a:avLst/>
          </a:prstGeom>
        </p:spPr>
        <p:txBody>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D682D65-884C-47A2-8FBD-AC59C0AFCE73}" type="slidenum">
              <a:rPr lang="es-ES" sz="1200" smtClean="0">
                <a:solidFill>
                  <a:schemeClr val="bg1"/>
                </a:solidFill>
              </a:rPr>
              <a:pPr/>
              <a:t>40</a:t>
            </a:fld>
            <a:endParaRPr lang="es-ES" sz="1200" dirty="0">
              <a:solidFill>
                <a:schemeClr val="bg1"/>
              </a:solidFill>
            </a:endParaRPr>
          </a:p>
        </p:txBody>
      </p:sp>
    </p:spTree>
    <p:extLst>
      <p:ext uri="{BB962C8B-B14F-4D97-AF65-F5344CB8AC3E}">
        <p14:creationId xmlns:p14="http://schemas.microsoft.com/office/powerpoint/2010/main" val="105520635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750"/>
                                        <p:tgtEl>
                                          <p:spTgt spid="20"/>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6" y="6520259"/>
            <a:ext cx="432048" cy="365125"/>
          </a:xfrm>
        </p:spPr>
        <p:txBody>
          <a:bodyPr>
            <a:scene3d>
              <a:camera prst="orthographicFront"/>
              <a:lightRig rig="threePt" dir="t"/>
            </a:scene3d>
            <a:sp3d extrusionH="57150">
              <a:bevelT w="38100" h="38100"/>
            </a:sp3d>
          </a:bodyPr>
          <a:lstStyle/>
          <a:p>
            <a:fld id="{AD682D65-884C-47A2-8FBD-AC59C0AFCE73}" type="slidenum">
              <a:rPr lang="es-ES" smtClean="0">
                <a:solidFill>
                  <a:schemeClr val="bg1"/>
                </a:solidFill>
              </a:rPr>
              <a:pPr/>
              <a:t>41</a:t>
            </a:fld>
            <a:endParaRPr lang="es-ES" dirty="0">
              <a:solidFill>
                <a:schemeClr val="bg1"/>
              </a:solidFill>
            </a:endParaRPr>
          </a:p>
        </p:txBody>
      </p:sp>
      <p:sp>
        <p:nvSpPr>
          <p:cNvPr id="3" name="Rectangle 2"/>
          <p:cNvSpPr/>
          <p:nvPr/>
        </p:nvSpPr>
        <p:spPr>
          <a:xfrm>
            <a:off x="179512" y="172665"/>
            <a:ext cx="5832648" cy="341632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6">
                    <a:lumMod val="40000"/>
                    <a:lumOff val="60000"/>
                  </a:schemeClr>
                </a:solidFill>
                <a:effectLst>
                  <a:outerShdw blurRad="50800" dist="39000" dir="5460000" algn="tl">
                    <a:srgbClr val="000000">
                      <a:alpha val="38000"/>
                    </a:srgbClr>
                  </a:outerShdw>
                </a:effectLst>
                <a:latin typeface="Ravie" pitchFamily="82" charset="0"/>
              </a:rPr>
              <a:t>Question:</a:t>
            </a:r>
          </a:p>
          <a:p>
            <a:pPr algn="ct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Ever wonder why there is so much emphasis </a:t>
            </a:r>
            <a:b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b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on </a:t>
            </a:r>
            <a:r>
              <a:rPr lang="en-US" sz="3600" b="1" dirty="0" smtClean="0">
                <a:ln w="11430"/>
                <a:solidFill>
                  <a:srgbClr val="F1E441"/>
                </a:solidFill>
                <a:effectLst>
                  <a:outerShdw blurRad="50800" dist="39000" dir="5460000" algn="tl">
                    <a:srgbClr val="000000">
                      <a:alpha val="38000"/>
                    </a:srgbClr>
                  </a:outerShdw>
                </a:effectLst>
                <a:latin typeface="Segoe Print" pitchFamily="2" charset="0"/>
              </a:rPr>
              <a:t>“evening” </a:t>
            </a: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in the Covenant Calendar study?!</a:t>
            </a:r>
          </a:p>
        </p:txBody>
      </p:sp>
      <p:pic>
        <p:nvPicPr>
          <p:cNvPr id="2050" name="Picture 2" descr="C:\Users\Rae\Desktop\Clip Art for PPTs\smiley question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4088" y="337938"/>
            <a:ext cx="3605213" cy="2725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999" y="4581128"/>
            <a:ext cx="890490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F1E441"/>
                </a:solidFill>
                <a:effectLst>
                  <a:outerShdw blurRad="50800" dist="39000" dir="5460000" algn="tl">
                    <a:srgbClr val="000000">
                      <a:alpha val="38000"/>
                    </a:srgbClr>
                  </a:outerShdw>
                </a:effectLst>
                <a:latin typeface="Comic Sans MS" pitchFamily="66" charset="0"/>
              </a:rPr>
              <a:t>“Evening” is:  1) the trickiest, most challenging term to understand correctly;</a:t>
            </a:r>
          </a:p>
          <a:p>
            <a:pPr algn="ctr"/>
            <a:r>
              <a:rPr lang="en-US" sz="3200" b="1" dirty="0" smtClean="0">
                <a:ln w="11430"/>
                <a:solidFill>
                  <a:srgbClr val="F1E441"/>
                </a:solidFill>
                <a:effectLst>
                  <a:outerShdw blurRad="50800" dist="39000" dir="5460000" algn="tl">
                    <a:srgbClr val="000000">
                      <a:alpha val="38000"/>
                    </a:srgbClr>
                  </a:outerShdw>
                </a:effectLst>
                <a:latin typeface="Comic Sans MS" pitchFamily="66" charset="0"/>
              </a:rPr>
              <a:t>2)  It is Covenant Calendar’s </a:t>
            </a:r>
            <a:r>
              <a:rPr lang="en-US" sz="3200" b="1" u="sng" dirty="0" smtClean="0">
                <a:ln w="11430"/>
                <a:solidFill>
                  <a:srgbClr val="F1E441"/>
                </a:solidFill>
                <a:effectLst>
                  <a:outerShdw blurRad="50800" dist="39000" dir="5460000" algn="tl">
                    <a:srgbClr val="000000">
                      <a:alpha val="38000"/>
                    </a:srgbClr>
                  </a:outerShdw>
                </a:effectLst>
                <a:latin typeface="Comic Sans MS" pitchFamily="66" charset="0"/>
              </a:rPr>
              <a:t>cornerstone</a:t>
            </a:r>
            <a:r>
              <a:rPr lang="en-US" sz="3200" b="1" dirty="0" smtClean="0">
                <a:ln w="11430"/>
                <a:solidFill>
                  <a:srgbClr val="F1E441"/>
                </a:solidFill>
                <a:effectLst>
                  <a:outerShdw blurRad="50800" dist="39000" dir="5460000" algn="tl">
                    <a:srgbClr val="000000">
                      <a:alpha val="38000"/>
                    </a:srgbClr>
                  </a:outerShdw>
                </a:effectLst>
                <a:latin typeface="Comic Sans MS" pitchFamily="66" charset="0"/>
              </a:rPr>
              <a:t>!</a:t>
            </a:r>
          </a:p>
        </p:txBody>
      </p:sp>
      <p:pic>
        <p:nvPicPr>
          <p:cNvPr id="6" name="Picture 2" descr="C:\Users\Rae\Desktop\puppy brea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831631" y="6093296"/>
            <a:ext cx="825553" cy="7080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6100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nodeType="afterEffect">
                                  <p:stCondLst>
                                    <p:cond delay="300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57163"/>
            <a:ext cx="432048" cy="365125"/>
          </a:xfrm>
        </p:spPr>
        <p:txBody>
          <a:bodyPr/>
          <a:lstStyle/>
          <a:p>
            <a:fld id="{AD682D65-884C-47A2-8FBD-AC59C0AFCE73}" type="slidenum">
              <a:rPr lang="es-ES" smtClean="0">
                <a:solidFill>
                  <a:schemeClr val="tx1"/>
                </a:solidFill>
              </a:rPr>
              <a:pPr/>
              <a:t>42</a:t>
            </a:fld>
            <a:endParaRPr lang="es-ES" dirty="0">
              <a:solidFill>
                <a:schemeClr val="tx1"/>
              </a:solidFill>
            </a:endParaRPr>
          </a:p>
        </p:txBody>
      </p:sp>
      <p:sp>
        <p:nvSpPr>
          <p:cNvPr id="3" name="Rectangle 2"/>
          <p:cNvSpPr/>
          <p:nvPr/>
        </p:nvSpPr>
        <p:spPr>
          <a:xfrm>
            <a:off x="2555777" y="332656"/>
            <a:ext cx="6527604"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#42 Section #5</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Extra work on the</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primitive roots</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of “evening”</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&lt;ereb&gt; H6153</a:t>
            </a: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843808" y="4594493"/>
            <a:ext cx="6035321" cy="193899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rgbClr val="0070C0"/>
                </a:solidFill>
                <a:effectLst>
                  <a:innerShdw blurRad="69850" dist="43180" dir="5400000">
                    <a:srgbClr val="000000">
                      <a:alpha val="65000"/>
                    </a:srgbClr>
                  </a:innerShdw>
                </a:effectLst>
              </a:rPr>
              <a:t>The word “</a:t>
            </a:r>
            <a:r>
              <a:rPr lang="en-US" sz="4000" b="1" dirty="0" smtClean="0">
                <a:ln w="1905"/>
                <a:solidFill>
                  <a:srgbClr val="0070C0"/>
                </a:solidFill>
                <a:effectLst>
                  <a:innerShdw blurRad="69850" dist="43180" dir="5400000">
                    <a:srgbClr val="000000">
                      <a:alpha val="65000"/>
                    </a:srgbClr>
                  </a:innerShdw>
                </a:effectLst>
              </a:rPr>
              <a:t>evening</a:t>
            </a:r>
            <a:r>
              <a:rPr lang="en-US" sz="4000" b="1" cap="none" spc="0" dirty="0" smtClean="0">
                <a:ln w="1905"/>
                <a:solidFill>
                  <a:srgbClr val="0070C0"/>
                </a:solidFill>
                <a:effectLst>
                  <a:innerShdw blurRad="69850" dist="43180" dir="5400000">
                    <a:srgbClr val="000000">
                      <a:alpha val="65000"/>
                    </a:srgbClr>
                  </a:innerShdw>
                </a:effectLst>
              </a:rPr>
              <a:t>” actually goes back to </a:t>
            </a:r>
            <a:r>
              <a:rPr lang="en-US" sz="4000" b="1" u="sng" cap="none" spc="0" dirty="0" smtClean="0">
                <a:ln w="1905"/>
                <a:solidFill>
                  <a:srgbClr val="0070C0"/>
                </a:solidFill>
                <a:effectLst>
                  <a:innerShdw blurRad="69850" dist="43180" dir="5400000">
                    <a:srgbClr val="000000">
                      <a:alpha val="65000"/>
                    </a:srgbClr>
                  </a:innerShdw>
                </a:effectLst>
              </a:rPr>
              <a:t>two</a:t>
            </a:r>
            <a:r>
              <a:rPr lang="en-US" sz="4000" b="1" cap="none" spc="0" dirty="0" smtClean="0">
                <a:ln w="1905"/>
                <a:solidFill>
                  <a:srgbClr val="0070C0"/>
                </a:solidFill>
                <a:effectLst>
                  <a:innerShdw blurRad="69850" dist="43180" dir="5400000">
                    <a:srgbClr val="000000">
                      <a:alpha val="65000"/>
                    </a:srgbClr>
                  </a:innerShdw>
                </a:effectLst>
              </a:rPr>
              <a:t> primitive roots!</a:t>
            </a:r>
            <a:endParaRPr lang="en-US" sz="40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924656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0856" y="6391789"/>
            <a:ext cx="432048" cy="365125"/>
          </a:xfrm>
        </p:spPr>
        <p:txBody>
          <a:bodyPr/>
          <a:lstStyle/>
          <a:p>
            <a:fld id="{A399EC18-DC22-491A-A66E-AD70BDF89051}" type="slidenum">
              <a:rPr lang="es-ES" smtClean="0">
                <a:solidFill>
                  <a:schemeClr val="bg1"/>
                </a:solidFill>
              </a:rPr>
              <a:pPr/>
              <a:t>43</a:t>
            </a:fld>
            <a:endParaRPr lang="es-ES" dirty="0">
              <a:solidFill>
                <a:schemeClr val="bg1"/>
              </a:solidFill>
            </a:endParaRPr>
          </a:p>
        </p:txBody>
      </p:sp>
      <p:sp>
        <p:nvSpPr>
          <p:cNvPr id="6" name="Title 2"/>
          <p:cNvSpPr>
            <a:spLocks noGrp="1"/>
          </p:cNvSpPr>
          <p:nvPr>
            <p:ph type="title"/>
          </p:nvPr>
        </p:nvSpPr>
        <p:spPr>
          <a:xfrm>
            <a:off x="0" y="44624"/>
            <a:ext cx="9144000" cy="792088"/>
          </a:xfrm>
        </p:spPr>
        <p:txBody>
          <a:bodyPr/>
          <a:lstStyle/>
          <a:p>
            <a:r>
              <a:rPr lang="en-US" dirty="0" smtClean="0">
                <a:ln w="11430">
                  <a:solidFill>
                    <a:srgbClr val="002060"/>
                  </a:solidFill>
                </a:ln>
                <a:solidFill>
                  <a:schemeClr val="accent6">
                    <a:lumMod val="60000"/>
                    <a:lumOff val="40000"/>
                  </a:schemeClr>
                </a:solidFill>
              </a:rPr>
              <a:t>More About “primitive roots”</a:t>
            </a:r>
            <a:endParaRPr lang="en-US" dirty="0">
              <a:ln w="11430">
                <a:solidFill>
                  <a:srgbClr val="002060"/>
                </a:solidFill>
              </a:ln>
              <a:solidFill>
                <a:schemeClr val="accent6">
                  <a:lumMod val="60000"/>
                  <a:lumOff val="40000"/>
                </a:schemeClr>
              </a:solidFill>
            </a:endParaRPr>
          </a:p>
        </p:txBody>
      </p:sp>
      <p:sp>
        <p:nvSpPr>
          <p:cNvPr id="7" name="Rectangle 6"/>
          <p:cNvSpPr/>
          <p:nvPr/>
        </p:nvSpPr>
        <p:spPr>
          <a:xfrm>
            <a:off x="395536" y="908720"/>
            <a:ext cx="8280920" cy="5386090"/>
          </a:xfrm>
          <a:prstGeom prst="rect">
            <a:avLst/>
          </a:prstGeom>
          <a:solidFill>
            <a:schemeClr val="accent4">
              <a:lumMod val="20000"/>
              <a:lumOff val="80000"/>
              <a:alpha val="23000"/>
            </a:schemeClr>
          </a:solidFill>
          <a:ln w="38100">
            <a:solidFill>
              <a:schemeClr val="accent4">
                <a:lumMod val="60000"/>
                <a:lumOff val="40000"/>
              </a:schemeClr>
            </a:solidFill>
          </a:ln>
          <a:scene3d>
            <a:camera prst="orthographicFront"/>
            <a:lightRig rig="threePt" dir="t"/>
          </a:scene3d>
          <a:sp3d>
            <a:bevelT/>
          </a:sp3d>
        </p:spPr>
        <p:txBody>
          <a:bodyPr wrap="square">
            <a:spAutoFit/>
          </a:bodyPr>
          <a:lstStyle/>
          <a:p>
            <a:r>
              <a:rPr lang="en-US" sz="2000" b="1" dirty="0" smtClean="0">
                <a:ln w="1905">
                  <a:solidFill>
                    <a:schemeClr val="accent3">
                      <a:lumMod val="50000"/>
                    </a:schemeClr>
                  </a:solidFill>
                </a:ln>
                <a:solidFill>
                  <a:schemeClr val="tx1">
                    <a:lumMod val="75000"/>
                    <a:lumOff val="25000"/>
                  </a:schemeClr>
                </a:solidFill>
                <a:effectLst>
                  <a:glow rad="215900">
                    <a:schemeClr val="accent4">
                      <a:lumMod val="20000"/>
                      <a:lumOff val="80000"/>
                      <a:alpha val="91000"/>
                    </a:schemeClr>
                  </a:glow>
                  <a:innerShdw blurRad="69850" dist="43180" dir="5400000">
                    <a:srgbClr val="000000">
                      <a:alpha val="65000"/>
                    </a:srgbClr>
                  </a:innerShdw>
                </a:effectLst>
                <a:latin typeface="+mj-lt"/>
              </a:rPr>
              <a:t>The first mention of “evening” in Gen 1:5  is  &lt;ereb&gt;  H6153. </a:t>
            </a:r>
            <a:br>
              <a:rPr lang="en-US" sz="2000" b="1" dirty="0" smtClean="0">
                <a:ln w="1905">
                  <a:solidFill>
                    <a:schemeClr val="accent3">
                      <a:lumMod val="50000"/>
                    </a:schemeClr>
                  </a:solidFill>
                </a:ln>
                <a:solidFill>
                  <a:schemeClr val="tx1">
                    <a:lumMod val="75000"/>
                    <a:lumOff val="25000"/>
                  </a:schemeClr>
                </a:solidFill>
                <a:effectLst>
                  <a:glow rad="215900">
                    <a:schemeClr val="accent4">
                      <a:lumMod val="20000"/>
                      <a:lumOff val="80000"/>
                      <a:alpha val="91000"/>
                    </a:schemeClr>
                  </a:glow>
                  <a:innerShdw blurRad="69850" dist="43180" dir="5400000">
                    <a:srgbClr val="000000">
                      <a:alpha val="65000"/>
                    </a:srgbClr>
                  </a:innerShdw>
                </a:effectLst>
                <a:latin typeface="+mj-lt"/>
              </a:rPr>
            </a:br>
            <a:r>
              <a:rPr lang="en-US" sz="2000" b="1" dirty="0" smtClean="0">
                <a:ln w="1905">
                  <a:solidFill>
                    <a:schemeClr val="accent3">
                      <a:lumMod val="50000"/>
                    </a:schemeClr>
                  </a:solidFill>
                </a:ln>
                <a:solidFill>
                  <a:schemeClr val="tx1">
                    <a:lumMod val="75000"/>
                    <a:lumOff val="25000"/>
                  </a:schemeClr>
                </a:solidFill>
                <a:effectLst>
                  <a:glow rad="215900">
                    <a:schemeClr val="accent4">
                      <a:lumMod val="20000"/>
                      <a:lumOff val="80000"/>
                      <a:alpha val="91000"/>
                    </a:schemeClr>
                  </a:glow>
                  <a:innerShdw blurRad="69850" dist="43180" dir="5400000">
                    <a:srgbClr val="000000">
                      <a:alpha val="65000"/>
                    </a:srgbClr>
                  </a:innerShdw>
                </a:effectLst>
                <a:latin typeface="+mj-lt"/>
              </a:rPr>
              <a:t>HOWEVER, there are two primitive roots to be considered:</a:t>
            </a:r>
            <a:r>
              <a:rPr lang="en-US" b="1" dirty="0" smtClean="0">
                <a:ln w="1905">
                  <a:solidFill>
                    <a:schemeClr val="accent3">
                      <a:lumMod val="50000"/>
                    </a:schemeClr>
                  </a:solidFill>
                </a:ln>
                <a:solidFill>
                  <a:schemeClr val="tx1">
                    <a:lumMod val="75000"/>
                    <a:lumOff val="25000"/>
                  </a:schemeClr>
                </a:solidFill>
                <a:effectLst>
                  <a:glow rad="127000">
                    <a:schemeClr val="accent4">
                      <a:lumMod val="20000"/>
                      <a:lumOff val="80000"/>
                    </a:schemeClr>
                  </a:glow>
                  <a:innerShdw blurRad="69850" dist="43180" dir="5400000">
                    <a:srgbClr val="000000">
                      <a:alpha val="65000"/>
                    </a:srgbClr>
                  </a:innerShdw>
                </a:effectLst>
                <a:latin typeface="+mj-lt"/>
              </a:rPr>
              <a:t/>
            </a:r>
            <a:br>
              <a:rPr lang="en-US" b="1" dirty="0" smtClean="0">
                <a:ln w="1905">
                  <a:solidFill>
                    <a:schemeClr val="accent3">
                      <a:lumMod val="50000"/>
                    </a:schemeClr>
                  </a:solidFill>
                </a:ln>
                <a:solidFill>
                  <a:schemeClr val="tx1">
                    <a:lumMod val="75000"/>
                    <a:lumOff val="25000"/>
                  </a:schemeClr>
                </a:solidFill>
                <a:effectLst>
                  <a:glow rad="127000">
                    <a:schemeClr val="accent4">
                      <a:lumMod val="20000"/>
                      <a:lumOff val="80000"/>
                    </a:schemeClr>
                  </a:glow>
                  <a:innerShdw blurRad="69850" dist="43180" dir="5400000">
                    <a:srgbClr val="000000">
                      <a:alpha val="65000"/>
                    </a:srgbClr>
                  </a:innerShdw>
                </a:effectLst>
                <a:latin typeface="+mj-lt"/>
              </a:rPr>
            </a:br>
            <a:endParaRPr lang="en-US" b="1" dirty="0" smtClean="0">
              <a:ln w="1905">
                <a:solidFill>
                  <a:schemeClr val="accent3">
                    <a:lumMod val="50000"/>
                  </a:schemeClr>
                </a:solidFill>
              </a:ln>
              <a:solidFill>
                <a:schemeClr val="tx1">
                  <a:lumMod val="75000"/>
                  <a:lumOff val="25000"/>
                </a:schemeClr>
              </a:solidFill>
              <a:effectLst>
                <a:glow rad="127000">
                  <a:schemeClr val="accent4">
                    <a:lumMod val="20000"/>
                    <a:lumOff val="80000"/>
                  </a:schemeClr>
                </a:glow>
                <a:innerShdw blurRad="69850" dist="43180" dir="5400000">
                  <a:srgbClr val="000000">
                    <a:alpha val="65000"/>
                  </a:srgbClr>
                </a:innerShdw>
              </a:effectLst>
              <a:latin typeface="+mj-lt"/>
            </a:endParaRPr>
          </a:p>
          <a:p>
            <a:pPr marL="342900" indent="-342900">
              <a:buFont typeface="Arial" pitchFamily="34" charset="0"/>
              <a:buChar char="•"/>
            </a:pP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H6153  </a:t>
            </a:r>
            <a:r>
              <a:rPr lang="en-US" sz="2000" b="1" dirty="0" smtClean="0">
                <a:ln w="1905">
                  <a:solidFill>
                    <a:srgbClr val="002060"/>
                  </a:solidFill>
                </a:ln>
                <a:solidFill>
                  <a:srgbClr val="0070C0"/>
                </a:solidFill>
                <a:effectLst>
                  <a:glow rad="190500">
                    <a:schemeClr val="bg1"/>
                  </a:glow>
                  <a:innerShdw blurRad="69850" dist="43180" dir="5400000">
                    <a:srgbClr val="000000">
                      <a:alpha val="65000"/>
                    </a:srgbClr>
                  </a:innerShdw>
                </a:effectLst>
              </a:rPr>
              <a:t>[noun]  </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ereb (eh'-</a:t>
            </a:r>
            <a:r>
              <a:rPr lang="en-US" sz="2400" b="1" dirty="0" err="1">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reb</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from H</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6150</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a:r>
            <a:b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b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dusk:   KJV </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day, even (-</a:t>
            </a:r>
            <a:r>
              <a:rPr lang="en-US" sz="2400" b="1" dirty="0" err="1">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ing</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tide), night</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tx1">
                      <a:alpha val="83000"/>
                    </a:schemeClr>
                  </a:glow>
                  <a:innerShdw blurRad="69850" dist="43180" dir="5400000">
                    <a:srgbClr val="000000">
                      <a:alpha val="65000"/>
                    </a:srgbClr>
                  </a:innerShdw>
                </a:effectLst>
              </a:rPr>
              <a:t/>
            </a:r>
            <a:b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tx1">
                      <a:alpha val="83000"/>
                    </a:schemeClr>
                  </a:glow>
                  <a:innerShdw blurRad="69850" dist="43180" dir="5400000">
                    <a:srgbClr val="000000">
                      <a:alpha val="65000"/>
                    </a:srgbClr>
                  </a:innerShdw>
                </a:effectLst>
              </a:rPr>
            </a:br>
            <a:r>
              <a:rPr lang="en-US" sz="20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rgbClr val="0070C0">
                      <a:alpha val="86000"/>
                    </a:srgbClr>
                  </a:glow>
                  <a:innerShdw blurRad="69850" dist="43180" dir="5400000">
                    <a:srgbClr val="000000">
                      <a:alpha val="65000"/>
                    </a:srgbClr>
                  </a:innerShdw>
                </a:effectLst>
              </a:rPr>
              <a:t> </a:t>
            </a:r>
          </a:p>
          <a:p>
            <a:pPr marL="742950" lvl="1" indent="-285750">
              <a:buFont typeface="Wingdings" pitchFamily="2" charset="2"/>
              <a:buChar char="v"/>
            </a:pP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H6150  </a:t>
            </a:r>
            <a:r>
              <a:rPr lang="en-US" sz="2000" b="1" dirty="0" smtClean="0">
                <a:ln w="1905">
                  <a:solidFill>
                    <a:srgbClr val="002060"/>
                  </a:solidFill>
                </a:ln>
                <a:solidFill>
                  <a:srgbClr val="CCE9AD"/>
                </a:solidFill>
                <a:effectLst>
                  <a:glow rad="190500">
                    <a:srgbClr val="0070C0">
                      <a:alpha val="86000"/>
                    </a:srgbClr>
                  </a:glow>
                  <a:innerShdw blurRad="69850" dist="43180" dir="5400000">
                    <a:srgbClr val="000000">
                      <a:alpha val="65000"/>
                    </a:srgbClr>
                  </a:innerShdw>
                </a:effectLst>
              </a:rPr>
              <a:t>[verb]  </a:t>
            </a: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a:t>
            </a:r>
            <a:r>
              <a:rPr lang="en-US" sz="2400" b="1" dirty="0" err="1"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arab</a:t>
            </a: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r>
              <a:rPr lang="en-US" sz="2400" b="1"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(aw-</a:t>
            </a:r>
            <a:r>
              <a:rPr lang="en-US" sz="2400" b="1" dirty="0" err="1">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rab</a:t>
            </a:r>
            <a:r>
              <a:rPr lang="en-US" sz="2400" b="1"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 primitive root </a:t>
            </a: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b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b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r>
              <a:rPr lang="en-US"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[identical with </a:t>
            </a:r>
            <a:r>
              <a:rPr lang="en-US" b="1"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H</a:t>
            </a:r>
            <a:r>
              <a:rPr lang="en-US"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6148 </a:t>
            </a:r>
            <a:r>
              <a:rPr lang="en-US" b="1"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through the idea of covering with </a:t>
            </a:r>
            <a:r>
              <a:rPr lang="en-US"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a texture];</a:t>
            </a: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b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b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r>
              <a:rPr lang="en-US" sz="2400" b="1" u="sng"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to </a:t>
            </a:r>
            <a:r>
              <a:rPr lang="en-US" sz="2400" b="1" u="sng"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grow dusky at sundown</a:t>
            </a:r>
            <a:r>
              <a:rPr lang="en-US" sz="24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a:t>
            </a:r>
            <a:r>
              <a:rPr lang="en-US" sz="2400" b="1" u="sng"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r>
              <a:rPr lang="en-US" sz="2000" b="1" u="sng"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r>
            <a:br>
              <a:rPr lang="en-US" sz="2000" b="1" u="sng"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br>
            <a:r>
              <a:rPr lang="en-US" sz="20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KJV </a:t>
            </a:r>
            <a:r>
              <a:rPr lang="en-US" sz="2000" b="1"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r>
              <a:rPr lang="en-US" sz="2000" b="1" u="sng"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be darkened</a:t>
            </a:r>
            <a:r>
              <a:rPr lang="en-US" sz="2000" b="1" dirty="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(toward) evening</a:t>
            </a:r>
            <a:r>
              <a:rPr lang="en-US" sz="2000" b="1" dirty="0" smtClean="0">
                <a:ln w="1905">
                  <a:solidFill>
                    <a:srgbClr val="002060"/>
                  </a:solidFill>
                </a:ln>
                <a:solidFill>
                  <a:srgbClr val="FFC000"/>
                </a:solidFill>
                <a:effectLst>
                  <a:glow rad="190500">
                    <a:srgbClr val="0070C0">
                      <a:alpha val="86000"/>
                    </a:srgbClr>
                  </a:glow>
                  <a:innerShdw blurRad="69850" dist="43180" dir="5400000">
                    <a:srgbClr val="000000">
                      <a:alpha val="65000"/>
                    </a:srgbClr>
                  </a:innerShdw>
                </a:effectLst>
              </a:rPr>
              <a:t>. </a:t>
            </a:r>
            <a:r>
              <a:rPr lang="en-US" sz="2000" b="1" dirty="0" smtClean="0">
                <a:ln w="1905">
                  <a:solidFill>
                    <a:srgbClr val="002060"/>
                  </a:solidFill>
                </a:ln>
                <a:solidFill>
                  <a:srgbClr val="FFC000"/>
                </a:solidFill>
                <a:effectLst>
                  <a:glow rad="190500">
                    <a:schemeClr val="tx1">
                      <a:alpha val="83000"/>
                    </a:schemeClr>
                  </a:glow>
                  <a:innerShdw blurRad="69850" dist="43180" dir="5400000">
                    <a:srgbClr val="000000">
                      <a:alpha val="65000"/>
                    </a:srgbClr>
                  </a:innerShdw>
                </a:effectLst>
              </a:rPr>
              <a:t/>
            </a:r>
            <a:br>
              <a:rPr lang="en-US" sz="2000" b="1" dirty="0" smtClean="0">
                <a:ln w="1905">
                  <a:solidFill>
                    <a:srgbClr val="002060"/>
                  </a:solidFill>
                </a:ln>
                <a:solidFill>
                  <a:srgbClr val="FFC000"/>
                </a:solidFill>
                <a:effectLst>
                  <a:glow rad="190500">
                    <a:schemeClr val="tx1">
                      <a:alpha val="83000"/>
                    </a:schemeClr>
                  </a:glow>
                  <a:innerShdw blurRad="69850" dist="43180" dir="5400000">
                    <a:srgbClr val="000000">
                      <a:alpha val="65000"/>
                    </a:srgbClr>
                  </a:innerShdw>
                </a:effectLst>
              </a:rPr>
            </a:br>
            <a:r>
              <a:rPr lang="en-US" sz="2000" b="1" dirty="0" smtClean="0">
                <a:ln w="1905">
                  <a:solidFill>
                    <a:srgbClr val="002060"/>
                  </a:solidFill>
                </a:ln>
                <a:solidFill>
                  <a:srgbClr val="FFC000"/>
                </a:solidFill>
                <a:effectLst>
                  <a:glow rad="190500">
                    <a:schemeClr val="tx1">
                      <a:alpha val="83000"/>
                    </a:schemeClr>
                  </a:glow>
                  <a:innerShdw blurRad="69850" dist="43180" dir="5400000">
                    <a:srgbClr val="000000">
                      <a:alpha val="65000"/>
                    </a:srgbClr>
                  </a:innerShdw>
                </a:effectLst>
              </a:rPr>
              <a:t> </a:t>
            </a:r>
          </a:p>
          <a:p>
            <a:pPr marL="1200150" lvl="2" indent="-285750">
              <a:buFont typeface="Wingdings" pitchFamily="2" charset="2"/>
              <a:buChar char="Ø"/>
            </a:pPr>
            <a:r>
              <a:rPr lang="en-US" sz="22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H</a:t>
            </a:r>
            <a:r>
              <a:rPr lang="en-US" sz="22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6148   </a:t>
            </a:r>
            <a:r>
              <a:rPr lang="en-US" sz="2000" b="1" dirty="0" smtClean="0">
                <a:ln w="1905">
                  <a:solidFill>
                    <a:srgbClr val="002060"/>
                  </a:solidFill>
                </a:ln>
                <a:solidFill>
                  <a:srgbClr val="CCE9AD"/>
                </a:solidFill>
                <a:effectLst>
                  <a:glow rad="190500">
                    <a:schemeClr val="tx1">
                      <a:alpha val="83000"/>
                    </a:schemeClr>
                  </a:glow>
                  <a:innerShdw blurRad="69850" dist="43180" dir="5400000">
                    <a:srgbClr val="000000">
                      <a:alpha val="65000"/>
                    </a:srgbClr>
                  </a:innerShdw>
                </a:effectLst>
              </a:rPr>
              <a:t>[verb]</a:t>
            </a:r>
            <a:r>
              <a:rPr lang="en-US" sz="2200" b="1" dirty="0" smtClean="0">
                <a:ln w="1905">
                  <a:solidFill>
                    <a:srgbClr val="002060"/>
                  </a:solidFill>
                </a:ln>
                <a:solidFill>
                  <a:srgbClr val="CCE9AD"/>
                </a:solidFill>
                <a:effectLst>
                  <a:glow rad="190500">
                    <a:schemeClr val="tx1">
                      <a:alpha val="83000"/>
                    </a:schemeClr>
                  </a:glow>
                  <a:innerShdw blurRad="69850" dist="43180" dir="5400000">
                    <a:srgbClr val="000000">
                      <a:alpha val="65000"/>
                    </a:srgbClr>
                  </a:innerShdw>
                </a:effectLst>
              </a:rPr>
              <a:t>  </a:t>
            </a:r>
            <a:r>
              <a:rPr lang="en-US" sz="22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a:t>
            </a:r>
            <a:r>
              <a:rPr lang="en-US" sz="2200" b="1" dirty="0" err="1">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arab</a:t>
            </a:r>
            <a:r>
              <a:rPr lang="en-US" sz="22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(aw-</a:t>
            </a:r>
            <a:r>
              <a:rPr lang="en-US" sz="2200" b="1" dirty="0" err="1">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rab</a:t>
            </a:r>
            <a:r>
              <a:rPr lang="en-US" sz="22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t>
            </a:r>
            <a:r>
              <a:rPr lang="en-US" sz="22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a primitive root; </a:t>
            </a:r>
            <a:r>
              <a:rPr lang="en-US" sz="22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to </a:t>
            </a:r>
            <a:r>
              <a:rPr lang="en-US" sz="2200" b="1" u="sng" dirty="0">
                <a:ln w="1905">
                  <a:solidFill>
                    <a:srgbClr val="002060"/>
                  </a:solidFill>
                </a:ln>
                <a:solidFill>
                  <a:schemeClr val="accent4">
                    <a:lumMod val="75000"/>
                  </a:schemeClr>
                </a:solidFill>
                <a:effectLst>
                  <a:glow rad="190500">
                    <a:schemeClr val="tx1">
                      <a:alpha val="83000"/>
                    </a:schemeClr>
                  </a:glow>
                  <a:innerShdw blurRad="69850" dist="43180" dir="5400000">
                    <a:srgbClr val="000000">
                      <a:alpha val="65000"/>
                    </a:srgbClr>
                  </a:innerShdw>
                </a:effectLst>
              </a:rPr>
              <a:t>braid</a:t>
            </a:r>
            <a:r>
              <a:rPr lang="en-US" sz="22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i.e. </a:t>
            </a:r>
            <a:r>
              <a:rPr lang="en-US" sz="2200" b="1" u="sng" dirty="0">
                <a:ln w="1905">
                  <a:solidFill>
                    <a:srgbClr val="002060"/>
                  </a:solidFill>
                </a:ln>
                <a:solidFill>
                  <a:schemeClr val="accent4">
                    <a:lumMod val="75000"/>
                  </a:schemeClr>
                </a:solidFill>
                <a:effectLst>
                  <a:glow rad="190500">
                    <a:schemeClr val="tx1">
                      <a:alpha val="83000"/>
                    </a:schemeClr>
                  </a:glow>
                  <a:innerShdw blurRad="69850" dist="43180" dir="5400000">
                    <a:srgbClr val="000000">
                      <a:alpha val="65000"/>
                    </a:srgbClr>
                  </a:innerShdw>
                </a:effectLst>
              </a:rPr>
              <a:t>intermix</a:t>
            </a:r>
            <a:r>
              <a:rPr lang="en-US" sz="2200" b="1" dirty="0">
                <a:ln w="1905">
                  <a:solidFill>
                    <a:srgbClr val="002060"/>
                  </a:solidFill>
                </a:ln>
                <a:solidFill>
                  <a:schemeClr val="accent4">
                    <a:lumMod val="75000"/>
                  </a:schemeClr>
                </a:solidFill>
                <a:effectLst>
                  <a:glow rad="190500">
                    <a:schemeClr val="tx1">
                      <a:alpha val="83000"/>
                    </a:schemeClr>
                  </a:glow>
                  <a:innerShdw blurRad="69850" dist="43180" dir="5400000">
                    <a:srgbClr val="000000">
                      <a:alpha val="65000"/>
                    </a:srgbClr>
                  </a:innerShdw>
                </a:effectLst>
              </a:rPr>
              <a:t>;</a:t>
            </a:r>
            <a:r>
              <a:rPr lang="en-US" sz="22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t>
            </a:r>
            <a:r>
              <a:rPr lang="en-US"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technically, to traffic (as if by barter); </a:t>
            </a:r>
            <a:r>
              <a:rPr lang="en-US"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r>
            <a:br>
              <a:rPr lang="en-US"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br>
            <a:r>
              <a:rPr lang="en-US"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also </a:t>
            </a:r>
            <a:r>
              <a:rPr lang="en-US"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or give to be security (as a kind of exchange</a:t>
            </a:r>
            <a:r>
              <a:rPr lang="en-US"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t>
            </a:r>
            <a:r>
              <a:rPr lang="en-US" sz="22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r>
            <a:br>
              <a:rPr lang="en-US" sz="22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br>
            <a:r>
              <a:rPr lang="en-US" sz="22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KJV </a:t>
            </a:r>
            <a:r>
              <a:rPr lang="en-US" sz="22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t>
            </a:r>
            <a:r>
              <a:rPr lang="en-US" sz="16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engage,</a:t>
            </a:r>
            <a:r>
              <a:rPr lang="en-US"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(inter-) meddle (with), </a:t>
            </a:r>
            <a:r>
              <a:rPr lang="en-US" sz="2200" b="1" u="sng" dirty="0">
                <a:ln w="1905">
                  <a:solidFill>
                    <a:srgbClr val="002060"/>
                  </a:solidFill>
                </a:ln>
                <a:solidFill>
                  <a:schemeClr val="accent4">
                    <a:lumMod val="75000"/>
                  </a:schemeClr>
                </a:solidFill>
                <a:effectLst>
                  <a:glow rad="190500">
                    <a:schemeClr val="tx1">
                      <a:alpha val="83000"/>
                    </a:schemeClr>
                  </a:glow>
                  <a:innerShdw blurRad="69850" dist="43180" dir="5400000">
                    <a:srgbClr val="000000">
                      <a:alpha val="65000"/>
                    </a:srgbClr>
                  </a:innerShdw>
                </a:effectLst>
              </a:rPr>
              <a:t>mingle</a:t>
            </a:r>
            <a:r>
              <a:rPr lang="en-US" sz="22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t>
            </a:r>
            <a:r>
              <a:rPr lang="en-US"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a:t>
            </a:r>
            <a:r>
              <a:rPr lang="en-US" sz="16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self</a:t>
            </a:r>
            <a:r>
              <a:rPr lang="en-US"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t>
            </a:r>
            <a:r>
              <a:rPr lang="en-US"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r>
            <a:br>
              <a:rPr lang="en-US"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br>
            <a:r>
              <a:rPr lang="en-US"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a:t>
            </a:r>
            <a:r>
              <a:rPr lang="en-US" sz="16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mortgage</a:t>
            </a:r>
            <a:r>
              <a:rPr lang="en-US" sz="16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occupy, give pledges, be (-come, put </a:t>
            </a:r>
            <a:r>
              <a:rPr lang="en-US" sz="16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in</a:t>
            </a:r>
            <a:r>
              <a:rPr lang="en-US" sz="16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 surety, undertake</a:t>
            </a:r>
            <a:r>
              <a:rPr lang="en-US" sz="1600" b="1" dirty="0" smtClean="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rPr>
              <a:t>.</a:t>
            </a:r>
            <a:endParaRPr lang="en-US" sz="1600" b="1" dirty="0">
              <a:ln w="1905">
                <a:solidFill>
                  <a:srgbClr val="002060"/>
                </a:solidFill>
              </a:ln>
              <a:solidFill>
                <a:schemeClr val="accent6">
                  <a:lumMod val="60000"/>
                  <a:lumOff val="40000"/>
                </a:schemeClr>
              </a:solidFill>
              <a:effectLst>
                <a:glow rad="190500">
                  <a:schemeClr val="tx1">
                    <a:alpha val="83000"/>
                  </a:schemeClr>
                </a:glow>
                <a:innerShdw blurRad="69850" dist="43180" dir="5400000">
                  <a:srgbClr val="000000">
                    <a:alpha val="65000"/>
                  </a:srgbClr>
                </a:innerShdw>
              </a:effectLst>
            </a:endParaRPr>
          </a:p>
        </p:txBody>
      </p:sp>
      <p:pic>
        <p:nvPicPr>
          <p:cNvPr id="8" name="Picture 2" descr="C:\Users\Rae\Desktop\Grammar Art\p 7 Strong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5385" y="1418440"/>
            <a:ext cx="1089103" cy="14815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429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6" y="6520259"/>
            <a:ext cx="432048" cy="365125"/>
          </a:xfrm>
        </p:spPr>
        <p:txBody>
          <a:bodyPr>
            <a:scene3d>
              <a:camera prst="orthographicFront"/>
              <a:lightRig rig="threePt" dir="t"/>
            </a:scene3d>
            <a:sp3d extrusionH="57150">
              <a:bevelT w="38100" h="38100"/>
            </a:sp3d>
          </a:bodyPr>
          <a:lstStyle/>
          <a:p>
            <a:fld id="{AD682D65-884C-47A2-8FBD-AC59C0AFCE73}" type="slidenum">
              <a:rPr lang="es-ES" smtClean="0">
                <a:solidFill>
                  <a:schemeClr val="bg1"/>
                </a:solidFill>
              </a:rPr>
              <a:pPr/>
              <a:t>44</a:t>
            </a:fld>
            <a:endParaRPr lang="es-ES" dirty="0">
              <a:solidFill>
                <a:schemeClr val="bg1"/>
              </a:solidFill>
            </a:endParaRPr>
          </a:p>
        </p:txBody>
      </p:sp>
      <p:sp>
        <p:nvSpPr>
          <p:cNvPr id="3" name="Rectangle 2"/>
          <p:cNvSpPr/>
          <p:nvPr/>
        </p:nvSpPr>
        <p:spPr>
          <a:xfrm>
            <a:off x="179512" y="256580"/>
            <a:ext cx="5832648" cy="2308324"/>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3"/>
                </a:solidFill>
                <a:effectLst>
                  <a:outerShdw blurRad="50800" dist="39000" dir="5460000" algn="tl">
                    <a:srgbClr val="000000">
                      <a:alpha val="38000"/>
                    </a:srgbClr>
                  </a:outerShdw>
                </a:effectLst>
                <a:latin typeface="Ravie" pitchFamily="82" charset="0"/>
              </a:rPr>
              <a:t>Question:</a:t>
            </a:r>
          </a:p>
          <a:p>
            <a:pPr algn="ct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Why are there </a:t>
            </a:r>
            <a:b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br>
            <a:r>
              <a:rPr lang="en-US" sz="3600" b="1" dirty="0" smtClean="0">
                <a:ln w="11430"/>
                <a:solidFill>
                  <a:srgbClr val="F1E441"/>
                </a:solidFill>
                <a:effectLst>
                  <a:outerShdw blurRad="50800" dist="39000" dir="5460000" algn="tl">
                    <a:srgbClr val="000000">
                      <a:alpha val="38000"/>
                    </a:srgbClr>
                  </a:outerShdw>
                </a:effectLst>
                <a:latin typeface="Segoe Print" pitchFamily="2" charset="0"/>
              </a:rPr>
              <a:t>two primitive roots </a:t>
            </a:r>
            <a:br>
              <a:rPr lang="en-US" sz="3600" b="1" dirty="0" smtClean="0">
                <a:ln w="11430"/>
                <a:solidFill>
                  <a:srgbClr val="F1E441"/>
                </a:solidFill>
                <a:effectLst>
                  <a:outerShdw blurRad="50800" dist="39000" dir="5460000" algn="tl">
                    <a:srgbClr val="000000">
                      <a:alpha val="38000"/>
                    </a:srgbClr>
                  </a:outerShdw>
                </a:effectLst>
                <a:latin typeface="Segoe Print" pitchFamily="2" charset="0"/>
              </a:rPr>
            </a:b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for the word </a:t>
            </a:r>
            <a:r>
              <a:rPr lang="en-US" sz="3600" b="1" dirty="0" smtClean="0">
                <a:ln w="11430"/>
                <a:solidFill>
                  <a:srgbClr val="F1E441"/>
                </a:solidFill>
                <a:effectLst>
                  <a:outerShdw blurRad="50800" dist="39000" dir="5460000" algn="tl">
                    <a:srgbClr val="000000">
                      <a:alpha val="38000"/>
                    </a:srgbClr>
                  </a:outerShdw>
                </a:effectLst>
                <a:latin typeface="Segoe Print" pitchFamily="2" charset="0"/>
              </a:rPr>
              <a:t>“evening”</a:t>
            </a: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a:t>
            </a:r>
          </a:p>
        </p:txBody>
      </p:sp>
      <p:pic>
        <p:nvPicPr>
          <p:cNvPr id="2050" name="Picture 2" descr="C:\Users\Rae\Desktop\Clip Art for PPTs\smiley question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87615" y="-144"/>
            <a:ext cx="3281685" cy="24811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7" y="3933056"/>
            <a:ext cx="8645773" cy="1754326"/>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3"/>
                </a:solidFill>
                <a:effectLst>
                  <a:outerShdw blurRad="50800" dist="39000" dir="5460000" algn="tl">
                    <a:srgbClr val="000000">
                      <a:alpha val="38000"/>
                    </a:srgbClr>
                  </a:outerShdw>
                </a:effectLst>
                <a:latin typeface="Ravie" pitchFamily="82" charset="0"/>
              </a:rPr>
              <a:t>Answer:</a:t>
            </a: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  Because there are </a:t>
            </a:r>
            <a:b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br>
            <a:r>
              <a:rPr lang="en-US" sz="3600" b="1" dirty="0" smtClean="0">
                <a:ln w="11430"/>
                <a:solidFill>
                  <a:srgbClr val="F1E441"/>
                </a:solidFill>
                <a:effectLst>
                  <a:outerShdw blurRad="50800" dist="39000" dir="5460000" algn="tl">
                    <a:srgbClr val="000000">
                      <a:alpha val="38000"/>
                    </a:srgbClr>
                  </a:outerShdw>
                </a:effectLst>
                <a:latin typeface="Segoe Print" pitchFamily="2" charset="0"/>
              </a:rPr>
              <a:t>two twilights </a:t>
            </a:r>
            <a:br>
              <a:rPr lang="en-US" sz="3600" b="1" dirty="0" smtClean="0">
                <a:ln w="11430"/>
                <a:solidFill>
                  <a:srgbClr val="F1E441"/>
                </a:solidFill>
                <a:effectLst>
                  <a:outerShdw blurRad="50800" dist="39000" dir="5460000" algn="tl">
                    <a:srgbClr val="000000">
                      <a:alpha val="38000"/>
                    </a:srgbClr>
                  </a:outerShdw>
                </a:effectLst>
                <a:latin typeface="Segoe Print" pitchFamily="2" charset="0"/>
              </a:rPr>
            </a:br>
            <a:r>
              <a:rPr lang="en-US" sz="36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in every 24 hour cycle!</a:t>
            </a:r>
          </a:p>
        </p:txBody>
      </p:sp>
      <p:sp>
        <p:nvSpPr>
          <p:cNvPr id="7" name="Rectangle 6"/>
          <p:cNvSpPr/>
          <p:nvPr/>
        </p:nvSpPr>
        <p:spPr>
          <a:xfrm>
            <a:off x="251520" y="5877272"/>
            <a:ext cx="7506834" cy="52322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Both </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primitive roots </a:t>
            </a:r>
            <a:r>
              <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are named </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a:t>
            </a:r>
            <a:r>
              <a:rPr lang="en-US" sz="2800" b="1" dirty="0" err="1" smtClean="0">
                <a:ln w="11430"/>
                <a:solidFill>
                  <a:srgbClr val="F1E441"/>
                </a:solidFill>
                <a:effectLst>
                  <a:outerShdw blurRad="50800" dist="39000" dir="5460000" algn="tl">
                    <a:srgbClr val="000000">
                      <a:alpha val="38000"/>
                    </a:srgbClr>
                  </a:outerShdw>
                </a:effectLst>
                <a:latin typeface="Segoe Print" pitchFamily="2" charset="0"/>
              </a:rPr>
              <a:t>arab</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a:t>
            </a:r>
            <a:endPar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endParaRPr>
          </a:p>
        </p:txBody>
      </p:sp>
      <p:sp>
        <p:nvSpPr>
          <p:cNvPr id="8" name="Rectangle 7"/>
          <p:cNvSpPr/>
          <p:nvPr/>
        </p:nvSpPr>
        <p:spPr>
          <a:xfrm>
            <a:off x="7301909" y="5805264"/>
            <a:ext cx="1875835" cy="923330"/>
          </a:xfrm>
          <a:prstGeom prst="rect">
            <a:avLst/>
          </a:prstGeom>
          <a:noFill/>
        </p:spPr>
        <p:txBody>
          <a:bodyPr wrap="none" lIns="91440" tIns="45720" rIns="91440" bIns="45720">
            <a:prstTxWarp prst="textChevron">
              <a:avLst/>
            </a:prstTxWarp>
            <a:spAutoFit/>
            <a:scene3d>
              <a:camera prst="orthographicFront">
                <a:rot lat="0" lon="0" rev="0"/>
              </a:camera>
              <a:lightRig rig="contrasting" dir="t">
                <a:rot lat="0" lon="0" rev="4500000"/>
              </a:lightRig>
            </a:scene3d>
            <a:sp3d extrusionH="57150" contourW="6350" prstMaterial="metal">
              <a:bevelT w="127000" h="31750" prst="coolSlant"/>
              <a:contourClr>
                <a:schemeClr val="accent1">
                  <a:shade val="75000"/>
                </a:schemeClr>
              </a:contourClr>
            </a:sp3d>
          </a:bodyPr>
          <a:lstStyle/>
          <a:p>
            <a:pPr algn="ct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r>
              <a:rPr lang="en-US" sz="2800" b="1" cap="all" dirty="0" smtClean="0">
                <a:ln w="0">
                  <a:solidFill>
                    <a:schemeClr val="accent1">
                      <a:lumMod val="50000"/>
                    </a:schemeClr>
                  </a:solidFill>
                </a:ln>
                <a:solidFill>
                  <a:schemeClr val="accent4">
                    <a:lumMod val="60000"/>
                    <a:lumOff val="40000"/>
                  </a:schemeClr>
                </a:solidFill>
                <a:effectLst>
                  <a:reflection blurRad="6350" stA="55000" endA="300" endPos="45500" dir="5400000" sy="-100000" algn="bl" rotWithShape="0"/>
                </a:effectLst>
                <a:latin typeface="Cooper Black" pitchFamily="18" charset="0"/>
              </a:rPr>
              <a:t>Why?</a:t>
            </a: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endParaRPr lang="en-US" sz="5400" b="1" cap="all" spc="0" dirty="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endParaRPr>
          </a:p>
        </p:txBody>
      </p:sp>
    </p:spTree>
    <p:extLst>
      <p:ext uri="{BB962C8B-B14F-4D97-AF65-F5344CB8AC3E}">
        <p14:creationId xmlns:p14="http://schemas.microsoft.com/office/powerpoint/2010/main" val="92786430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750"/>
                                        <p:tgtEl>
                                          <p:spTgt spid="7"/>
                                        </p:tgtEl>
                                      </p:cBhvr>
                                    </p:animEffect>
                                  </p:childTnLst>
                                </p:cTn>
                              </p:par>
                            </p:childTnLst>
                          </p:cTn>
                        </p:par>
                        <p:par>
                          <p:cTn id="15" fill="hold">
                            <p:stCondLst>
                              <p:cond delay="1750"/>
                            </p:stCondLst>
                            <p:childTnLst>
                              <p:par>
                                <p:cTn id="16" presetID="42"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250"/>
                                        <p:tgtEl>
                                          <p:spTgt spid="8"/>
                                        </p:tgtEl>
                                      </p:cBhvr>
                                    </p:animEffect>
                                    <p:anim calcmode="lin" valueType="num">
                                      <p:cBhvr>
                                        <p:cTn id="19" dur="1250" fill="hold"/>
                                        <p:tgtEl>
                                          <p:spTgt spid="8"/>
                                        </p:tgtEl>
                                        <p:attrNameLst>
                                          <p:attrName>ppt_x</p:attrName>
                                        </p:attrNameLst>
                                      </p:cBhvr>
                                      <p:tavLst>
                                        <p:tav tm="0">
                                          <p:val>
                                            <p:strVal val="#ppt_x"/>
                                          </p:val>
                                        </p:tav>
                                        <p:tav tm="100000">
                                          <p:val>
                                            <p:strVal val="#ppt_x"/>
                                          </p:val>
                                        </p:tav>
                                      </p:tavLst>
                                    </p:anim>
                                    <p:anim calcmode="lin" valueType="num">
                                      <p:cBhvr>
                                        <p:cTn id="20"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6" y="6453336"/>
            <a:ext cx="432048" cy="365125"/>
          </a:xfrm>
        </p:spPr>
        <p:txBody>
          <a:bodyPr>
            <a:scene3d>
              <a:camera prst="orthographicFront"/>
              <a:lightRig rig="threePt" dir="t"/>
            </a:scene3d>
            <a:sp3d extrusionH="57150">
              <a:bevelT w="38100" h="38100"/>
            </a:sp3d>
          </a:bodyPr>
          <a:lstStyle/>
          <a:p>
            <a:fld id="{AD682D65-884C-47A2-8FBD-AC59C0AFCE73}" type="slidenum">
              <a:rPr lang="es-ES" smtClean="0">
                <a:solidFill>
                  <a:schemeClr val="bg1"/>
                </a:solidFill>
              </a:rPr>
              <a:pPr/>
              <a:t>45</a:t>
            </a:fld>
            <a:endParaRPr lang="es-ES" dirty="0">
              <a:solidFill>
                <a:schemeClr val="bg1"/>
              </a:solidFill>
            </a:endParaRPr>
          </a:p>
        </p:txBody>
      </p:sp>
      <p:sp>
        <p:nvSpPr>
          <p:cNvPr id="3" name="Rectangle 2"/>
          <p:cNvSpPr/>
          <p:nvPr/>
        </p:nvSpPr>
        <p:spPr>
          <a:xfrm>
            <a:off x="251520" y="188640"/>
            <a:ext cx="8712968" cy="52322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1) H61</a:t>
            </a:r>
            <a:r>
              <a:rPr lang="en-US" sz="2800" b="1" u="sng"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50</a:t>
            </a:r>
            <a:r>
              <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 </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a:t>
            </a:r>
            <a:r>
              <a:rPr lang="en-US" sz="2800" b="1" dirty="0" err="1" smtClean="0">
                <a:ln w="11430"/>
                <a:solidFill>
                  <a:srgbClr val="F1E441"/>
                </a:solidFill>
                <a:effectLst>
                  <a:outerShdw blurRad="50800" dist="39000" dir="5460000" algn="tl">
                    <a:srgbClr val="000000">
                      <a:alpha val="38000"/>
                    </a:srgbClr>
                  </a:outerShdw>
                </a:effectLst>
                <a:latin typeface="Segoe Print" pitchFamily="2" charset="0"/>
              </a:rPr>
              <a:t>arab</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 </a:t>
            </a:r>
            <a:r>
              <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aligns with </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evening twilight.</a:t>
            </a:r>
            <a:endParaRPr lang="en-US" sz="28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endParaRPr>
          </a:p>
        </p:txBody>
      </p:sp>
      <p:pic>
        <p:nvPicPr>
          <p:cNvPr id="2050" name="Picture 2" descr="C:\Users\Rae\Desktop\Clip Art for PPTs\smiley question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37468" y="1055094"/>
            <a:ext cx="2345580" cy="17733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6" y="836712"/>
            <a:ext cx="4248472" cy="5505353"/>
          </a:xfrm>
          <a:prstGeom prst="rect">
            <a:avLst/>
          </a:prstGeom>
          <a:solidFill>
            <a:schemeClr val="accent4">
              <a:lumMod val="20000"/>
              <a:lumOff val="80000"/>
              <a:alpha val="23000"/>
            </a:schemeClr>
          </a:solidFill>
          <a:ln w="38100">
            <a:solidFill>
              <a:schemeClr val="accent4">
                <a:lumMod val="60000"/>
                <a:lumOff val="40000"/>
              </a:schemeClr>
            </a:solidFill>
          </a:ln>
          <a:scene3d>
            <a:camera prst="orthographicFront"/>
            <a:lightRig rig="threePt" dir="t"/>
          </a:scene3d>
          <a:sp3d>
            <a:bevelT/>
          </a:sp3d>
        </p:spPr>
        <p:txBody>
          <a:bodyPr wrap="square">
            <a:spAutoFit/>
          </a:bodyPr>
          <a:lstStyle/>
          <a:p>
            <a:pPr marL="342900" indent="-342900">
              <a:lnSpc>
                <a:spcPct val="150000"/>
              </a:lnSpc>
              <a:buFont typeface="Arial" pitchFamily="34" charset="0"/>
              <a:buChar char="•"/>
            </a:pP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H6153  </a:t>
            </a:r>
            <a:r>
              <a:rPr lang="en-US" sz="2000" b="1" dirty="0" smtClean="0">
                <a:ln w="1905">
                  <a:solidFill>
                    <a:srgbClr val="002060"/>
                  </a:solidFill>
                </a:ln>
                <a:solidFill>
                  <a:srgbClr val="0070C0"/>
                </a:solidFill>
                <a:effectLst>
                  <a:glow rad="190500">
                    <a:schemeClr val="bg1"/>
                  </a:glow>
                  <a:innerShdw blurRad="69850" dist="43180" dir="5400000">
                    <a:srgbClr val="000000">
                      <a:alpha val="65000"/>
                    </a:srgbClr>
                  </a:innerShdw>
                </a:effectLst>
              </a:rPr>
              <a:t>[noun]  </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`ereb; </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from </a:t>
            </a:r>
            <a:r>
              <a:rPr lang="en-US" sz="2400" b="1" dirty="0">
                <a:ln w="1905">
                  <a:solidFill>
                    <a:srgbClr val="002060"/>
                  </a:solidFill>
                </a:ln>
                <a:solidFill>
                  <a:schemeClr val="accent4">
                    <a:lumMod val="75000"/>
                  </a:schemeClr>
                </a:solidFill>
                <a:effectLst>
                  <a:glow rad="190500">
                    <a:schemeClr val="bg1"/>
                  </a:glow>
                  <a:innerShdw blurRad="69850" dist="43180" dir="5400000">
                    <a:srgbClr val="000000">
                      <a:alpha val="65000"/>
                    </a:srgbClr>
                  </a:innerShdw>
                </a:effectLst>
              </a:rPr>
              <a:t>H</a:t>
            </a:r>
            <a:r>
              <a:rPr lang="en-US" sz="2400" b="1" dirty="0" smtClean="0">
                <a:ln w="1905">
                  <a:solidFill>
                    <a:srgbClr val="002060"/>
                  </a:solidFill>
                </a:ln>
                <a:solidFill>
                  <a:schemeClr val="accent4">
                    <a:lumMod val="75000"/>
                  </a:schemeClr>
                </a:solidFill>
                <a:effectLst>
                  <a:glow rad="190500">
                    <a:schemeClr val="bg1"/>
                  </a:glow>
                  <a:innerShdw blurRad="69850" dist="43180" dir="5400000">
                    <a:srgbClr val="000000">
                      <a:alpha val="65000"/>
                    </a:srgbClr>
                  </a:innerShdw>
                </a:effectLst>
              </a:rPr>
              <a:t>6150</a:t>
            </a:r>
            <a:r>
              <a:rPr lang="en-US" sz="2400" b="1" dirty="0">
                <a:ln w="1905">
                  <a:solidFill>
                    <a:srgbClr val="002060"/>
                  </a:solidFill>
                </a:ln>
                <a:solidFill>
                  <a:schemeClr val="accent4">
                    <a:lumMod val="75000"/>
                  </a:schemeClr>
                </a:solidFill>
                <a:effectLst>
                  <a:glow rad="190500">
                    <a:schemeClr val="bg1"/>
                  </a:glow>
                  <a:innerShdw blurRad="69850" dist="43180" dir="5400000">
                    <a:srgbClr val="000000">
                      <a:alpha val="65000"/>
                    </a:srgbClr>
                  </a:innerShdw>
                </a:effectLst>
              </a:rPr>
              <a:t>;</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dusk</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KJV </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day, even (-</a:t>
            </a:r>
            <a:r>
              <a:rPr lang="en-US" sz="2400" b="1" dirty="0" err="1">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ing</a:t>
            </a:r>
            <a:r>
              <a:rPr lang="en-US" sz="24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tide), night</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bg1"/>
                  </a:glow>
                  <a:innerShdw blurRad="69850" dist="43180" dir="5400000">
                    <a:srgbClr val="000000">
                      <a:alpha val="65000"/>
                    </a:srgbClr>
                  </a:innerShdw>
                </a:effectLst>
              </a:rPr>
              <a:t>. </a:t>
            </a:r>
            <a: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tx1">
                      <a:alpha val="83000"/>
                    </a:schemeClr>
                  </a:glow>
                  <a:innerShdw blurRad="69850" dist="43180" dir="5400000">
                    <a:srgbClr val="000000">
                      <a:alpha val="65000"/>
                    </a:srgbClr>
                  </a:innerShdw>
                </a:effectLst>
              </a:rPr>
              <a:t/>
            </a:r>
            <a:br>
              <a:rPr lang="en-US" sz="24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chemeClr val="tx1">
                      <a:alpha val="83000"/>
                    </a:schemeClr>
                  </a:glow>
                  <a:innerShdw blurRad="69850" dist="43180" dir="5400000">
                    <a:srgbClr val="000000">
                      <a:alpha val="65000"/>
                    </a:srgbClr>
                  </a:innerShdw>
                </a:effectLst>
              </a:rPr>
            </a:br>
            <a:r>
              <a:rPr lang="en-US" sz="105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90500">
                    <a:srgbClr val="0070C0">
                      <a:alpha val="86000"/>
                    </a:srgbClr>
                  </a:glow>
                  <a:innerShdw blurRad="69850" dist="43180" dir="5400000">
                    <a:srgbClr val="000000">
                      <a:alpha val="65000"/>
                    </a:srgbClr>
                  </a:innerShdw>
                </a:effectLst>
              </a:rPr>
              <a:t> </a:t>
            </a:r>
          </a:p>
          <a:p>
            <a:pPr marL="742950" lvl="1" indent="-285750">
              <a:buFont typeface="Wingdings" pitchFamily="2" charset="2"/>
              <a:buChar char="v"/>
            </a:pPr>
            <a:r>
              <a:rPr lang="en-US" sz="24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 </a:t>
            </a:r>
            <a:r>
              <a:rPr lang="en-US" sz="2800" b="1" dirty="0" smtClean="0">
                <a:ln w="1905">
                  <a:solidFill>
                    <a:srgbClr val="002060"/>
                  </a:solidFill>
                </a:ln>
                <a:solidFill>
                  <a:srgbClr val="FFC000"/>
                </a:solidFill>
                <a:effectLst>
                  <a:glow rad="127000">
                    <a:schemeClr val="bg1">
                      <a:alpha val="94000"/>
                    </a:schemeClr>
                  </a:glow>
                  <a:innerShdw blurRad="69850" dist="43180" dir="5400000">
                    <a:srgbClr val="000000">
                      <a:alpha val="65000"/>
                    </a:srgbClr>
                  </a:innerShdw>
                </a:effectLst>
              </a:rPr>
              <a:t>H6150</a:t>
            </a:r>
            <a:r>
              <a:rPr lang="en-US" sz="28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 </a:t>
            </a:r>
            <a:r>
              <a:rPr lang="en-US" sz="2400" b="1" dirty="0" smtClean="0">
                <a:ln w="1905">
                  <a:solidFill>
                    <a:srgbClr val="002060"/>
                  </a:solidFill>
                </a:ln>
                <a:solidFill>
                  <a:srgbClr val="CCE9AD"/>
                </a:solidFill>
                <a:effectLst>
                  <a:glow rad="101600">
                    <a:schemeClr val="accent3">
                      <a:satMod val="175000"/>
                      <a:alpha val="40000"/>
                    </a:schemeClr>
                  </a:glow>
                  <a:innerShdw blurRad="69850" dist="43180" dir="5400000">
                    <a:srgbClr val="000000">
                      <a:alpha val="65000"/>
                    </a:srgbClr>
                  </a:innerShdw>
                </a:effectLst>
              </a:rPr>
              <a:t>[verb] </a:t>
            </a:r>
            <a:r>
              <a:rPr lang="en-US" sz="28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a:t>
            </a:r>
            <a:r>
              <a:rPr lang="en-US" sz="2800" b="1" dirty="0" err="1"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arab</a:t>
            </a:r>
            <a:r>
              <a:rPr lang="en-US" sz="28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 </a:t>
            </a:r>
            <a:r>
              <a:rPr lang="en-US" sz="2800" b="1" dirty="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a primitive root </a:t>
            </a:r>
            <a:r>
              <a:rPr lang="en-US" sz="28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  </a:t>
            </a:r>
            <a:br>
              <a:rPr lang="en-US" sz="28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br>
            <a:r>
              <a:rPr lang="en-US" sz="2800" b="1" dirty="0" smtClean="0">
                <a:ln w="1905">
                  <a:solidFill>
                    <a:srgbClr val="002060"/>
                  </a:solidFill>
                </a:ln>
                <a:solidFill>
                  <a:srgbClr val="FFC000"/>
                </a:solidFill>
                <a:effectLst>
                  <a:glow rad="101600">
                    <a:srgbClr val="75DBFF">
                      <a:alpha val="40000"/>
                    </a:srgbClr>
                  </a:glow>
                  <a:innerShdw blurRad="69850" dist="43180" dir="5400000">
                    <a:srgbClr val="000000">
                      <a:alpha val="65000"/>
                    </a:srgbClr>
                  </a:innerShdw>
                </a:effectLst>
              </a:rPr>
              <a:t> </a:t>
            </a:r>
            <a:r>
              <a:rPr lang="en-US" sz="2000" b="1" dirty="0" smtClean="0">
                <a:ln w="1905">
                  <a:solidFill>
                    <a:srgbClr val="002060"/>
                  </a:solidFill>
                </a:ln>
                <a:solidFill>
                  <a:srgbClr val="FFC000"/>
                </a:solidFill>
                <a:effectLst>
                  <a:glow rad="101600">
                    <a:srgbClr val="75DBFF">
                      <a:alpha val="61000"/>
                    </a:srgbClr>
                  </a:glow>
                  <a:innerShdw blurRad="69850" dist="43180" dir="5400000">
                    <a:srgbClr val="000000">
                      <a:alpha val="65000"/>
                    </a:srgbClr>
                  </a:innerShdw>
                </a:effectLst>
              </a:rPr>
              <a:t>([</a:t>
            </a:r>
            <a:r>
              <a:rPr lang="en-US" sz="2000" b="1" u="sng" dirty="0" smtClean="0">
                <a:ln w="1905">
                  <a:solidFill>
                    <a:srgbClr val="002060"/>
                  </a:solidFill>
                </a:ln>
                <a:solidFill>
                  <a:srgbClr val="FFC000"/>
                </a:solidFill>
                <a:effectLst>
                  <a:glow rad="101600">
                    <a:srgbClr val="75DBFF">
                      <a:alpha val="61000"/>
                    </a:srgbClr>
                  </a:glow>
                  <a:innerShdw blurRad="69850" dist="43180" dir="5400000">
                    <a:srgbClr val="000000">
                      <a:alpha val="65000"/>
                    </a:srgbClr>
                  </a:innerShdw>
                </a:effectLst>
              </a:rPr>
              <a:t>identical</a:t>
            </a:r>
            <a:r>
              <a:rPr lang="en-US" sz="2000" b="1" dirty="0" smtClean="0">
                <a:ln w="1905">
                  <a:solidFill>
                    <a:srgbClr val="002060"/>
                  </a:solidFill>
                </a:ln>
                <a:solidFill>
                  <a:srgbClr val="FFC000"/>
                </a:solidFill>
                <a:effectLst>
                  <a:glow rad="101600">
                    <a:srgbClr val="75DBFF">
                      <a:alpha val="61000"/>
                    </a:srgbClr>
                  </a:glow>
                  <a:innerShdw blurRad="69850" dist="43180" dir="5400000">
                    <a:srgbClr val="000000">
                      <a:alpha val="65000"/>
                    </a:srgbClr>
                  </a:innerShdw>
                </a:effectLst>
              </a:rPr>
              <a:t> with </a:t>
            </a:r>
            <a:r>
              <a:rPr lang="en-US" sz="2000" b="1" dirty="0">
                <a:ln w="1905">
                  <a:solidFill>
                    <a:srgbClr val="002060"/>
                  </a:solidFill>
                </a:ln>
                <a:solidFill>
                  <a:schemeClr val="bg2">
                    <a:lumMod val="50000"/>
                  </a:schemeClr>
                </a:solidFill>
                <a:effectLst>
                  <a:glow rad="101600">
                    <a:srgbClr val="75DBFF">
                      <a:alpha val="61000"/>
                    </a:srgbClr>
                  </a:glow>
                  <a:innerShdw blurRad="69850" dist="43180" dir="5400000">
                    <a:srgbClr val="000000">
                      <a:alpha val="65000"/>
                    </a:srgbClr>
                  </a:innerShdw>
                </a:effectLst>
              </a:rPr>
              <a:t>H</a:t>
            </a:r>
            <a:r>
              <a:rPr lang="en-US" sz="2000" b="1" dirty="0" smtClean="0">
                <a:ln w="1905">
                  <a:solidFill>
                    <a:srgbClr val="002060"/>
                  </a:solidFill>
                </a:ln>
                <a:solidFill>
                  <a:schemeClr val="bg2">
                    <a:lumMod val="50000"/>
                  </a:schemeClr>
                </a:solidFill>
                <a:effectLst>
                  <a:glow rad="101600">
                    <a:srgbClr val="75DBFF">
                      <a:alpha val="61000"/>
                    </a:srgbClr>
                  </a:glow>
                  <a:innerShdw blurRad="69850" dist="43180" dir="5400000">
                    <a:srgbClr val="000000">
                      <a:alpha val="65000"/>
                    </a:srgbClr>
                  </a:innerShdw>
                </a:effectLst>
              </a:rPr>
              <a:t>6148 </a:t>
            </a:r>
            <a:r>
              <a:rPr lang="en-US" sz="2000" b="1" dirty="0">
                <a:ln w="1905">
                  <a:solidFill>
                    <a:srgbClr val="002060"/>
                  </a:solidFill>
                </a:ln>
                <a:solidFill>
                  <a:srgbClr val="FFC000"/>
                </a:solidFill>
                <a:effectLst>
                  <a:glow rad="101600">
                    <a:srgbClr val="75DBFF">
                      <a:alpha val="61000"/>
                    </a:srgbClr>
                  </a:glow>
                  <a:innerShdw blurRad="69850" dist="43180" dir="5400000">
                    <a:srgbClr val="000000">
                      <a:alpha val="65000"/>
                    </a:srgbClr>
                  </a:innerShdw>
                </a:effectLst>
              </a:rPr>
              <a:t>through the idea of covering with </a:t>
            </a:r>
            <a:r>
              <a:rPr lang="en-US" sz="2000" b="1" dirty="0" smtClean="0">
                <a:ln w="1905">
                  <a:solidFill>
                    <a:srgbClr val="002060"/>
                  </a:solidFill>
                </a:ln>
                <a:solidFill>
                  <a:srgbClr val="FFC000"/>
                </a:solidFill>
                <a:effectLst>
                  <a:glow rad="101600">
                    <a:srgbClr val="75DBFF">
                      <a:alpha val="61000"/>
                    </a:srgbClr>
                  </a:glow>
                  <a:innerShdw blurRad="69850" dist="43180" dir="5400000">
                    <a:srgbClr val="000000">
                      <a:alpha val="65000"/>
                    </a:srgbClr>
                  </a:innerShdw>
                </a:effectLst>
              </a:rPr>
              <a:t>a texture]);</a:t>
            </a:r>
            <a:br>
              <a:rPr lang="en-US" sz="2000" b="1" dirty="0" smtClean="0">
                <a:ln w="1905">
                  <a:solidFill>
                    <a:srgbClr val="002060"/>
                  </a:solidFill>
                </a:ln>
                <a:solidFill>
                  <a:srgbClr val="FFC000"/>
                </a:solidFill>
                <a:effectLst>
                  <a:glow rad="101600">
                    <a:srgbClr val="75DBFF">
                      <a:alpha val="61000"/>
                    </a:srgbClr>
                  </a:glow>
                  <a:innerShdw blurRad="69850" dist="43180" dir="5400000">
                    <a:srgbClr val="000000">
                      <a:alpha val="65000"/>
                    </a:srgbClr>
                  </a:innerShdw>
                </a:effectLst>
              </a:rPr>
            </a:br>
            <a:r>
              <a:rPr lang="en-US" sz="2800" b="1" u="sng"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to </a:t>
            </a:r>
            <a:r>
              <a:rPr lang="en-US" sz="2800" b="1" u="sng" dirty="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grow </a:t>
            </a:r>
            <a:r>
              <a:rPr lang="en-US" sz="2800" b="1" u="sng" dirty="0">
                <a:ln w="1905">
                  <a:solidFill>
                    <a:srgbClr val="002060"/>
                  </a:solidFill>
                </a:ln>
                <a:solidFill>
                  <a:srgbClr val="FFC000"/>
                </a:solidFill>
                <a:effectLst>
                  <a:glow rad="101600">
                    <a:schemeClr val="bg1">
                      <a:alpha val="89000"/>
                    </a:schemeClr>
                  </a:glow>
                  <a:innerShdw blurRad="69850" dist="43180" dir="5400000">
                    <a:srgbClr val="000000">
                      <a:alpha val="65000"/>
                    </a:srgbClr>
                  </a:innerShdw>
                </a:effectLst>
              </a:rPr>
              <a:t>dusky at sundown</a:t>
            </a:r>
            <a:r>
              <a:rPr lang="en-US" sz="28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 </a:t>
            </a:r>
            <a:r>
              <a:rPr lang="en-US" sz="24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KJV </a:t>
            </a:r>
            <a:r>
              <a:rPr lang="en-US" sz="2400" b="1" dirty="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 </a:t>
            </a:r>
            <a:r>
              <a:rPr lang="en-US" sz="2400" b="1" u="sng" dirty="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be darkened</a:t>
            </a:r>
            <a:r>
              <a:rPr lang="en-US" sz="2400" b="1" dirty="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 (toward) evening</a:t>
            </a:r>
            <a:r>
              <a:rPr lang="en-US" sz="2400" b="1" dirty="0" smtClean="0">
                <a:ln w="1905">
                  <a:solidFill>
                    <a:srgbClr val="002060"/>
                  </a:solidFill>
                </a:ln>
                <a:solidFill>
                  <a:srgbClr val="FFC000"/>
                </a:solidFill>
                <a:effectLst>
                  <a:glow rad="101600">
                    <a:schemeClr val="accent3">
                      <a:satMod val="175000"/>
                      <a:alpha val="40000"/>
                    </a:schemeClr>
                  </a:glow>
                  <a:innerShdw blurRad="69850" dist="43180" dir="5400000">
                    <a:srgbClr val="000000">
                      <a:alpha val="65000"/>
                    </a:srgbClr>
                  </a:innerShdw>
                </a:effectLst>
              </a:rPr>
              <a:t>.</a:t>
            </a:r>
            <a:endParaRPr lang="en-US" sz="2000" b="1" dirty="0" smtClean="0">
              <a:ln w="1905">
                <a:solidFill>
                  <a:srgbClr val="002060"/>
                </a:solidFill>
              </a:ln>
              <a:solidFill>
                <a:srgbClr val="FFC000"/>
              </a:solidFill>
              <a:effectLst>
                <a:glow rad="190500">
                  <a:schemeClr val="tx1">
                    <a:alpha val="83000"/>
                  </a:schemeClr>
                </a:glow>
                <a:innerShdw blurRad="69850" dist="43180" dir="5400000">
                  <a:srgbClr val="000000">
                    <a:alpha val="65000"/>
                  </a:srgbClr>
                </a:innerShdw>
              </a:effectLst>
            </a:endParaRPr>
          </a:p>
        </p:txBody>
      </p:sp>
      <p:sp>
        <p:nvSpPr>
          <p:cNvPr id="8" name="Rectangle 7"/>
          <p:cNvSpPr/>
          <p:nvPr/>
        </p:nvSpPr>
        <p:spPr>
          <a:xfrm>
            <a:off x="5112060" y="1229312"/>
            <a:ext cx="3744416" cy="1446550"/>
          </a:xfrm>
          <a:prstGeom prst="rect">
            <a:avLst/>
          </a:prstGeom>
          <a:solidFill>
            <a:schemeClr val="accent4">
              <a:lumMod val="20000"/>
              <a:lumOff val="80000"/>
              <a:alpha val="23000"/>
            </a:schemeClr>
          </a:solidFill>
          <a:ln w="38100">
            <a:solidFill>
              <a:schemeClr val="accent4">
                <a:lumMod val="60000"/>
                <a:lumOff val="40000"/>
              </a:schemeClr>
            </a:solidFill>
          </a:ln>
          <a:scene3d>
            <a:camera prst="orthographicFront"/>
            <a:lightRig rig="threePt" dir="t"/>
          </a:scene3d>
          <a:sp3d>
            <a:bevelT/>
          </a:sp3d>
        </p:spPr>
        <p:txBody>
          <a:bodyPr wrap="square">
            <a:spAutoFit/>
          </a:bodyPr>
          <a:lstStyle/>
          <a:p>
            <a:pPr marL="285750" indent="-285750">
              <a:buFont typeface="Wingdings" pitchFamily="2" charset="2"/>
              <a:buChar char="Ø"/>
            </a:pPr>
            <a:r>
              <a:rPr lang="en-US" sz="2200" b="1"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H6148</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sz="2000" b="1" dirty="0" smtClean="0">
                <a:ln w="1905">
                  <a:solidFill>
                    <a:srgbClr val="002060"/>
                  </a:solidFill>
                </a:ln>
                <a:solidFill>
                  <a:srgbClr val="CCE9AD"/>
                </a:solidFill>
                <a:effectLst>
                  <a:glow rad="127000">
                    <a:srgbClr val="75DBFF">
                      <a:alpha val="83000"/>
                    </a:srgbClr>
                  </a:glow>
                  <a:innerShdw blurRad="69850" dist="43180" dir="5400000">
                    <a:srgbClr val="000000">
                      <a:alpha val="65000"/>
                    </a:srgbClr>
                  </a:innerShdw>
                </a:effectLst>
              </a:rPr>
              <a:t>[verb]</a:t>
            </a:r>
            <a:r>
              <a:rPr lang="en-US" sz="2200" b="1" dirty="0" smtClean="0">
                <a:ln w="1905">
                  <a:solidFill>
                    <a:srgbClr val="002060"/>
                  </a:solidFill>
                </a:ln>
                <a:solidFill>
                  <a:srgbClr val="CCE9AD"/>
                </a:solidFill>
                <a:effectLst>
                  <a:glow rad="127000">
                    <a:srgbClr val="75DBFF">
                      <a:alpha val="83000"/>
                    </a:srgbClr>
                  </a:glow>
                  <a:innerShdw blurRad="69850" dist="43180" dir="5400000">
                    <a:srgbClr val="000000">
                      <a:alpha val="65000"/>
                    </a:srgbClr>
                  </a:innerShdw>
                </a:effectLst>
              </a:rPr>
              <a:t>  </a:t>
            </a:r>
            <a:r>
              <a:rPr lang="en-US" sz="2200" b="1"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t>
            </a:r>
            <a:r>
              <a:rPr lang="en-US" sz="2200" b="1" dirty="0" err="1"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arab</a:t>
            </a:r>
            <a:r>
              <a:rPr lang="en-US" sz="2200" b="1"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 </a:t>
            </a:r>
            <a:r>
              <a:rPr lang="en-US" sz="2200"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primitive root; </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to </a:t>
            </a:r>
            <a:r>
              <a:rPr lang="en-US" sz="2200" b="1" u="sng"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braid</a:t>
            </a:r>
            <a:r>
              <a:rPr lang="en-US" sz="2200"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t>
            </a:r>
            <a:r>
              <a:rPr lang="en-US" sz="2200"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i.e. </a:t>
            </a:r>
            <a:r>
              <a:rPr lang="en-US" sz="2200" b="1" u="sng"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intermix</a:t>
            </a:r>
            <a:r>
              <a:rPr lang="en-US" sz="2200"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 </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KJV -</a:t>
            </a:r>
            <a:r>
              <a:rPr lang="en-US"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meddle</a:t>
            </a:r>
            <a:r>
              <a:rPr lang="en-US"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with</a:t>
            </a:r>
            <a:r>
              <a:rPr lang="en-US"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sz="2200" b="1" u="sng"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mingle</a:t>
            </a:r>
            <a:r>
              <a:rPr lang="en-US" sz="16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a:t>
            </a:r>
            <a:endParaRPr lang="en-US" sz="1600"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endParaRPr>
          </a:p>
        </p:txBody>
      </p:sp>
      <p:pic>
        <p:nvPicPr>
          <p:cNvPr id="9" name="Picture 14" descr="C:\Users\Rae\Desktop\Art on Desktop\white man clip art\3d white people\png\Magnifyinig Glass red png.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flipH="1">
            <a:off x="7307842" y="2720032"/>
            <a:ext cx="1836158" cy="19641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364856" y="4009225"/>
            <a:ext cx="1875835" cy="923330"/>
          </a:xfrm>
          <a:prstGeom prst="rect">
            <a:avLst/>
          </a:prstGeom>
          <a:noFill/>
        </p:spPr>
        <p:txBody>
          <a:bodyPr wrap="none" lIns="91440" tIns="45720" rIns="91440" bIns="45720">
            <a:prstTxWarp prst="textChevron">
              <a:avLst/>
            </a:prstTxWarp>
            <a:spAutoFit/>
            <a:scene3d>
              <a:camera prst="orthographicFront">
                <a:rot lat="0" lon="0" rev="0"/>
              </a:camera>
              <a:lightRig rig="contrasting" dir="t">
                <a:rot lat="0" lon="0" rev="4500000"/>
              </a:lightRig>
            </a:scene3d>
            <a:sp3d extrusionH="57150" contourW="6350" prstMaterial="metal">
              <a:bevelT w="127000" h="31750" prst="coolSlant"/>
              <a:contourClr>
                <a:schemeClr val="accent1">
                  <a:shade val="75000"/>
                </a:schemeClr>
              </a:contourClr>
            </a:sp3d>
          </a:bodyPr>
          <a:lstStyle/>
          <a:p>
            <a:pPr algn="ct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r>
              <a:rPr lang="en-US" sz="1600" b="1" cap="all" dirty="0" smtClean="0">
                <a:ln w="0">
                  <a:solidFill>
                    <a:schemeClr val="accent1">
                      <a:lumMod val="50000"/>
                    </a:schemeClr>
                  </a:solidFill>
                </a:ln>
                <a:solidFill>
                  <a:schemeClr val="accent4">
                    <a:lumMod val="60000"/>
                    <a:lumOff val="40000"/>
                  </a:schemeClr>
                </a:solidFill>
                <a:effectLst>
                  <a:reflection blurRad="6350" stA="55000" endA="300" endPos="45500" dir="5400000" sy="-100000" algn="bl" rotWithShape="0"/>
                </a:effectLst>
                <a:latin typeface="Cooper Black" pitchFamily="18" charset="0"/>
              </a:rPr>
              <a:t>How?</a:t>
            </a: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endParaRPr lang="en-US" sz="5400" b="1" cap="all" spc="0" dirty="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endParaRPr>
          </a:p>
        </p:txBody>
      </p:sp>
      <p:sp>
        <p:nvSpPr>
          <p:cNvPr id="12" name="Content Placeholder 3"/>
          <p:cNvSpPr txBox="1">
            <a:spLocks/>
          </p:cNvSpPr>
          <p:nvPr/>
        </p:nvSpPr>
        <p:spPr>
          <a:xfrm>
            <a:off x="5040052" y="4279109"/>
            <a:ext cx="3816424" cy="2102219"/>
          </a:xfrm>
          <a:prstGeom prst="roundRect">
            <a:avLst>
              <a:gd name="adj" fmla="val 9901"/>
            </a:avLst>
          </a:prstGeom>
          <a:solidFill>
            <a:schemeClr val="accent4">
              <a:lumMod val="40000"/>
              <a:lumOff val="60000"/>
            </a:schemeClr>
          </a:solidFill>
          <a:ln w="38100" cap="flat" cmpd="sng" algn="ctr">
            <a:solidFill>
              <a:schemeClr val="accent6">
                <a:lumMod val="75000"/>
              </a:schemeClr>
            </a:solidFill>
            <a:prstDash val="solid"/>
          </a:ln>
          <a:effectLst>
            <a:outerShdw blurRad="40000" dist="20000" dir="5400000" rotWithShape="0">
              <a:srgbClr val="000000">
                <a:alpha val="36000"/>
              </a:srgbClr>
            </a:outerShdw>
            <a:softEdge rad="0"/>
          </a:effectLst>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fontScale="925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u="sng" dirty="0" smtClean="0">
                <a:ln w="11430"/>
                <a:solidFill>
                  <a:schemeClr val="tx1">
                    <a:lumMod val="75000"/>
                    <a:lumOff val="25000"/>
                  </a:schemeClr>
                </a:solidFill>
              </a:rPr>
              <a:t>Twilight</a:t>
            </a:r>
            <a:r>
              <a:rPr lang="en-US" b="1" dirty="0" smtClean="0">
                <a:ln w="11430"/>
                <a:solidFill>
                  <a:schemeClr val="tx1">
                    <a:lumMod val="75000"/>
                    <a:lumOff val="25000"/>
                  </a:schemeClr>
                </a:solidFill>
              </a:rPr>
              <a:t>  H5399  nesheph; properly</a:t>
            </a:r>
            <a:r>
              <a:rPr lang="en-US" b="1" dirty="0">
                <a:ln w="11430"/>
                <a:solidFill>
                  <a:schemeClr val="tx1">
                    <a:lumMod val="75000"/>
                    <a:lumOff val="25000"/>
                  </a:schemeClr>
                </a:solidFill>
              </a:rPr>
              <a:t>, a breeze, </a:t>
            </a:r>
            <a:r>
              <a:rPr lang="en-US" b="1" dirty="0" smtClean="0">
                <a:ln w="11430"/>
                <a:solidFill>
                  <a:schemeClr val="tx1">
                    <a:lumMod val="75000"/>
                    <a:lumOff val="25000"/>
                  </a:schemeClr>
                </a:solidFill>
              </a:rPr>
              <a:t/>
            </a:r>
            <a:br>
              <a:rPr lang="en-US" b="1" dirty="0" smtClean="0">
                <a:ln w="11430"/>
                <a:solidFill>
                  <a:schemeClr val="tx1">
                    <a:lumMod val="75000"/>
                    <a:lumOff val="25000"/>
                  </a:schemeClr>
                </a:solidFill>
              </a:rPr>
            </a:br>
            <a:r>
              <a:rPr lang="en-US" sz="1700" b="1" dirty="0" smtClean="0">
                <a:ln w="11430"/>
                <a:solidFill>
                  <a:schemeClr val="tx1">
                    <a:lumMod val="75000"/>
                    <a:lumOff val="25000"/>
                  </a:schemeClr>
                </a:solidFill>
              </a:rPr>
              <a:t>i.e</a:t>
            </a:r>
            <a:r>
              <a:rPr lang="en-US" sz="1700" b="1" dirty="0">
                <a:ln w="11430"/>
                <a:solidFill>
                  <a:schemeClr val="tx1">
                    <a:lumMod val="75000"/>
                    <a:lumOff val="25000"/>
                  </a:schemeClr>
                </a:solidFill>
              </a:rPr>
              <a:t>. </a:t>
            </a:r>
            <a:r>
              <a:rPr lang="en-US" sz="1700" b="1" dirty="0" smtClean="0">
                <a:ln w="11430"/>
                <a:solidFill>
                  <a:schemeClr val="tx1">
                    <a:lumMod val="75000"/>
                    <a:lumOff val="25000"/>
                  </a:schemeClr>
                </a:solidFill>
              </a:rPr>
              <a:t>(</a:t>
            </a:r>
            <a:r>
              <a:rPr lang="en-US" sz="1700" b="1" dirty="0">
                <a:ln w="11430"/>
                <a:solidFill>
                  <a:schemeClr val="tx1">
                    <a:lumMod val="75000"/>
                    <a:lumOff val="25000"/>
                  </a:schemeClr>
                </a:solidFill>
              </a:rPr>
              <a:t>by implication) </a:t>
            </a:r>
            <a:r>
              <a:rPr lang="en-US" b="1" u="sng" dirty="0">
                <a:ln w="11430"/>
                <a:solidFill>
                  <a:schemeClr val="accent3">
                    <a:lumMod val="50000"/>
                  </a:schemeClr>
                </a:solidFill>
              </a:rPr>
              <a:t>dusk</a:t>
            </a:r>
            <a:r>
              <a:rPr lang="en-US" b="1" dirty="0">
                <a:ln w="11430"/>
                <a:solidFill>
                  <a:srgbClr val="B83D68"/>
                </a:solidFill>
              </a:rPr>
              <a:t> </a:t>
            </a:r>
            <a:r>
              <a:rPr lang="en-US" b="1" dirty="0" smtClean="0">
                <a:ln w="11430"/>
                <a:solidFill>
                  <a:srgbClr val="B83D68"/>
                </a:solidFill>
              </a:rPr>
              <a:t/>
            </a:r>
            <a:br>
              <a:rPr lang="en-US" b="1" dirty="0" smtClean="0">
                <a:ln w="11430"/>
                <a:solidFill>
                  <a:srgbClr val="B83D68"/>
                </a:solidFill>
              </a:rPr>
            </a:br>
            <a:r>
              <a:rPr lang="en-US" sz="1700" b="1" dirty="0" smtClean="0">
                <a:ln w="11430"/>
                <a:solidFill>
                  <a:schemeClr val="accent3">
                    <a:lumMod val="50000"/>
                  </a:schemeClr>
                </a:solidFill>
              </a:rPr>
              <a:t>(</a:t>
            </a:r>
            <a:r>
              <a:rPr lang="en-US" sz="1700" b="1" dirty="0">
                <a:ln w="11430"/>
                <a:solidFill>
                  <a:schemeClr val="accent3">
                    <a:lumMod val="50000"/>
                  </a:schemeClr>
                </a:solidFill>
              </a:rPr>
              <a:t>when the evening breeze prevails</a:t>
            </a:r>
            <a:r>
              <a:rPr lang="en-US" sz="1700" b="1" dirty="0" smtClean="0">
                <a:ln w="11430"/>
                <a:solidFill>
                  <a:schemeClr val="accent3">
                    <a:lumMod val="50000"/>
                  </a:schemeClr>
                </a:solidFill>
              </a:rPr>
              <a:t>):  </a:t>
            </a:r>
            <a:r>
              <a:rPr lang="en-US" b="1" dirty="0" smtClean="0">
                <a:ln w="11430"/>
                <a:solidFill>
                  <a:schemeClr val="accent3">
                    <a:lumMod val="50000"/>
                  </a:schemeClr>
                </a:solidFill>
              </a:rPr>
              <a:t/>
            </a:r>
            <a:br>
              <a:rPr lang="en-US" b="1" dirty="0" smtClean="0">
                <a:ln w="11430"/>
                <a:solidFill>
                  <a:schemeClr val="accent3">
                    <a:lumMod val="50000"/>
                  </a:schemeClr>
                </a:solidFill>
              </a:rPr>
            </a:br>
            <a:r>
              <a:rPr lang="en-US" b="1" dirty="0" smtClean="0">
                <a:ln w="11430"/>
                <a:solidFill>
                  <a:schemeClr val="tx1">
                    <a:lumMod val="75000"/>
                    <a:lumOff val="25000"/>
                  </a:schemeClr>
                </a:solidFill>
              </a:rPr>
              <a:t>KJV </a:t>
            </a:r>
            <a:r>
              <a:rPr lang="en-US" b="1" dirty="0">
                <a:ln w="11430"/>
                <a:solidFill>
                  <a:schemeClr val="tx1">
                    <a:lumMod val="75000"/>
                    <a:lumOff val="25000"/>
                  </a:schemeClr>
                </a:solidFill>
              </a:rPr>
              <a:t>-</a:t>
            </a:r>
            <a:r>
              <a:rPr lang="en-US" b="1" dirty="0">
                <a:ln w="11430"/>
                <a:solidFill>
                  <a:srgbClr val="B83D68"/>
                </a:solidFill>
              </a:rPr>
              <a:t> </a:t>
            </a:r>
            <a:r>
              <a:rPr lang="en-US" sz="1700" b="1" u="sng" dirty="0">
                <a:ln w="11430"/>
                <a:solidFill>
                  <a:srgbClr val="002060"/>
                </a:solidFill>
              </a:rPr>
              <a:t>dark</a:t>
            </a:r>
            <a:r>
              <a:rPr lang="en-US" sz="1700" b="1" dirty="0">
                <a:ln w="11430"/>
                <a:solidFill>
                  <a:srgbClr val="002060"/>
                </a:solidFill>
              </a:rPr>
              <a:t>,</a:t>
            </a:r>
            <a:r>
              <a:rPr lang="en-US" sz="1700" b="1" dirty="0">
                <a:ln w="11430"/>
                <a:solidFill>
                  <a:srgbClr val="B83D68"/>
                </a:solidFill>
              </a:rPr>
              <a:t> dawning of the day (morning), </a:t>
            </a:r>
            <a:r>
              <a:rPr lang="en-US" sz="1700" b="1" u="sng" dirty="0">
                <a:ln w="11430"/>
                <a:solidFill>
                  <a:srgbClr val="002060"/>
                </a:solidFill>
              </a:rPr>
              <a:t>night</a:t>
            </a:r>
            <a:r>
              <a:rPr lang="en-US" sz="1700" b="1" dirty="0">
                <a:ln w="11430"/>
                <a:solidFill>
                  <a:srgbClr val="002060"/>
                </a:solidFill>
              </a:rPr>
              <a:t>,</a:t>
            </a:r>
            <a:r>
              <a:rPr lang="en-US" sz="1700" b="1" dirty="0">
                <a:ln w="11430"/>
                <a:solidFill>
                  <a:srgbClr val="B83D68"/>
                </a:solidFill>
              </a:rPr>
              <a:t> </a:t>
            </a:r>
            <a:r>
              <a:rPr lang="en-US" b="1" dirty="0">
                <a:ln w="11430"/>
                <a:solidFill>
                  <a:schemeClr val="tx1">
                    <a:lumMod val="75000"/>
                    <a:lumOff val="25000"/>
                  </a:schemeClr>
                </a:solidFill>
              </a:rPr>
              <a:t>twilight</a:t>
            </a:r>
            <a:r>
              <a:rPr lang="en-US" b="1" dirty="0" smtClean="0">
                <a:ln w="11430"/>
                <a:solidFill>
                  <a:schemeClr val="tx1">
                    <a:lumMod val="75000"/>
                    <a:lumOff val="25000"/>
                  </a:schemeClr>
                </a:solidFill>
              </a:rPr>
              <a:t>.</a:t>
            </a:r>
            <a:endParaRPr lang="en-US" b="1" dirty="0">
              <a:ln w="11430"/>
              <a:solidFill>
                <a:schemeClr val="tx1">
                  <a:lumMod val="75000"/>
                  <a:lumOff val="25000"/>
                </a:schemeClr>
              </a:solidFill>
            </a:endParaRPr>
          </a:p>
        </p:txBody>
      </p:sp>
      <p:sp>
        <p:nvSpPr>
          <p:cNvPr id="13" name="Rounded Rectangle 12"/>
          <p:cNvSpPr/>
          <p:nvPr/>
        </p:nvSpPr>
        <p:spPr>
          <a:xfrm rot="21031886">
            <a:off x="9427619" y="3247995"/>
            <a:ext cx="1406436" cy="494386"/>
          </a:xfrm>
          <a:prstGeom prst="roundRect">
            <a:avLst/>
          </a:prstGeom>
          <a:solidFill>
            <a:schemeClr val="accent3">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US" sz="2400" b="1"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Review</a:t>
            </a:r>
            <a:endParaRPr lang="en-CA" sz="2400" dirty="0">
              <a:solidFill>
                <a:schemeClr val="accent3">
                  <a:lumMod val="75000"/>
                </a:schemeClr>
              </a:solidFill>
              <a:latin typeface="Comic Sans MS" pitchFamily="66" charset="0"/>
            </a:endParaRPr>
          </a:p>
        </p:txBody>
      </p:sp>
      <p:sp>
        <p:nvSpPr>
          <p:cNvPr id="4" name="Oval 3"/>
          <p:cNvSpPr/>
          <p:nvPr/>
        </p:nvSpPr>
        <p:spPr>
          <a:xfrm>
            <a:off x="1805216" y="1470733"/>
            <a:ext cx="1008112" cy="559635"/>
          </a:xfrm>
          <a:prstGeom prst="ellipse">
            <a:avLst/>
          </a:prstGeom>
          <a:noFill/>
          <a:ln w="57150">
            <a:solidFill>
              <a:srgbClr val="25C03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19772" y="4635890"/>
            <a:ext cx="1188132" cy="559635"/>
          </a:xfrm>
          <a:prstGeom prst="ellipse">
            <a:avLst/>
          </a:prstGeom>
          <a:noFill/>
          <a:ln w="57150">
            <a:solidFill>
              <a:srgbClr val="25C03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56276" y="2262885"/>
            <a:ext cx="1116124" cy="457147"/>
          </a:xfrm>
          <a:prstGeom prst="ellipse">
            <a:avLst/>
          </a:prstGeom>
          <a:noFill/>
          <a:ln w="57150">
            <a:solidFill>
              <a:schemeClr val="accent4">
                <a:lumMod val="40000"/>
                <a:lumOff val="60000"/>
              </a:schemeClr>
            </a:solidFill>
          </a:ln>
          <a:effectLst>
            <a:glow rad="381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04340" y="4289741"/>
            <a:ext cx="1166167" cy="518043"/>
          </a:xfrm>
          <a:prstGeom prst="ellipse">
            <a:avLst/>
          </a:prstGeom>
          <a:noFill/>
          <a:ln w="57150">
            <a:solidFill>
              <a:srgbClr val="25C03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545595" y="4991909"/>
            <a:ext cx="782169" cy="385965"/>
          </a:xfrm>
          <a:prstGeom prst="ellipse">
            <a:avLst/>
          </a:prstGeom>
          <a:noFill/>
          <a:ln w="57150">
            <a:solidFill>
              <a:srgbClr val="25C03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25993" y="1902845"/>
            <a:ext cx="1374542" cy="481960"/>
          </a:xfrm>
          <a:prstGeom prst="ellipse">
            <a:avLst/>
          </a:prstGeom>
          <a:noFill/>
          <a:ln w="57150">
            <a:solidFill>
              <a:schemeClr val="accent4">
                <a:lumMod val="40000"/>
                <a:lumOff val="60000"/>
              </a:schemeClr>
            </a:solidFill>
          </a:ln>
          <a:effectLst>
            <a:glow rad="50800">
              <a:schemeClr val="bg2">
                <a:lumMod val="5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12060" y="829202"/>
            <a:ext cx="3744416" cy="40011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1E441"/>
                </a:solidFill>
                <a:effectLst>
                  <a:outerShdw blurRad="50800" dist="39000" dir="5460000" algn="tl">
                    <a:srgbClr val="000000">
                      <a:alpha val="38000"/>
                    </a:srgbClr>
                  </a:outerShdw>
                </a:effectLst>
                <a:latin typeface="Segoe Print" pitchFamily="2" charset="0"/>
              </a:rPr>
              <a:t>Duskiness described:</a:t>
            </a:r>
            <a:endParaRPr lang="en-US" b="1" dirty="0" smtClean="0">
              <a:ln w="11430"/>
              <a:solidFill>
                <a:srgbClr val="F1E441"/>
              </a:solidFill>
              <a:effectLst>
                <a:outerShdw blurRad="50800" dist="39000" dir="5460000" algn="tl">
                  <a:srgbClr val="000000">
                    <a:alpha val="38000"/>
                  </a:srgbClr>
                </a:outerShdw>
              </a:effectLst>
              <a:latin typeface="Segoe Print" pitchFamily="2" charset="0"/>
            </a:endParaRPr>
          </a:p>
        </p:txBody>
      </p:sp>
      <p:sp>
        <p:nvSpPr>
          <p:cNvPr id="24" name="Oval 23"/>
          <p:cNvSpPr/>
          <p:nvPr/>
        </p:nvSpPr>
        <p:spPr>
          <a:xfrm>
            <a:off x="7670117" y="1573442"/>
            <a:ext cx="943382" cy="457147"/>
          </a:xfrm>
          <a:prstGeom prst="ellipse">
            <a:avLst/>
          </a:prstGeom>
          <a:noFill/>
          <a:ln w="57150">
            <a:solidFill>
              <a:schemeClr val="accent4">
                <a:lumMod val="40000"/>
                <a:lumOff val="60000"/>
              </a:schemeClr>
            </a:solidFill>
          </a:ln>
          <a:effectLst>
            <a:glow rad="38100">
              <a:schemeClr val="bg1"/>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p:nvPr/>
        </p:nvCxnSpPr>
        <p:spPr>
          <a:xfrm rot="5400000" flipH="1" flipV="1">
            <a:off x="3543955" y="2025424"/>
            <a:ext cx="2272115" cy="1368152"/>
          </a:xfrm>
          <a:prstGeom prst="curvedConnector3">
            <a:avLst>
              <a:gd name="adj1" fmla="val 30345"/>
            </a:avLst>
          </a:prstGeom>
          <a:ln w="57150">
            <a:solidFill>
              <a:srgbClr val="0070C0"/>
            </a:solidFill>
            <a:tailEnd type="arrow"/>
          </a:ln>
          <a:effectLst>
            <a:glow rad="88900">
              <a:schemeClr val="accent6">
                <a:lumMod val="20000"/>
                <a:lumOff val="80000"/>
                <a:alpha val="88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408476" y="3284984"/>
            <a:ext cx="2187860" cy="830997"/>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Another</a:t>
            </a:r>
            <a:r>
              <a:rPr lang="en-US" sz="2400" b="1" dirty="0" smtClean="0">
                <a:ln w="11430"/>
                <a:solidFill>
                  <a:srgbClr val="F1E441"/>
                </a:solidFill>
                <a:effectLst>
                  <a:outerShdw blurRad="50800" dist="39000" dir="5460000" algn="tl">
                    <a:srgbClr val="000000">
                      <a:alpha val="38000"/>
                    </a:srgbClr>
                  </a:outerShdw>
                </a:effectLst>
                <a:latin typeface="Segoe Print" pitchFamily="2" charset="0"/>
              </a:rPr>
              <a:t> </a:t>
            </a: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Description</a:t>
            </a:r>
            <a:endParaRPr lang="en-US" sz="2000" b="1"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38528324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2000"/>
                                        <p:tgtEl>
                                          <p:spTgt spid="11"/>
                                        </p:tgtEl>
                                      </p:cBhvr>
                                    </p:animEffect>
                                  </p:childTnLst>
                                </p:cTn>
                              </p:par>
                            </p:childTnLst>
                          </p:cTn>
                        </p:par>
                        <p:par>
                          <p:cTn id="43" fill="hold">
                            <p:stCondLst>
                              <p:cond delay="2000"/>
                            </p:stCondLst>
                            <p:childTnLst>
                              <p:par>
                                <p:cTn id="44" presetID="16" presetClass="entr" presetSubtype="21" fill="hold"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barn(inVertical)">
                                      <p:cBhvr>
                                        <p:cTn id="46" dur="1500"/>
                                        <p:tgtEl>
                                          <p:spTgt spid="8">
                                            <p:txEl>
                                              <p:pRg st="0" end="0"/>
                                            </p:txEl>
                                          </p:spTgt>
                                        </p:tgtEl>
                                      </p:cBhvr>
                                    </p:animEffect>
                                  </p:childTnLst>
                                </p:cTn>
                              </p:par>
                            </p:childTnLst>
                          </p:cTn>
                        </p:par>
                        <p:par>
                          <p:cTn id="47" fill="hold">
                            <p:stCondLst>
                              <p:cond delay="3500"/>
                            </p:stCondLst>
                            <p:childTnLst>
                              <p:par>
                                <p:cTn id="48" presetID="21" presetClass="entr" presetSubtype="1" fill="hold" grpId="0" nodeType="afterEffect">
                                  <p:stCondLst>
                                    <p:cond delay="1250"/>
                                  </p:stCondLst>
                                  <p:childTnLst>
                                    <p:set>
                                      <p:cBhvr>
                                        <p:cTn id="49" dur="1" fill="hold">
                                          <p:stCondLst>
                                            <p:cond delay="0"/>
                                          </p:stCondLst>
                                        </p:cTn>
                                        <p:tgtEl>
                                          <p:spTgt spid="24"/>
                                        </p:tgtEl>
                                        <p:attrNameLst>
                                          <p:attrName>style.visibility</p:attrName>
                                        </p:attrNameLst>
                                      </p:cBhvr>
                                      <p:to>
                                        <p:strVal val="visible"/>
                                      </p:to>
                                    </p:set>
                                    <p:animEffect transition="in" filter="wheel(1)">
                                      <p:cBhvr>
                                        <p:cTn id="50" dur="2000"/>
                                        <p:tgtEl>
                                          <p:spTgt spid="24"/>
                                        </p:tgtEl>
                                      </p:cBhvr>
                                    </p:animEffect>
                                  </p:childTnLst>
                                </p:cTn>
                              </p:par>
                            </p:childTnLst>
                          </p:cTn>
                        </p:par>
                        <p:par>
                          <p:cTn id="51" fill="hold">
                            <p:stCondLst>
                              <p:cond delay="6750"/>
                            </p:stCondLst>
                            <p:childTnLst>
                              <p:par>
                                <p:cTn id="52" presetID="21" presetClass="entr" presetSubtype="1" fill="hold" grpId="0" nodeType="afterEffect">
                                  <p:stCondLst>
                                    <p:cond delay="1000"/>
                                  </p:stCondLst>
                                  <p:childTnLst>
                                    <p:set>
                                      <p:cBhvr>
                                        <p:cTn id="53" dur="1" fill="hold">
                                          <p:stCondLst>
                                            <p:cond delay="0"/>
                                          </p:stCondLst>
                                        </p:cTn>
                                        <p:tgtEl>
                                          <p:spTgt spid="22"/>
                                        </p:tgtEl>
                                        <p:attrNameLst>
                                          <p:attrName>style.visibility</p:attrName>
                                        </p:attrNameLst>
                                      </p:cBhvr>
                                      <p:to>
                                        <p:strVal val="visible"/>
                                      </p:to>
                                    </p:set>
                                    <p:animEffect transition="in" filter="wheel(1)">
                                      <p:cBhvr>
                                        <p:cTn id="54" dur="2000"/>
                                        <p:tgtEl>
                                          <p:spTgt spid="22"/>
                                        </p:tgtEl>
                                      </p:cBhvr>
                                    </p:animEffect>
                                  </p:childTnLst>
                                </p:cTn>
                              </p:par>
                            </p:childTnLst>
                          </p:cTn>
                        </p:par>
                        <p:par>
                          <p:cTn id="55" fill="hold">
                            <p:stCondLst>
                              <p:cond delay="9750"/>
                            </p:stCondLst>
                            <p:childTnLst>
                              <p:par>
                                <p:cTn id="56" presetID="21" presetClass="entr" presetSubtype="1" fill="hold" grpId="0" nodeType="afterEffect">
                                  <p:stCondLst>
                                    <p:cond delay="1000"/>
                                  </p:stCondLst>
                                  <p:childTnLst>
                                    <p:set>
                                      <p:cBhvr>
                                        <p:cTn id="57" dur="1" fill="hold">
                                          <p:stCondLst>
                                            <p:cond delay="0"/>
                                          </p:stCondLst>
                                        </p:cTn>
                                        <p:tgtEl>
                                          <p:spTgt spid="19"/>
                                        </p:tgtEl>
                                        <p:attrNameLst>
                                          <p:attrName>style.visibility</p:attrName>
                                        </p:attrNameLst>
                                      </p:cBhvr>
                                      <p:to>
                                        <p:strVal val="visible"/>
                                      </p:to>
                                    </p:set>
                                    <p:animEffect transition="in" filter="wheel(1)">
                                      <p:cBhvr>
                                        <p:cTn id="58" dur="20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1750"/>
                                        <p:tgtEl>
                                          <p:spTgt spid="12"/>
                                        </p:tgtEl>
                                      </p:cBhvr>
                                    </p:animEffect>
                                  </p:childTnLst>
                                </p:cTn>
                              </p:par>
                            </p:childTnLst>
                          </p:cTn>
                        </p:par>
                        <p:par>
                          <p:cTn id="64" fill="hold">
                            <p:stCondLst>
                              <p:cond delay="1750"/>
                            </p:stCondLst>
                            <p:childTnLst>
                              <p:par>
                                <p:cTn id="65" presetID="26" presetClass="entr" presetSubtype="0" fill="hold" grpId="0" nodeType="afterEffect">
                                  <p:stCondLst>
                                    <p:cond delay="75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par>
                          <p:cTn id="81" fill="hold">
                            <p:stCondLst>
                              <p:cond delay="4500"/>
                            </p:stCondLst>
                            <p:childTnLst>
                              <p:par>
                                <p:cTn id="82" presetID="26" presetClass="entr" presetSubtype="0" fill="hold" grpId="0" nodeType="afterEffect">
                                  <p:stCondLst>
                                    <p:cond delay="1500"/>
                                  </p:stCondLst>
                                  <p:childTnLst>
                                    <p:set>
                                      <p:cBhvr>
                                        <p:cTn id="83" dur="1" fill="hold">
                                          <p:stCondLst>
                                            <p:cond delay="0"/>
                                          </p:stCondLst>
                                        </p:cTn>
                                        <p:tgtEl>
                                          <p:spTgt spid="21"/>
                                        </p:tgtEl>
                                        <p:attrNameLst>
                                          <p:attrName>style.visibility</p:attrName>
                                        </p:attrNameLst>
                                      </p:cBhvr>
                                      <p:to>
                                        <p:strVal val="visible"/>
                                      </p:to>
                                    </p:set>
                                    <p:animEffect transition="in" filter="wipe(down)">
                                      <p:cBhvr>
                                        <p:cTn id="84" dur="580">
                                          <p:stCondLst>
                                            <p:cond delay="0"/>
                                          </p:stCondLst>
                                        </p:cTn>
                                        <p:tgtEl>
                                          <p:spTgt spid="21"/>
                                        </p:tgtEl>
                                      </p:cBhvr>
                                    </p:animEffect>
                                    <p:anim calcmode="lin" valueType="num">
                                      <p:cBhvr>
                                        <p:cTn id="8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0" dur="26">
                                          <p:stCondLst>
                                            <p:cond delay="650"/>
                                          </p:stCondLst>
                                        </p:cTn>
                                        <p:tgtEl>
                                          <p:spTgt spid="21"/>
                                        </p:tgtEl>
                                      </p:cBhvr>
                                      <p:to x="100000" y="60000"/>
                                    </p:animScale>
                                    <p:animScale>
                                      <p:cBhvr>
                                        <p:cTn id="91" dur="166" decel="50000">
                                          <p:stCondLst>
                                            <p:cond delay="676"/>
                                          </p:stCondLst>
                                        </p:cTn>
                                        <p:tgtEl>
                                          <p:spTgt spid="21"/>
                                        </p:tgtEl>
                                      </p:cBhvr>
                                      <p:to x="100000" y="100000"/>
                                    </p:animScale>
                                    <p:animScale>
                                      <p:cBhvr>
                                        <p:cTn id="92" dur="26">
                                          <p:stCondLst>
                                            <p:cond delay="1312"/>
                                          </p:stCondLst>
                                        </p:cTn>
                                        <p:tgtEl>
                                          <p:spTgt spid="21"/>
                                        </p:tgtEl>
                                      </p:cBhvr>
                                      <p:to x="100000" y="80000"/>
                                    </p:animScale>
                                    <p:animScale>
                                      <p:cBhvr>
                                        <p:cTn id="93" dur="166" decel="50000">
                                          <p:stCondLst>
                                            <p:cond delay="1338"/>
                                          </p:stCondLst>
                                        </p:cTn>
                                        <p:tgtEl>
                                          <p:spTgt spid="21"/>
                                        </p:tgtEl>
                                      </p:cBhvr>
                                      <p:to x="100000" y="100000"/>
                                    </p:animScale>
                                    <p:animScale>
                                      <p:cBhvr>
                                        <p:cTn id="94" dur="26">
                                          <p:stCondLst>
                                            <p:cond delay="1642"/>
                                          </p:stCondLst>
                                        </p:cTn>
                                        <p:tgtEl>
                                          <p:spTgt spid="21"/>
                                        </p:tgtEl>
                                      </p:cBhvr>
                                      <p:to x="100000" y="90000"/>
                                    </p:animScale>
                                    <p:animScale>
                                      <p:cBhvr>
                                        <p:cTn id="95" dur="166" decel="50000">
                                          <p:stCondLst>
                                            <p:cond delay="1668"/>
                                          </p:stCondLst>
                                        </p:cTn>
                                        <p:tgtEl>
                                          <p:spTgt spid="21"/>
                                        </p:tgtEl>
                                      </p:cBhvr>
                                      <p:to x="100000" y="100000"/>
                                    </p:animScale>
                                    <p:animScale>
                                      <p:cBhvr>
                                        <p:cTn id="96" dur="26">
                                          <p:stCondLst>
                                            <p:cond delay="1808"/>
                                          </p:stCondLst>
                                        </p:cTn>
                                        <p:tgtEl>
                                          <p:spTgt spid="21"/>
                                        </p:tgtEl>
                                      </p:cBhvr>
                                      <p:to x="100000" y="95000"/>
                                    </p:animScale>
                                    <p:animScale>
                                      <p:cBhvr>
                                        <p:cTn id="97"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8" grpId="0" animBg="1"/>
      <p:bldP spid="19" grpId="0" animBg="1"/>
      <p:bldP spid="20" grpId="0" animBg="1"/>
      <p:bldP spid="21" grpId="0" animBg="1"/>
      <p:bldP spid="22"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6" y="6520259"/>
            <a:ext cx="432048" cy="365125"/>
          </a:xfrm>
        </p:spPr>
        <p:txBody>
          <a:bodyPr>
            <a:scene3d>
              <a:camera prst="orthographicFront"/>
              <a:lightRig rig="threePt" dir="t"/>
            </a:scene3d>
            <a:sp3d extrusionH="57150">
              <a:bevelT w="38100" h="38100"/>
            </a:sp3d>
          </a:bodyPr>
          <a:lstStyle/>
          <a:p>
            <a:fld id="{AD682D65-884C-47A2-8FBD-AC59C0AFCE73}" type="slidenum">
              <a:rPr lang="es-ES" smtClean="0">
                <a:solidFill>
                  <a:schemeClr val="bg1"/>
                </a:solidFill>
              </a:rPr>
              <a:pPr/>
              <a:t>46</a:t>
            </a:fld>
            <a:endParaRPr lang="es-ES" dirty="0">
              <a:solidFill>
                <a:schemeClr val="bg1"/>
              </a:solidFill>
            </a:endParaRPr>
          </a:p>
        </p:txBody>
      </p:sp>
      <p:pic>
        <p:nvPicPr>
          <p:cNvPr id="2050" name="Picture 2" descr="C:\Users\Rae\Desktop\Clip Art for PPTs\smiley question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60632" y="1052736"/>
            <a:ext cx="3281685" cy="24811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528" y="4712122"/>
            <a:ext cx="3744416" cy="1446550"/>
          </a:xfrm>
          <a:prstGeom prst="rect">
            <a:avLst/>
          </a:prstGeom>
          <a:solidFill>
            <a:schemeClr val="accent4">
              <a:lumMod val="20000"/>
              <a:lumOff val="80000"/>
              <a:alpha val="23000"/>
            </a:schemeClr>
          </a:solidFill>
          <a:ln w="38100">
            <a:solidFill>
              <a:schemeClr val="accent4">
                <a:lumMod val="60000"/>
                <a:lumOff val="40000"/>
              </a:schemeClr>
            </a:solidFill>
          </a:ln>
          <a:scene3d>
            <a:camera prst="orthographicFront"/>
            <a:lightRig rig="threePt" dir="t"/>
          </a:scene3d>
          <a:sp3d>
            <a:bevelT/>
          </a:sp3d>
        </p:spPr>
        <p:txBody>
          <a:bodyPr wrap="square">
            <a:spAutoFit/>
          </a:bodyPr>
          <a:lstStyle/>
          <a:p>
            <a:pPr algn="ctr"/>
            <a:r>
              <a:rPr lang="en-US" sz="2200" b="1" dirty="0" smtClean="0">
                <a:ln w="1905">
                  <a:solidFill>
                    <a:srgbClr val="002060"/>
                  </a:solidFill>
                </a:ln>
                <a:solidFill>
                  <a:schemeClr val="bg2">
                    <a:lumMod val="75000"/>
                  </a:schemeClr>
                </a:solidFill>
                <a:effectLst>
                  <a:glow rad="127000">
                    <a:srgbClr val="75DBFF">
                      <a:alpha val="83000"/>
                    </a:srgbClr>
                  </a:glow>
                  <a:innerShdw blurRad="69850" dist="43180" dir="5400000">
                    <a:srgbClr val="000000">
                      <a:alpha val="65000"/>
                    </a:srgbClr>
                  </a:innerShdw>
                </a:effectLst>
              </a:rPr>
              <a:t>H6148</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sz="2000" b="1" dirty="0" smtClean="0">
                <a:ln w="1905">
                  <a:solidFill>
                    <a:srgbClr val="002060"/>
                  </a:solidFill>
                </a:ln>
                <a:solidFill>
                  <a:srgbClr val="CCE9AD"/>
                </a:solidFill>
                <a:effectLst>
                  <a:glow rad="127000">
                    <a:srgbClr val="75DBFF">
                      <a:alpha val="83000"/>
                    </a:srgbClr>
                  </a:glow>
                  <a:innerShdw blurRad="69850" dist="43180" dir="5400000">
                    <a:srgbClr val="000000">
                      <a:alpha val="65000"/>
                    </a:srgbClr>
                  </a:innerShdw>
                </a:effectLst>
              </a:rPr>
              <a:t>[verb]</a:t>
            </a:r>
            <a:r>
              <a:rPr lang="en-US" sz="2200" b="1" dirty="0" smtClean="0">
                <a:ln w="1905">
                  <a:solidFill>
                    <a:srgbClr val="002060"/>
                  </a:solidFill>
                </a:ln>
                <a:solidFill>
                  <a:srgbClr val="CCE9AD"/>
                </a:solidFill>
                <a:effectLst>
                  <a:glow rad="127000">
                    <a:srgbClr val="75DBFF">
                      <a:alpha val="83000"/>
                    </a:srgbClr>
                  </a:glow>
                  <a:innerShdw blurRad="69850" dist="43180" dir="5400000">
                    <a:srgbClr val="000000">
                      <a:alpha val="65000"/>
                    </a:srgbClr>
                  </a:innerShdw>
                </a:effectLst>
              </a:rPr>
              <a:t>  </a:t>
            </a:r>
            <a:r>
              <a:rPr lang="en-US" sz="2200" b="1"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t>
            </a:r>
            <a:r>
              <a:rPr lang="en-US" sz="2200" b="1" dirty="0" err="1"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arab</a:t>
            </a:r>
            <a:r>
              <a:rPr lang="en-US" sz="2200" b="1"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b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b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a </a:t>
            </a:r>
            <a:r>
              <a:rPr lang="en-US" sz="2200"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primitive root; </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to </a:t>
            </a:r>
            <a:b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br>
            <a:r>
              <a:rPr lang="en-US" sz="2200" b="1" u="sng"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braid</a:t>
            </a:r>
            <a:r>
              <a:rPr lang="en-US" sz="2200"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a:t>
            </a:r>
            <a:r>
              <a:rPr lang="en-US" sz="2200"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i.e. </a:t>
            </a:r>
            <a:r>
              <a:rPr lang="en-US" sz="2200" b="1" u="sng"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intermix</a:t>
            </a:r>
            <a:r>
              <a:rPr lang="en-US" sz="2200"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 </a:t>
            </a: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b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br>
            <a:r>
              <a:rPr lang="en-US" sz="22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KJV -</a:t>
            </a:r>
            <a:r>
              <a:rPr lang="en-US"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meddle</a:t>
            </a:r>
            <a:r>
              <a:rPr lang="en-US"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b="1" dirty="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with</a:t>
            </a:r>
            <a:r>
              <a:rPr lang="en-US"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  </a:t>
            </a:r>
            <a:r>
              <a:rPr lang="en-US" sz="2200" b="1" u="sng" dirty="0" smtClean="0">
                <a:ln w="1905">
                  <a:solidFill>
                    <a:srgbClr val="002060"/>
                  </a:solidFill>
                </a:ln>
                <a:solidFill>
                  <a:schemeClr val="bg2">
                    <a:lumMod val="50000"/>
                  </a:schemeClr>
                </a:solidFill>
                <a:effectLst>
                  <a:glow rad="127000">
                    <a:srgbClr val="75DBFF">
                      <a:alpha val="83000"/>
                    </a:srgbClr>
                  </a:glow>
                  <a:innerShdw blurRad="69850" dist="43180" dir="5400000">
                    <a:srgbClr val="000000">
                      <a:alpha val="65000"/>
                    </a:srgbClr>
                  </a:innerShdw>
                </a:effectLst>
              </a:rPr>
              <a:t>mingle</a:t>
            </a:r>
            <a:r>
              <a:rPr lang="en-US" sz="1600" b="1" dirty="0" smtClean="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rPr>
              <a:t>.</a:t>
            </a:r>
            <a:endParaRPr lang="en-US" sz="1600" b="1" dirty="0">
              <a:ln w="1905">
                <a:solidFill>
                  <a:srgbClr val="002060"/>
                </a:solidFill>
              </a:ln>
              <a:solidFill>
                <a:schemeClr val="accent6">
                  <a:lumMod val="60000"/>
                  <a:lumOff val="40000"/>
                </a:schemeClr>
              </a:solidFill>
              <a:effectLst>
                <a:glow rad="127000">
                  <a:srgbClr val="75DBFF">
                    <a:alpha val="83000"/>
                  </a:srgbClr>
                </a:glow>
                <a:innerShdw blurRad="69850" dist="43180" dir="5400000">
                  <a:srgbClr val="000000">
                    <a:alpha val="65000"/>
                  </a:srgbClr>
                </a:innerShdw>
              </a:effectLst>
            </a:endParaRPr>
          </a:p>
        </p:txBody>
      </p:sp>
      <p:sp>
        <p:nvSpPr>
          <p:cNvPr id="10" name="Rectangle 9"/>
          <p:cNvSpPr/>
          <p:nvPr/>
        </p:nvSpPr>
        <p:spPr>
          <a:xfrm>
            <a:off x="9221210" y="3842380"/>
            <a:ext cx="3479655" cy="923330"/>
          </a:xfrm>
          <a:prstGeom prst="rect">
            <a:avLst/>
          </a:prstGeom>
          <a:noFill/>
        </p:spPr>
        <p:txBody>
          <a:bodyPr wrap="none" lIns="91440" tIns="45720" rIns="91440" bIns="45720">
            <a:prstTxWarp prst="textChevron">
              <a:avLst>
                <a:gd name="adj" fmla="val 16197"/>
              </a:avLst>
            </a:prstTxWarp>
            <a:spAutoFit/>
            <a:scene3d>
              <a:camera prst="orthographicFront">
                <a:rot lat="0" lon="0" rev="0"/>
              </a:camera>
              <a:lightRig rig="contrasting" dir="t">
                <a:rot lat="0" lon="0" rev="4500000"/>
              </a:lightRig>
            </a:scene3d>
            <a:sp3d extrusionH="57150" contourW="6350" prstMaterial="metal">
              <a:bevelT w="127000" h="31750" prst="coolSlant"/>
              <a:contourClr>
                <a:schemeClr val="accent1">
                  <a:shade val="75000"/>
                </a:schemeClr>
              </a:contourClr>
            </a:sp3d>
          </a:bodyPr>
          <a:lstStyle/>
          <a:p>
            <a:pPr algn="ct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r>
              <a:rPr lang="en-US" sz="2800" b="1" cap="all" dirty="0" smtClean="0">
                <a:ln w="0">
                  <a:solidFill>
                    <a:schemeClr val="accent1">
                      <a:lumMod val="50000"/>
                    </a:schemeClr>
                  </a:solidFill>
                </a:ln>
                <a:solidFill>
                  <a:schemeClr val="accent4">
                    <a:lumMod val="60000"/>
                    <a:lumOff val="40000"/>
                  </a:schemeClr>
                </a:solidFill>
                <a:effectLst>
                  <a:reflection blurRad="6350" stA="55000" endA="300" endPos="45500" dir="5400000" sy="-100000" algn="bl" rotWithShape="0"/>
                </a:effectLst>
                <a:latin typeface="Cooper Black" pitchFamily="18" charset="0"/>
              </a:rPr>
              <a:t>How?</a:t>
            </a: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endParaRPr lang="en-US" sz="5400" b="1" cap="all" spc="0" dirty="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endParaRPr>
          </a:p>
        </p:txBody>
      </p:sp>
      <p:sp>
        <p:nvSpPr>
          <p:cNvPr id="12" name="Content Placeholder 3"/>
          <p:cNvSpPr txBox="1">
            <a:spLocks/>
          </p:cNvSpPr>
          <p:nvPr/>
        </p:nvSpPr>
        <p:spPr>
          <a:xfrm>
            <a:off x="4211960" y="2023168"/>
            <a:ext cx="4691310" cy="2341936"/>
          </a:xfrm>
          <a:prstGeom prst="roundRect">
            <a:avLst>
              <a:gd name="adj" fmla="val 10160"/>
            </a:avLst>
          </a:prstGeom>
          <a:solidFill>
            <a:schemeClr val="bg1">
              <a:alpha val="51000"/>
            </a:schemeClr>
          </a:solidFill>
          <a:ln w="38100" cap="flat" cmpd="sng" algn="ctr">
            <a:solidFill>
              <a:schemeClr val="accent1"/>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fontScale="92500"/>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None/>
            </a:pPr>
            <a:r>
              <a:rPr lang="en-US" b="1" dirty="0" smtClean="0">
                <a:ln w="11430"/>
                <a:solidFill>
                  <a:schemeClr val="tx1">
                    <a:lumMod val="75000"/>
                    <a:lumOff val="25000"/>
                  </a:schemeClr>
                </a:solidFill>
              </a:rPr>
              <a:t> </a:t>
            </a:r>
            <a:r>
              <a:rPr lang="en-US" b="1" u="sng" dirty="0">
                <a:ln w="11430"/>
                <a:solidFill>
                  <a:schemeClr val="tx1">
                    <a:lumMod val="75000"/>
                    <a:lumOff val="25000"/>
                  </a:schemeClr>
                </a:solidFill>
              </a:rPr>
              <a:t>T</a:t>
            </a:r>
            <a:r>
              <a:rPr lang="en-US" b="1" u="sng" dirty="0" smtClean="0">
                <a:ln w="11430"/>
                <a:solidFill>
                  <a:schemeClr val="tx1">
                    <a:lumMod val="75000"/>
                    <a:lumOff val="25000"/>
                  </a:schemeClr>
                </a:solidFill>
              </a:rPr>
              <a:t>wilight</a:t>
            </a:r>
            <a:r>
              <a:rPr lang="en-US" b="1" dirty="0" smtClean="0">
                <a:ln w="11430"/>
                <a:solidFill>
                  <a:schemeClr val="tx1">
                    <a:lumMod val="75000"/>
                    <a:lumOff val="25000"/>
                  </a:schemeClr>
                </a:solidFill>
              </a:rPr>
              <a:t>   H5399  nesheph; </a:t>
            </a:r>
          </a:p>
          <a:p>
            <a:pPr marL="45720" indent="0" algn="ctr">
              <a:buNone/>
            </a:pPr>
            <a:r>
              <a:rPr lang="en-US" b="1" dirty="0" smtClean="0">
                <a:ln w="11430"/>
                <a:solidFill>
                  <a:schemeClr val="tx1">
                    <a:lumMod val="75000"/>
                    <a:lumOff val="25000"/>
                  </a:schemeClr>
                </a:solidFill>
              </a:rPr>
              <a:t>properly</a:t>
            </a:r>
            <a:r>
              <a:rPr lang="en-US" b="1" dirty="0">
                <a:ln w="11430"/>
                <a:solidFill>
                  <a:schemeClr val="tx1">
                    <a:lumMod val="75000"/>
                    <a:lumOff val="25000"/>
                  </a:schemeClr>
                </a:solidFill>
              </a:rPr>
              <a:t>, a breeze, </a:t>
            </a:r>
            <a:r>
              <a:rPr lang="en-US" sz="1700" b="1" dirty="0">
                <a:ln w="11430"/>
                <a:solidFill>
                  <a:schemeClr val="tx1">
                    <a:lumMod val="75000"/>
                    <a:lumOff val="25000"/>
                  </a:schemeClr>
                </a:solidFill>
              </a:rPr>
              <a:t>i.e</a:t>
            </a:r>
            <a:r>
              <a:rPr lang="en-US" sz="1700" b="1" dirty="0" smtClean="0">
                <a:ln w="11430"/>
                <a:solidFill>
                  <a:schemeClr val="tx1">
                    <a:lumMod val="75000"/>
                    <a:lumOff val="25000"/>
                  </a:schemeClr>
                </a:solidFill>
              </a:rPr>
              <a:t>. (</a:t>
            </a:r>
            <a:r>
              <a:rPr lang="en-US" sz="1700" b="1" dirty="0">
                <a:ln w="11430"/>
                <a:solidFill>
                  <a:schemeClr val="tx1">
                    <a:lumMod val="75000"/>
                    <a:lumOff val="25000"/>
                  </a:schemeClr>
                </a:solidFill>
              </a:rPr>
              <a:t>by implication</a:t>
            </a:r>
            <a:r>
              <a:rPr lang="en-US" sz="1700" b="1" dirty="0" smtClean="0">
                <a:ln w="11430"/>
                <a:solidFill>
                  <a:schemeClr val="tx1">
                    <a:lumMod val="75000"/>
                    <a:lumOff val="25000"/>
                  </a:schemeClr>
                </a:solidFill>
              </a:rPr>
              <a:t>)  </a:t>
            </a:r>
            <a:r>
              <a:rPr lang="en-US" b="1" dirty="0" smtClean="0">
                <a:ln w="11430"/>
                <a:solidFill>
                  <a:schemeClr val="tx1">
                    <a:lumMod val="75000"/>
                    <a:lumOff val="25000"/>
                  </a:schemeClr>
                </a:solidFill>
              </a:rPr>
              <a:t>[#1]  </a:t>
            </a:r>
            <a:r>
              <a:rPr lang="en-US" b="1" u="sng" dirty="0" smtClean="0">
                <a:ln w="11430"/>
                <a:solidFill>
                  <a:schemeClr val="accent3">
                    <a:lumMod val="50000"/>
                  </a:schemeClr>
                </a:solidFill>
              </a:rPr>
              <a:t>dusk</a:t>
            </a:r>
            <a:r>
              <a:rPr lang="en-US" b="1" dirty="0" smtClean="0">
                <a:ln w="11430"/>
                <a:solidFill>
                  <a:srgbClr val="B83D68"/>
                </a:solidFill>
              </a:rPr>
              <a:t> </a:t>
            </a:r>
            <a:r>
              <a:rPr lang="en-US" sz="1500" b="1" dirty="0" smtClean="0">
                <a:ln w="11430"/>
                <a:solidFill>
                  <a:schemeClr val="accent3">
                    <a:lumMod val="50000"/>
                  </a:schemeClr>
                </a:solidFill>
              </a:rPr>
              <a:t>(</a:t>
            </a:r>
            <a:r>
              <a:rPr lang="en-US" sz="1500" b="1" dirty="0">
                <a:ln w="11430"/>
                <a:solidFill>
                  <a:schemeClr val="accent3">
                    <a:lumMod val="50000"/>
                  </a:schemeClr>
                </a:solidFill>
              </a:rPr>
              <a:t>when the evening breeze prevails</a:t>
            </a:r>
            <a:r>
              <a:rPr lang="en-US" sz="1500" b="1" dirty="0" smtClean="0">
                <a:ln w="11430"/>
                <a:solidFill>
                  <a:schemeClr val="accent3">
                    <a:lumMod val="50000"/>
                  </a:schemeClr>
                </a:solidFill>
              </a:rPr>
              <a:t>):  </a:t>
            </a:r>
            <a:r>
              <a:rPr lang="en-US" b="1" dirty="0" smtClean="0">
                <a:ln w="11430"/>
                <a:solidFill>
                  <a:schemeClr val="accent3">
                    <a:lumMod val="50000"/>
                  </a:schemeClr>
                </a:solidFill>
              </a:rPr>
              <a:t/>
            </a:r>
            <a:br>
              <a:rPr lang="en-US" b="1" dirty="0" smtClean="0">
                <a:ln w="11430"/>
                <a:solidFill>
                  <a:schemeClr val="accent3">
                    <a:lumMod val="50000"/>
                  </a:schemeClr>
                </a:solidFill>
              </a:rPr>
            </a:br>
            <a:r>
              <a:rPr lang="en-US" b="1" dirty="0" smtClean="0">
                <a:ln w="11430"/>
                <a:solidFill>
                  <a:schemeClr val="tx1">
                    <a:lumMod val="75000"/>
                    <a:lumOff val="25000"/>
                  </a:schemeClr>
                </a:solidFill>
              </a:rPr>
              <a:t>KJV </a:t>
            </a:r>
            <a:r>
              <a:rPr lang="en-US" b="1" dirty="0">
                <a:ln w="11430"/>
                <a:solidFill>
                  <a:schemeClr val="tx1">
                    <a:lumMod val="75000"/>
                    <a:lumOff val="25000"/>
                  </a:schemeClr>
                </a:solidFill>
              </a:rPr>
              <a:t>-</a:t>
            </a:r>
            <a:r>
              <a:rPr lang="en-US" b="1" dirty="0">
                <a:ln w="11430"/>
                <a:solidFill>
                  <a:srgbClr val="B83D68"/>
                </a:solidFill>
              </a:rPr>
              <a:t> </a:t>
            </a:r>
            <a:r>
              <a:rPr lang="en-US" b="1" u="sng" dirty="0">
                <a:ln w="11430"/>
                <a:solidFill>
                  <a:srgbClr val="002060"/>
                </a:solidFill>
              </a:rPr>
              <a:t>dark</a:t>
            </a:r>
            <a:r>
              <a:rPr lang="en-US" b="1" dirty="0" smtClean="0">
                <a:ln w="11430"/>
                <a:solidFill>
                  <a:srgbClr val="002060"/>
                </a:solidFill>
              </a:rPr>
              <a:t>,  </a:t>
            </a:r>
            <a:br>
              <a:rPr lang="en-US" b="1" dirty="0" smtClean="0">
                <a:ln w="11430"/>
                <a:solidFill>
                  <a:srgbClr val="002060"/>
                </a:solidFill>
              </a:rPr>
            </a:br>
            <a:r>
              <a:rPr lang="en-US" b="1" dirty="0" smtClean="0">
                <a:ln w="11430"/>
                <a:solidFill>
                  <a:schemeClr val="tx1">
                    <a:lumMod val="75000"/>
                    <a:lumOff val="25000"/>
                  </a:schemeClr>
                </a:solidFill>
              </a:rPr>
              <a:t>[#2]  </a:t>
            </a:r>
            <a:r>
              <a:rPr lang="en-US" b="1" dirty="0" smtClean="0">
                <a:ln w="11430"/>
                <a:solidFill>
                  <a:srgbClr val="B83D68"/>
                </a:solidFill>
              </a:rPr>
              <a:t>dawning </a:t>
            </a:r>
            <a:r>
              <a:rPr lang="en-US" b="1" dirty="0">
                <a:ln w="11430"/>
                <a:solidFill>
                  <a:srgbClr val="B83D68"/>
                </a:solidFill>
              </a:rPr>
              <a:t>of the day (morning), </a:t>
            </a:r>
            <a:r>
              <a:rPr lang="en-US" b="1" dirty="0" smtClean="0">
                <a:ln w="11430"/>
                <a:solidFill>
                  <a:srgbClr val="B83D68"/>
                </a:solidFill>
              </a:rPr>
              <a:t/>
            </a:r>
            <a:br>
              <a:rPr lang="en-US" b="1" dirty="0" smtClean="0">
                <a:ln w="11430"/>
                <a:solidFill>
                  <a:srgbClr val="B83D68"/>
                </a:solidFill>
              </a:rPr>
            </a:br>
            <a:r>
              <a:rPr lang="en-US" b="1" u="sng" dirty="0" smtClean="0">
                <a:ln w="11430"/>
                <a:solidFill>
                  <a:srgbClr val="002060"/>
                </a:solidFill>
              </a:rPr>
              <a:t>night</a:t>
            </a:r>
            <a:r>
              <a:rPr lang="en-US" b="1" dirty="0">
                <a:ln w="11430"/>
                <a:solidFill>
                  <a:srgbClr val="002060"/>
                </a:solidFill>
              </a:rPr>
              <a:t>,</a:t>
            </a:r>
            <a:r>
              <a:rPr lang="en-US" b="1" dirty="0">
                <a:ln w="11430"/>
                <a:solidFill>
                  <a:srgbClr val="B83D68"/>
                </a:solidFill>
              </a:rPr>
              <a:t> </a:t>
            </a:r>
            <a:r>
              <a:rPr lang="en-US" b="1" dirty="0">
                <a:ln w="11430"/>
                <a:solidFill>
                  <a:schemeClr val="tx1">
                    <a:lumMod val="75000"/>
                    <a:lumOff val="25000"/>
                  </a:schemeClr>
                </a:solidFill>
              </a:rPr>
              <a:t>twilight</a:t>
            </a:r>
            <a:r>
              <a:rPr lang="en-US" b="1" dirty="0" smtClean="0">
                <a:ln w="11430"/>
                <a:solidFill>
                  <a:schemeClr val="tx1">
                    <a:lumMod val="75000"/>
                    <a:lumOff val="25000"/>
                  </a:schemeClr>
                </a:solidFill>
              </a:rPr>
              <a:t>.</a:t>
            </a:r>
            <a:endParaRPr lang="en-US" b="1" dirty="0">
              <a:ln w="11430"/>
              <a:solidFill>
                <a:schemeClr val="tx1">
                  <a:lumMod val="75000"/>
                  <a:lumOff val="25000"/>
                </a:schemeClr>
              </a:solidFill>
            </a:endParaRPr>
          </a:p>
        </p:txBody>
      </p:sp>
      <p:sp>
        <p:nvSpPr>
          <p:cNvPr id="16" name="Rectangle 15"/>
          <p:cNvSpPr/>
          <p:nvPr/>
        </p:nvSpPr>
        <p:spPr>
          <a:xfrm>
            <a:off x="144016" y="191298"/>
            <a:ext cx="8892480" cy="52322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2800" b="1" dirty="0">
                <a:ln w="11430"/>
                <a:solidFill>
                  <a:schemeClr val="accent1">
                    <a:lumMod val="75000"/>
                  </a:schemeClr>
                </a:solidFill>
                <a:effectLst>
                  <a:outerShdw blurRad="50800" dist="39000" dir="5460000" algn="tl">
                    <a:srgbClr val="000000">
                      <a:alpha val="38000"/>
                    </a:srgbClr>
                  </a:outerShdw>
                </a:effectLst>
                <a:latin typeface="Segoe Print" pitchFamily="2" charset="0"/>
              </a:rPr>
              <a:t>2</a:t>
            </a:r>
            <a:r>
              <a:rPr lang="en-US" sz="2800" b="1"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 H61</a:t>
            </a:r>
            <a:r>
              <a:rPr lang="en-US" sz="2800" b="1" u="sng"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48</a:t>
            </a:r>
            <a:r>
              <a:rPr lang="en-US" sz="2800" b="1"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 </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a:t>
            </a:r>
            <a:r>
              <a:rPr lang="en-US" sz="2800" b="1" dirty="0" err="1" smtClean="0">
                <a:ln w="11430"/>
                <a:solidFill>
                  <a:srgbClr val="F1E441"/>
                </a:solidFill>
                <a:effectLst>
                  <a:outerShdw blurRad="50800" dist="39000" dir="5460000" algn="tl">
                    <a:srgbClr val="000000">
                      <a:alpha val="38000"/>
                    </a:srgbClr>
                  </a:outerShdw>
                </a:effectLst>
                <a:latin typeface="Segoe Print" pitchFamily="2" charset="0"/>
              </a:rPr>
              <a:t>arab</a:t>
            </a:r>
            <a:r>
              <a:rPr lang="en-US" sz="2800" b="1" dirty="0" smtClean="0">
                <a:ln w="11430"/>
                <a:solidFill>
                  <a:srgbClr val="F1E441"/>
                </a:solidFill>
                <a:effectLst>
                  <a:outerShdw blurRad="50800" dist="39000" dir="5460000" algn="tl">
                    <a:srgbClr val="000000">
                      <a:alpha val="38000"/>
                    </a:srgbClr>
                  </a:outerShdw>
                </a:effectLst>
                <a:latin typeface="Segoe Print" pitchFamily="2" charset="0"/>
              </a:rPr>
              <a:t>” </a:t>
            </a:r>
            <a:r>
              <a:rPr lang="en-US" sz="2800" b="1"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aligns with morning twilight.</a:t>
            </a:r>
          </a:p>
        </p:txBody>
      </p:sp>
      <p:sp>
        <p:nvSpPr>
          <p:cNvPr id="17" name="Title 2"/>
          <p:cNvSpPr txBox="1">
            <a:spLocks/>
          </p:cNvSpPr>
          <p:nvPr/>
        </p:nvSpPr>
        <p:spPr>
          <a:xfrm>
            <a:off x="0" y="2132856"/>
            <a:ext cx="4104904" cy="1279715"/>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n w="11430">
                  <a:solidFill>
                    <a:schemeClr val="accent1">
                      <a:lumMod val="75000"/>
                    </a:schemeClr>
                  </a:solidFill>
                </a:ln>
                <a:solidFill>
                  <a:schemeClr val="accent1">
                    <a:lumMod val="40000"/>
                    <a:lumOff val="60000"/>
                  </a:schemeClr>
                </a:solidFill>
              </a:rPr>
              <a:t>Twilight &lt;nesheph&gt; is always a mixing.</a:t>
            </a:r>
            <a:endParaRPr lang="en-US" sz="2800" dirty="0">
              <a:ln w="11430">
                <a:solidFill>
                  <a:schemeClr val="accent1">
                    <a:lumMod val="75000"/>
                  </a:schemeClr>
                </a:solidFill>
              </a:ln>
              <a:solidFill>
                <a:schemeClr val="accent1">
                  <a:lumMod val="40000"/>
                  <a:lumOff val="60000"/>
                </a:schemeClr>
              </a:solidFill>
            </a:endParaRPr>
          </a:p>
        </p:txBody>
      </p:sp>
      <p:sp>
        <p:nvSpPr>
          <p:cNvPr id="19" name="Rectangle 18"/>
          <p:cNvSpPr/>
          <p:nvPr/>
        </p:nvSpPr>
        <p:spPr>
          <a:xfrm>
            <a:off x="4211960" y="4742899"/>
            <a:ext cx="4776978" cy="1384995"/>
          </a:xfrm>
          <a:prstGeom prst="rect">
            <a:avLst/>
          </a:prstGeom>
          <a:noFill/>
          <a:ln w="38100">
            <a:noFill/>
          </a:ln>
          <a:effectLst>
            <a:glow rad="101600">
              <a:schemeClr val="bg1">
                <a:alpha val="40000"/>
              </a:schemeClr>
            </a:glow>
          </a:effectLst>
          <a:scene3d>
            <a:camera prst="orthographicFront"/>
            <a:lightRig rig="threePt" dir="t"/>
          </a:scene3d>
          <a:sp3d>
            <a:bevelT/>
          </a:sp3d>
        </p:spPr>
        <p:txBody>
          <a:bodyPr wrap="square">
            <a:spAutoFit/>
            <a:sp3d/>
          </a:bodyPr>
          <a:lstStyle/>
          <a:p>
            <a:pPr algn="ctr"/>
            <a:r>
              <a:rPr lang="en-US" sz="2800" b="1" dirty="0" smtClean="0">
                <a:ln w="1905">
                  <a:solidFill>
                    <a:srgbClr val="002060"/>
                  </a:solidFill>
                </a:ln>
                <a:solidFill>
                  <a:schemeClr val="bg2">
                    <a:lumMod val="75000"/>
                  </a:schemeClr>
                </a:solidFill>
                <a:effectLst>
                  <a:innerShdw blurRad="69850" dist="43180" dir="5400000">
                    <a:srgbClr val="000000">
                      <a:alpha val="65000"/>
                    </a:srgbClr>
                  </a:innerShdw>
                </a:effectLst>
                <a:latin typeface="+mj-lt"/>
              </a:rPr>
              <a:t>H6148</a:t>
            </a:r>
            <a:r>
              <a:rPr lang="en-US" sz="2800" b="1" dirty="0" smtClean="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rPr>
              <a:t>  </a:t>
            </a:r>
            <a:r>
              <a:rPr lang="en-US" sz="2800" b="1" dirty="0" smtClean="0">
                <a:ln w="1905">
                  <a:solidFill>
                    <a:srgbClr val="002060"/>
                  </a:solidFill>
                </a:ln>
                <a:solidFill>
                  <a:srgbClr val="CCE9AD"/>
                </a:solidFill>
                <a:effectLst>
                  <a:innerShdw blurRad="69850" dist="43180" dir="5400000">
                    <a:srgbClr val="000000">
                      <a:alpha val="65000"/>
                    </a:srgbClr>
                  </a:innerShdw>
                </a:effectLst>
                <a:latin typeface="+mj-lt"/>
              </a:rPr>
              <a:t>defines</a:t>
            </a:r>
            <a:r>
              <a:rPr lang="en-US" sz="2800" b="1" dirty="0" smtClean="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rPr>
              <a:t> </a:t>
            </a:r>
            <a:br>
              <a:rPr lang="en-US" sz="2800" b="1" dirty="0" smtClean="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rPr>
            </a:br>
            <a:r>
              <a:rPr lang="en-US" sz="2800" b="1" dirty="0" smtClean="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rPr>
              <a:t>any kind of </a:t>
            </a:r>
            <a:r>
              <a:rPr lang="en-US" sz="2800" b="1" u="sng" dirty="0" smtClean="0">
                <a:ln w="1905">
                  <a:solidFill>
                    <a:srgbClr val="002060"/>
                  </a:solidFill>
                </a:ln>
                <a:solidFill>
                  <a:schemeClr val="bg2">
                    <a:lumMod val="75000"/>
                  </a:schemeClr>
                </a:solidFill>
                <a:effectLst>
                  <a:innerShdw blurRad="69850" dist="43180" dir="5400000">
                    <a:srgbClr val="000000">
                      <a:alpha val="65000"/>
                    </a:srgbClr>
                  </a:innerShdw>
                </a:effectLst>
                <a:latin typeface="+mj-lt"/>
              </a:rPr>
              <a:t>mixing</a:t>
            </a:r>
            <a:r>
              <a:rPr lang="en-US" sz="2800" b="1" dirty="0" smtClean="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rPr>
              <a:t>  </a:t>
            </a:r>
            <a:br>
              <a:rPr lang="en-US" sz="2800" b="1" dirty="0" smtClean="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rPr>
            </a:br>
            <a:r>
              <a:rPr lang="en-US" sz="2800" b="1" dirty="0" smtClean="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rPr>
              <a:t>including &lt;boqer&gt; twilight.</a:t>
            </a:r>
            <a:endParaRPr lang="en-US" sz="2000" b="1" dirty="0">
              <a:ln w="1905">
                <a:solidFill>
                  <a:srgbClr val="002060"/>
                </a:solidFill>
              </a:ln>
              <a:solidFill>
                <a:schemeClr val="accent6">
                  <a:lumMod val="60000"/>
                  <a:lumOff val="40000"/>
                </a:schemeClr>
              </a:solidFill>
              <a:effectLst>
                <a:innerShdw blurRad="69850" dist="43180" dir="5400000">
                  <a:srgbClr val="000000">
                    <a:alpha val="65000"/>
                  </a:srgbClr>
                </a:innerShdw>
              </a:effectLst>
              <a:latin typeface="+mj-lt"/>
            </a:endParaRPr>
          </a:p>
        </p:txBody>
      </p:sp>
      <p:pic>
        <p:nvPicPr>
          <p:cNvPr id="9" name="Picture 14" descr="C:\Users\Rae\Desktop\Art on Desktop\white man clip art\3d white people\png\Magnifyinig Glass red png.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3732354" y="4221088"/>
            <a:ext cx="1320594" cy="1412617"/>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
          <p:cNvSpPr txBox="1">
            <a:spLocks/>
          </p:cNvSpPr>
          <p:nvPr/>
        </p:nvSpPr>
        <p:spPr>
          <a:xfrm>
            <a:off x="60497" y="3212976"/>
            <a:ext cx="4104904" cy="1279715"/>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ln w="11430">
                  <a:solidFill>
                    <a:schemeClr val="accent1">
                      <a:lumMod val="75000"/>
                    </a:schemeClr>
                  </a:solidFill>
                </a:ln>
                <a:solidFill>
                  <a:schemeClr val="accent4">
                    <a:lumMod val="60000"/>
                    <a:lumOff val="40000"/>
                  </a:schemeClr>
                </a:solidFill>
                <a:latin typeface="Cooper Black" pitchFamily="18" charset="0"/>
              </a:rPr>
              <a:t>How does morning</a:t>
            </a:r>
            <a:br>
              <a:rPr lang="en-US" sz="2800" dirty="0" smtClean="0">
                <a:ln w="11430">
                  <a:solidFill>
                    <a:schemeClr val="accent1">
                      <a:lumMod val="75000"/>
                    </a:schemeClr>
                  </a:solidFill>
                </a:ln>
                <a:solidFill>
                  <a:schemeClr val="accent4">
                    <a:lumMod val="60000"/>
                    <a:lumOff val="40000"/>
                  </a:schemeClr>
                </a:solidFill>
                <a:latin typeface="Cooper Black" pitchFamily="18" charset="0"/>
              </a:rPr>
            </a:br>
            <a:r>
              <a:rPr lang="en-US" sz="2800" dirty="0" smtClean="0">
                <a:ln w="11430">
                  <a:solidFill>
                    <a:schemeClr val="accent1">
                      <a:lumMod val="75000"/>
                    </a:schemeClr>
                  </a:solidFill>
                </a:ln>
                <a:solidFill>
                  <a:schemeClr val="accent4">
                    <a:lumMod val="60000"/>
                    <a:lumOff val="40000"/>
                  </a:schemeClr>
                </a:solidFill>
                <a:latin typeface="Cooper Black" pitchFamily="18" charset="0"/>
              </a:rPr>
              <a:t>&amp; twilight align</a:t>
            </a:r>
            <a:br>
              <a:rPr lang="en-US" sz="2800" dirty="0" smtClean="0">
                <a:ln w="11430">
                  <a:solidFill>
                    <a:schemeClr val="accent1">
                      <a:lumMod val="75000"/>
                    </a:schemeClr>
                  </a:solidFill>
                </a:ln>
                <a:solidFill>
                  <a:schemeClr val="accent4">
                    <a:lumMod val="60000"/>
                    <a:lumOff val="40000"/>
                  </a:schemeClr>
                </a:solidFill>
                <a:latin typeface="Cooper Black" pitchFamily="18" charset="0"/>
              </a:rPr>
            </a:br>
            <a:r>
              <a:rPr lang="en-US" sz="2800" dirty="0" smtClean="0">
                <a:ln w="11430">
                  <a:solidFill>
                    <a:schemeClr val="accent1">
                      <a:lumMod val="75000"/>
                    </a:schemeClr>
                  </a:solidFill>
                </a:ln>
                <a:solidFill>
                  <a:schemeClr val="accent4">
                    <a:lumMod val="60000"/>
                    <a:lumOff val="40000"/>
                  </a:schemeClr>
                </a:solidFill>
                <a:latin typeface="Cooper Black" pitchFamily="18" charset="0"/>
              </a:rPr>
              <a:t>with “</a:t>
            </a:r>
            <a:r>
              <a:rPr lang="en-US" sz="2800" dirty="0" err="1" smtClean="0">
                <a:ln w="11430">
                  <a:solidFill>
                    <a:schemeClr val="accent1">
                      <a:lumMod val="75000"/>
                    </a:schemeClr>
                  </a:solidFill>
                </a:ln>
                <a:solidFill>
                  <a:schemeClr val="accent4">
                    <a:lumMod val="60000"/>
                    <a:lumOff val="40000"/>
                  </a:schemeClr>
                </a:solidFill>
                <a:latin typeface="Cooper Black" pitchFamily="18" charset="0"/>
              </a:rPr>
              <a:t>arab</a:t>
            </a:r>
            <a:r>
              <a:rPr lang="en-US" sz="2800" dirty="0" smtClean="0">
                <a:ln w="11430">
                  <a:solidFill>
                    <a:schemeClr val="accent1">
                      <a:lumMod val="75000"/>
                    </a:schemeClr>
                  </a:solidFill>
                </a:ln>
                <a:solidFill>
                  <a:schemeClr val="accent4">
                    <a:lumMod val="60000"/>
                    <a:lumOff val="40000"/>
                  </a:schemeClr>
                </a:solidFill>
                <a:latin typeface="Cooper Black" pitchFamily="18" charset="0"/>
              </a:rPr>
              <a:t>”?</a:t>
            </a:r>
            <a:endParaRPr lang="en-US" sz="2800" dirty="0">
              <a:ln w="11430">
                <a:solidFill>
                  <a:schemeClr val="accent1">
                    <a:lumMod val="75000"/>
                  </a:schemeClr>
                </a:solidFill>
              </a:ln>
              <a:solidFill>
                <a:schemeClr val="accent4">
                  <a:lumMod val="60000"/>
                  <a:lumOff val="40000"/>
                </a:schemeClr>
              </a:solidFill>
              <a:latin typeface="Cooper Black" pitchFamily="18" charset="0"/>
            </a:endParaRPr>
          </a:p>
        </p:txBody>
      </p:sp>
      <p:grpSp>
        <p:nvGrpSpPr>
          <p:cNvPr id="5" name="Group 4"/>
          <p:cNvGrpSpPr/>
          <p:nvPr/>
        </p:nvGrpSpPr>
        <p:grpSpPr>
          <a:xfrm>
            <a:off x="4526053" y="714518"/>
            <a:ext cx="4063124" cy="1279715"/>
            <a:chOff x="-2986050" y="798400"/>
            <a:chExt cx="4063124" cy="1279715"/>
          </a:xfrm>
        </p:grpSpPr>
        <p:sp>
          <p:nvSpPr>
            <p:cNvPr id="15" name="Title 2"/>
            <p:cNvSpPr txBox="1">
              <a:spLocks/>
            </p:cNvSpPr>
            <p:nvPr/>
          </p:nvSpPr>
          <p:spPr>
            <a:xfrm>
              <a:off x="-2986050" y="798400"/>
              <a:ext cx="4063124" cy="1279715"/>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n w="11430">
                    <a:solidFill>
                      <a:schemeClr val="accent1">
                        <a:lumMod val="75000"/>
                      </a:schemeClr>
                    </a:solidFill>
                  </a:ln>
                  <a:solidFill>
                    <a:schemeClr val="accent4">
                      <a:lumMod val="20000"/>
                      <a:lumOff val="80000"/>
                    </a:schemeClr>
                  </a:solidFill>
                </a:rPr>
                <a:t>&lt;boqer&gt; is always morning twilight.</a:t>
              </a:r>
              <a:endParaRPr lang="en-US" sz="3200" dirty="0">
                <a:ln w="11430">
                  <a:solidFill>
                    <a:schemeClr val="accent1">
                      <a:lumMod val="75000"/>
                    </a:schemeClr>
                  </a:solidFill>
                </a:ln>
                <a:solidFill>
                  <a:schemeClr val="accent4">
                    <a:lumMod val="20000"/>
                    <a:lumOff val="80000"/>
                  </a:schemeClr>
                </a:solidFill>
              </a:endParaRPr>
            </a:p>
          </p:txBody>
        </p:sp>
        <p:sp>
          <p:nvSpPr>
            <p:cNvPr id="4" name="Rounded Rectangle 3"/>
            <p:cNvSpPr/>
            <p:nvPr/>
          </p:nvSpPr>
          <p:spPr>
            <a:xfrm>
              <a:off x="-933659" y="1350285"/>
              <a:ext cx="1880141" cy="431521"/>
            </a:xfrm>
            <a:prstGeom prst="roundRect">
              <a:avLst/>
            </a:prstGeom>
            <a:noFill/>
            <a:ln w="5715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921010" y="7784613"/>
            <a:ext cx="7366908" cy="646331"/>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4">
                    <a:lumMod val="60000"/>
                    <a:lumOff val="40000"/>
                  </a:schemeClr>
                </a:solidFill>
                <a:effectLst>
                  <a:outerShdw blurRad="50800" dist="39000" dir="5460000" algn="tl">
                    <a:srgbClr val="000000">
                      <a:alpha val="38000"/>
                    </a:srgbClr>
                  </a:outerShdw>
                </a:effectLst>
                <a:latin typeface="Cooper Black" pitchFamily="18" charset="0"/>
              </a:rPr>
              <a:t>Where will this lead to next?</a:t>
            </a:r>
          </a:p>
        </p:txBody>
      </p:sp>
      <p:sp>
        <p:nvSpPr>
          <p:cNvPr id="23" name="Rounded Rectangle 22"/>
          <p:cNvSpPr/>
          <p:nvPr/>
        </p:nvSpPr>
        <p:spPr>
          <a:xfrm>
            <a:off x="2073718" y="2636912"/>
            <a:ext cx="1755713" cy="431521"/>
          </a:xfrm>
          <a:prstGeom prst="roundRect">
            <a:avLst/>
          </a:prstGeom>
          <a:noFill/>
          <a:ln w="5715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59532" y="879262"/>
            <a:ext cx="3672408" cy="965171"/>
            <a:chOff x="4716016" y="858710"/>
            <a:chExt cx="3672408" cy="965171"/>
          </a:xfrm>
        </p:grpSpPr>
        <p:sp>
          <p:nvSpPr>
            <p:cNvPr id="14" name="Content Placeholder 3"/>
            <p:cNvSpPr txBox="1">
              <a:spLocks/>
            </p:cNvSpPr>
            <p:nvPr/>
          </p:nvSpPr>
          <p:spPr>
            <a:xfrm>
              <a:off x="4716016" y="858710"/>
              <a:ext cx="3672408" cy="965171"/>
            </a:xfrm>
            <a:prstGeom prst="roundRect">
              <a:avLst/>
            </a:prstGeom>
            <a:ln w="38100" cap="flat" cmpd="sng" algn="ctr">
              <a:solidFill>
                <a:srgbClr val="B83D68"/>
              </a:solidFill>
              <a:prstDash val="solid"/>
            </a:ln>
            <a:scene3d>
              <a:camera prst="orthographicFront"/>
              <a:lightRig rig="flat" dir="tl">
                <a:rot lat="0" lon="0" rev="6600000"/>
              </a:lightRig>
            </a:scene3d>
            <a:sp3d>
              <a:bevelT/>
            </a:sp3d>
          </p:spPr>
          <p:style>
            <a:lnRef idx="1">
              <a:schemeClr val="accent4"/>
            </a:lnRef>
            <a:fillRef idx="2">
              <a:schemeClr val="accent4"/>
            </a:fillRef>
            <a:effectRef idx="1">
              <a:schemeClr val="accent4"/>
            </a:effectRef>
            <a:fontRef idx="minor">
              <a:schemeClr val="dk1"/>
            </a:fontRef>
          </p:style>
          <p:txBody>
            <a:bodyPr>
              <a:normAutofit/>
              <a:sp3d extrusionH="25400" contourW="8890">
                <a:bevelT w="38100" h="31750"/>
                <a:contourClr>
                  <a:schemeClr val="accent2">
                    <a:shade val="75000"/>
                  </a:schemeClr>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lgn="ctr">
                <a:buFont typeface="Georgia" pitchFamily="18" charset="0"/>
                <a:buNone/>
              </a:pPr>
              <a:r>
                <a:rPr lang="en-US" b="1" dirty="0" smtClean="0">
                  <a:ln w="11430"/>
                  <a:solidFill>
                    <a:srgbClr val="B83D68"/>
                  </a:solidFill>
                </a:rPr>
                <a:t>Morning  H1242 &lt;boqer&gt; </a:t>
              </a:r>
              <a:r>
                <a:rPr lang="en-US" b="1" u="sng" dirty="0" smtClean="0">
                  <a:ln w="11430"/>
                  <a:solidFill>
                    <a:srgbClr val="B83D68"/>
                  </a:solidFill>
                </a:rPr>
                <a:t>dawn</a:t>
              </a:r>
              <a:r>
                <a:rPr lang="en-US" b="1" dirty="0" smtClean="0">
                  <a:ln w="11430"/>
                  <a:solidFill>
                    <a:srgbClr val="B83D68"/>
                  </a:solidFill>
                </a:rPr>
                <a:t>, break of day</a:t>
              </a:r>
              <a:endParaRPr lang="en-US" b="1" dirty="0">
                <a:ln w="11430"/>
                <a:solidFill>
                  <a:srgbClr val="B83D68"/>
                </a:solidFill>
              </a:endParaRPr>
            </a:p>
          </p:txBody>
        </p:sp>
        <p:sp>
          <p:nvSpPr>
            <p:cNvPr id="24" name="Rounded Rectangle 23"/>
            <p:cNvSpPr/>
            <p:nvPr/>
          </p:nvSpPr>
          <p:spPr>
            <a:xfrm>
              <a:off x="5220072" y="1282910"/>
              <a:ext cx="924784" cy="431521"/>
            </a:xfrm>
            <a:prstGeom prst="roundRect">
              <a:avLst/>
            </a:prstGeom>
            <a:noFill/>
            <a:ln w="5715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p:cNvSpPr/>
          <p:nvPr/>
        </p:nvSpPr>
        <p:spPr>
          <a:xfrm>
            <a:off x="5002148" y="3418703"/>
            <a:ext cx="2419692" cy="431521"/>
          </a:xfrm>
          <a:prstGeom prst="roundRect">
            <a:avLst/>
          </a:prstGeom>
          <a:noFill/>
          <a:ln w="5715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877500" y="5395878"/>
            <a:ext cx="2614380" cy="431521"/>
          </a:xfrm>
          <a:prstGeom prst="roundRect">
            <a:avLst/>
          </a:prstGeom>
          <a:no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920478" y="5250115"/>
            <a:ext cx="3344250" cy="431521"/>
          </a:xfrm>
          <a:prstGeom prst="roundRect">
            <a:avLst/>
          </a:prstGeom>
          <a:no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
          <p:cNvSpPr txBox="1">
            <a:spLocks/>
          </p:cNvSpPr>
          <p:nvPr/>
        </p:nvSpPr>
        <p:spPr>
          <a:xfrm>
            <a:off x="-252536" y="-1004877"/>
            <a:ext cx="12601400" cy="864096"/>
          </a:xfrm>
          <a:prstGeom prst="rect">
            <a:avLst/>
          </a:prstGeom>
          <a:gradFill flip="none" rotWithShape="1">
            <a:gsLst>
              <a:gs pos="0">
                <a:srgbClr val="FFF200"/>
              </a:gs>
              <a:gs pos="42000">
                <a:srgbClr val="FF7A00"/>
              </a:gs>
              <a:gs pos="82000">
                <a:schemeClr val="accent1">
                  <a:lumMod val="40000"/>
                  <a:lumOff val="60000"/>
                </a:schemeClr>
              </a:gs>
            </a:gsLst>
            <a:lin ang="0" scaled="1"/>
            <a:tileRect/>
          </a:gradFill>
          <a:ln w="57150">
            <a:gradFill flip="none" rotWithShape="1">
              <a:gsLst>
                <a:gs pos="1000">
                  <a:schemeClr val="accent1">
                    <a:lumMod val="75000"/>
                  </a:schemeClr>
                </a:gs>
                <a:gs pos="45000">
                  <a:srgbClr val="FF7A00"/>
                </a:gs>
                <a:gs pos="70000">
                  <a:srgbClr val="FF0300"/>
                </a:gs>
                <a:gs pos="100000">
                  <a:srgbClr val="4D0808"/>
                </a:gs>
              </a:gsLst>
              <a:lin ang="10800000" scaled="1"/>
              <a:tileRect/>
            </a:gradFill>
          </a:ln>
          <a:scene3d>
            <a:camera prst="orthographicFront"/>
            <a:lightRig rig="threePt" dir="t"/>
          </a:scene3d>
          <a:sp3d>
            <a:bevelT/>
          </a:sp3d>
        </p:spPr>
        <p:txBody>
          <a:bodyPr vert="horz" lIns="91440" tIns="45720" rIns="91440" bIns="45720" rtlCol="0" anchor="b">
            <a:noAutofit/>
            <a:sp3d extrusionH="57150">
              <a:bevelT w="38100" h="38100"/>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smtClean="0">
                <a:ln>
                  <a:solidFill>
                    <a:srgbClr val="002060"/>
                  </a:solidFill>
                </a:ln>
              </a:rPr>
              <a:t>Tim </a:t>
            </a:r>
            <a:r>
              <a:rPr lang="en-US" sz="1600" b="0" dirty="0" smtClean="0">
                <a:ln w="18415" cmpd="sng">
                  <a:solidFill>
                    <a:schemeClr val="tx1"/>
                  </a:solidFill>
                  <a:prstDash val="solid"/>
                </a:ln>
                <a:solidFill>
                  <a:schemeClr val="tx1"/>
                </a:solidFill>
              </a:rPr>
              <a:t>6/16/19</a:t>
            </a:r>
            <a:r>
              <a:rPr lang="en-US" dirty="0" smtClean="0">
                <a:ln>
                  <a:solidFill>
                    <a:srgbClr val="002060"/>
                  </a:solidFill>
                </a:ln>
              </a:rPr>
              <a:t>:  this is what I see … &lt;</a:t>
            </a:r>
            <a:r>
              <a:rPr lang="en-US" dirty="0" err="1" smtClean="0">
                <a:ln>
                  <a:solidFill>
                    <a:srgbClr val="002060"/>
                  </a:solidFill>
                </a:ln>
              </a:rPr>
              <a:t>arab</a:t>
            </a:r>
            <a:r>
              <a:rPr lang="en-US" dirty="0" smtClean="0">
                <a:ln>
                  <a:solidFill>
                    <a:srgbClr val="002060"/>
                  </a:solidFill>
                </a:ln>
              </a:rPr>
              <a:t> H61</a:t>
            </a:r>
            <a:r>
              <a:rPr lang="en-US" u="sng" dirty="0" smtClean="0">
                <a:ln>
                  <a:solidFill>
                    <a:srgbClr val="002060"/>
                  </a:solidFill>
                </a:ln>
                <a:solidFill>
                  <a:srgbClr val="0070C0"/>
                </a:solidFill>
              </a:rPr>
              <a:t>48</a:t>
            </a:r>
            <a:r>
              <a:rPr lang="en-US" dirty="0" smtClean="0">
                <a:ln>
                  <a:solidFill>
                    <a:srgbClr val="002060"/>
                  </a:solidFill>
                </a:ln>
              </a:rPr>
              <a:t>&gt; is the “verb” for ALL mixings &amp; twilights when used in the plural form for BTE – then it includes the morning twilight.</a:t>
            </a:r>
          </a:p>
        </p:txBody>
      </p:sp>
      <p:sp>
        <p:nvSpPr>
          <p:cNvPr id="29" name="Rectangle 28"/>
          <p:cNvSpPr/>
          <p:nvPr/>
        </p:nvSpPr>
        <p:spPr>
          <a:xfrm>
            <a:off x="906802" y="6211669"/>
            <a:ext cx="7366908" cy="646331"/>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4">
                    <a:lumMod val="60000"/>
                    <a:lumOff val="40000"/>
                  </a:schemeClr>
                </a:solidFill>
                <a:effectLst>
                  <a:outerShdw blurRad="50800" dist="39000" dir="5460000" algn="tl">
                    <a:srgbClr val="000000">
                      <a:alpha val="38000"/>
                    </a:srgbClr>
                  </a:outerShdw>
                </a:effectLst>
                <a:latin typeface="Cooper Black" pitchFamily="18" charset="0"/>
              </a:rPr>
              <a:t>Watch for one more condition!</a:t>
            </a:r>
          </a:p>
        </p:txBody>
      </p:sp>
      <p:sp>
        <p:nvSpPr>
          <p:cNvPr id="6" name="Rectangle 5"/>
          <p:cNvSpPr/>
          <p:nvPr/>
        </p:nvSpPr>
        <p:spPr>
          <a:xfrm>
            <a:off x="-813076" y="7101408"/>
            <a:ext cx="11012022" cy="830997"/>
          </a:xfrm>
          <a:prstGeom prst="rect">
            <a:avLst/>
          </a:prstGeom>
          <a:solidFill>
            <a:schemeClr val="accent4">
              <a:lumMod val="20000"/>
              <a:lumOff val="80000"/>
            </a:schemeClr>
          </a:solidFill>
        </p:spPr>
        <p:txBody>
          <a:bodyPr wrap="squar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condition is going to be:  </a:t>
            </a:r>
            <a:r>
              <a:rPr lang="en-US"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arab</a:t>
            </a: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6148 only aligns with boqer with the phrase BTE – in the plural form, because 6148 includes ALL mixings.</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9285351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750"/>
                                        <p:tgtEl>
                                          <p:spTgt spid="12"/>
                                        </p:tgtEl>
                                      </p:cBhvr>
                                    </p:animEffect>
                                  </p:childTnLst>
                                </p:cTn>
                              </p:par>
                            </p:childTnLst>
                          </p:cTn>
                        </p:par>
                        <p:par>
                          <p:cTn id="8" fill="hold">
                            <p:stCondLst>
                              <p:cond delay="175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3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3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1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1500"/>
                                        <p:tgtEl>
                                          <p:spTgt spid="8">
                                            <p:txEl>
                                              <p:pRg st="0" end="0"/>
                                            </p:txEl>
                                          </p:spTgt>
                                        </p:tgtEl>
                                      </p:cBhvr>
                                    </p:animEffect>
                                  </p:childTnLst>
                                </p:cTn>
                              </p:par>
                            </p:childTnLst>
                          </p:cTn>
                        </p:par>
                        <p:par>
                          <p:cTn id="33" fill="hold">
                            <p:stCondLst>
                              <p:cond delay="1500"/>
                            </p:stCondLst>
                            <p:childTnLst>
                              <p:par>
                                <p:cTn id="34" presetID="21" presetClass="entr" presetSubtype="1" fill="hold" grpId="0" nodeType="afterEffect">
                                  <p:stCondLst>
                                    <p:cond delay="100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3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1500"/>
                                        <p:tgtEl>
                                          <p:spTgt spid="19"/>
                                        </p:tgtEl>
                                      </p:cBhvr>
                                    </p:animEffect>
                                  </p:childTnLst>
                                </p:cTn>
                              </p:par>
                            </p:childTnLst>
                          </p:cTn>
                        </p:par>
                        <p:par>
                          <p:cTn id="42" fill="hold">
                            <p:stCondLst>
                              <p:cond delay="1500"/>
                            </p:stCondLst>
                            <p:childTnLst>
                              <p:par>
                                <p:cTn id="43" presetID="21"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heel(1)">
                                      <p:cBhvr>
                                        <p:cTn id="45" dur="3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19" grpId="0"/>
      <p:bldP spid="21" grpId="0"/>
      <p:bldP spid="23" grpId="0" animBg="1"/>
      <p:bldP spid="25" grpId="0" animBg="1"/>
      <p:bldP spid="27" grpId="0" animBg="1"/>
      <p:bldP spid="28" grpId="0" animBg="1"/>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54164" y="824137"/>
            <a:ext cx="3817836" cy="792088"/>
          </a:xfrm>
          <a:solidFill>
            <a:schemeClr val="accent4">
              <a:lumMod val="40000"/>
              <a:lumOff val="60000"/>
            </a:schemeClr>
          </a:solidFill>
          <a:ln w="38100">
            <a:solidFill>
              <a:schemeClr val="accent3">
                <a:lumMod val="75000"/>
              </a:schemeClr>
            </a:solidFill>
          </a:ln>
          <a:scene3d>
            <a:camera prst="orthographicFront"/>
            <a:lightRig rig="threePt" dir="t"/>
          </a:scene3d>
          <a:sp3d>
            <a:bevelT w="114300" prst="artDeco"/>
          </a:sp3d>
        </p:spPr>
        <p:txBody>
          <a:bodyPr>
            <a:sp3d extrusionH="57150">
              <a:bevelT w="38100" h="38100"/>
            </a:sp3d>
          </a:bodyPr>
          <a:lstStyle/>
          <a:p>
            <a:r>
              <a:rPr lang="en-US" dirty="0" smtClean="0">
                <a:solidFill>
                  <a:schemeClr val="accent3">
                    <a:lumMod val="50000"/>
                  </a:schemeClr>
                </a:solidFill>
              </a:rPr>
              <a:t>Evening/ereb H6153</a:t>
            </a:r>
            <a:br>
              <a:rPr lang="en-US" dirty="0" smtClean="0">
                <a:solidFill>
                  <a:schemeClr val="accent3">
                    <a:lumMod val="50000"/>
                  </a:schemeClr>
                </a:solidFill>
              </a:rPr>
            </a:br>
            <a:r>
              <a:rPr lang="en-US" dirty="0" smtClean="0">
                <a:solidFill>
                  <a:schemeClr val="accent3">
                    <a:lumMod val="50000"/>
                  </a:schemeClr>
                </a:solidFill>
              </a:rPr>
              <a:t>(as a </a:t>
            </a:r>
            <a:r>
              <a:rPr lang="en-US" dirty="0" smtClean="0">
                <a:solidFill>
                  <a:srgbClr val="0070C0"/>
                </a:solidFill>
              </a:rPr>
              <a:t>noun</a:t>
            </a:r>
            <a:r>
              <a:rPr lang="en-US" dirty="0" smtClean="0">
                <a:solidFill>
                  <a:schemeClr val="accent3">
                    <a:lumMod val="50000"/>
                  </a:schemeClr>
                </a:solidFill>
              </a:rPr>
              <a:t>)</a:t>
            </a:r>
            <a:endParaRPr lang="en-US" dirty="0">
              <a:solidFill>
                <a:schemeClr val="accent3">
                  <a:lumMod val="50000"/>
                </a:schemeClr>
              </a:solidFill>
            </a:endParaRPr>
          </a:p>
        </p:txBody>
      </p:sp>
      <p:sp>
        <p:nvSpPr>
          <p:cNvPr id="3" name="Content Placeholder 2"/>
          <p:cNvSpPr>
            <a:spLocks noGrp="1"/>
          </p:cNvSpPr>
          <p:nvPr>
            <p:ph sz="half" idx="2"/>
          </p:nvPr>
        </p:nvSpPr>
        <p:spPr>
          <a:xfrm>
            <a:off x="827584" y="1681945"/>
            <a:ext cx="3600400" cy="2748879"/>
          </a:xfrm>
        </p:spPr>
        <p:txBody>
          <a:bodyPr>
            <a:scene3d>
              <a:camera prst="orthographicFront"/>
              <a:lightRig rig="threePt" dir="t"/>
            </a:scene3d>
            <a:sp3d extrusionH="57150">
              <a:bevelT w="38100" h="38100"/>
            </a:sp3d>
          </a:bodyPr>
          <a:lstStyle/>
          <a:p>
            <a:pPr marL="388620" indent="-342900">
              <a:buFont typeface="+mj-lt"/>
              <a:buAutoNum type="arabicParenR"/>
            </a:pPr>
            <a:r>
              <a:rPr lang="en-US" b="1" dirty="0" smtClean="0">
                <a:solidFill>
                  <a:schemeClr val="accent3">
                    <a:lumMod val="75000"/>
                  </a:schemeClr>
                </a:solidFill>
              </a:rPr>
              <a:t>Twilight mixing of </a:t>
            </a:r>
            <a:br>
              <a:rPr lang="en-US" b="1" dirty="0" smtClean="0">
                <a:solidFill>
                  <a:schemeClr val="accent3">
                    <a:lumMod val="75000"/>
                  </a:schemeClr>
                </a:solidFill>
              </a:rPr>
            </a:br>
            <a:r>
              <a:rPr lang="en-US" b="1" dirty="0" smtClean="0">
                <a:solidFill>
                  <a:schemeClr val="accent3">
                    <a:lumMod val="75000"/>
                  </a:schemeClr>
                </a:solidFill>
              </a:rPr>
              <a:t>light and night.</a:t>
            </a:r>
          </a:p>
          <a:p>
            <a:pPr marL="388620" indent="-342900">
              <a:buFont typeface="+mj-lt"/>
              <a:buAutoNum type="arabicParenR"/>
            </a:pPr>
            <a:r>
              <a:rPr lang="en-US" b="1" dirty="0" smtClean="0">
                <a:solidFill>
                  <a:schemeClr val="accent3">
                    <a:lumMod val="75000"/>
                  </a:schemeClr>
                </a:solidFill>
              </a:rPr>
              <a:t>Twilight at the end of </a:t>
            </a:r>
            <a:br>
              <a:rPr lang="en-US" b="1" dirty="0" smtClean="0">
                <a:solidFill>
                  <a:schemeClr val="accent3">
                    <a:lumMod val="75000"/>
                  </a:schemeClr>
                </a:solidFill>
              </a:rPr>
            </a:br>
            <a:r>
              <a:rPr lang="en-US" b="1" dirty="0" smtClean="0">
                <a:solidFill>
                  <a:schemeClr val="accent3">
                    <a:lumMod val="75000"/>
                  </a:schemeClr>
                </a:solidFill>
              </a:rPr>
              <a:t>the Light Season.</a:t>
            </a:r>
            <a:br>
              <a:rPr lang="en-US" b="1" dirty="0" smtClean="0">
                <a:solidFill>
                  <a:schemeClr val="accent3">
                    <a:lumMod val="75000"/>
                  </a:schemeClr>
                </a:solidFill>
              </a:rPr>
            </a:br>
            <a:r>
              <a:rPr lang="en-US" b="1" dirty="0" smtClean="0"/>
              <a:t/>
            </a:r>
            <a:br>
              <a:rPr lang="en-US" b="1" dirty="0" smtClean="0"/>
            </a:br>
            <a:r>
              <a:rPr lang="en-US" b="1" dirty="0" smtClean="0"/>
              <a:t/>
            </a:r>
            <a:br>
              <a:rPr lang="en-US" b="1" dirty="0" smtClean="0"/>
            </a:br>
            <a:endParaRPr lang="en-US" b="1" dirty="0" smtClean="0"/>
          </a:p>
          <a:p>
            <a:pPr marL="388620" indent="-342900">
              <a:buFont typeface="+mj-lt"/>
              <a:buAutoNum type="arabicParenR"/>
            </a:pPr>
            <a:r>
              <a:rPr lang="en-US" b="1" dirty="0" smtClean="0">
                <a:solidFill>
                  <a:schemeClr val="accent3">
                    <a:lumMod val="75000"/>
                  </a:schemeClr>
                </a:solidFill>
              </a:rPr>
              <a:t>Verb:  dusky mixing  </a:t>
            </a:r>
          </a:p>
          <a:p>
            <a:pPr marL="388620" indent="-342900">
              <a:buFont typeface="+mj-lt"/>
              <a:buAutoNum type="arabicParenR"/>
            </a:pPr>
            <a:endParaRPr lang="en-US" dirty="0" smtClean="0"/>
          </a:p>
          <a:p>
            <a:endParaRPr lang="en-US" dirty="0"/>
          </a:p>
        </p:txBody>
      </p:sp>
      <p:sp>
        <p:nvSpPr>
          <p:cNvPr id="4" name="Text Placeholder 3"/>
          <p:cNvSpPr>
            <a:spLocks noGrp="1"/>
          </p:cNvSpPr>
          <p:nvPr>
            <p:ph type="body" sz="quarter" idx="3"/>
          </p:nvPr>
        </p:nvSpPr>
        <p:spPr>
          <a:xfrm>
            <a:off x="4935334" y="836712"/>
            <a:ext cx="3885138" cy="779513"/>
          </a:xfrm>
          <a:solidFill>
            <a:schemeClr val="accent1">
              <a:lumMod val="20000"/>
              <a:lumOff val="80000"/>
            </a:schemeClr>
          </a:solidFill>
          <a:ln w="38100">
            <a:solidFill>
              <a:schemeClr val="accent1">
                <a:lumMod val="75000"/>
              </a:schemeClr>
            </a:solidFill>
          </a:ln>
          <a:scene3d>
            <a:camera prst="orthographicFront"/>
            <a:lightRig rig="threePt" dir="t"/>
          </a:scene3d>
          <a:sp3d>
            <a:bevelT w="114300" prst="artDeco"/>
          </a:sp3d>
        </p:spPr>
        <p:txBody>
          <a:bodyPr>
            <a:sp3d extrusionH="57150">
              <a:bevelT w="38100" h="38100"/>
            </a:sp3d>
          </a:bodyPr>
          <a:lstStyle/>
          <a:p>
            <a:r>
              <a:rPr lang="en-US" dirty="0" smtClean="0">
                <a:solidFill>
                  <a:schemeClr val="bg2">
                    <a:lumMod val="50000"/>
                  </a:schemeClr>
                </a:solidFill>
              </a:rPr>
              <a:t>Morning/boqer H1242</a:t>
            </a:r>
            <a:br>
              <a:rPr lang="en-US" dirty="0" smtClean="0">
                <a:solidFill>
                  <a:schemeClr val="bg2">
                    <a:lumMod val="50000"/>
                  </a:schemeClr>
                </a:solidFill>
              </a:rPr>
            </a:br>
            <a:r>
              <a:rPr lang="en-US" dirty="0" smtClean="0">
                <a:solidFill>
                  <a:schemeClr val="bg2">
                    <a:lumMod val="50000"/>
                  </a:schemeClr>
                </a:solidFill>
              </a:rPr>
              <a:t>(as a </a:t>
            </a:r>
            <a:r>
              <a:rPr lang="en-US" dirty="0" smtClean="0">
                <a:solidFill>
                  <a:srgbClr val="0070C0"/>
                </a:solidFill>
              </a:rPr>
              <a:t>noun</a:t>
            </a:r>
            <a:r>
              <a:rPr lang="en-US" dirty="0" smtClean="0">
                <a:solidFill>
                  <a:schemeClr val="bg2">
                    <a:lumMod val="50000"/>
                  </a:schemeClr>
                </a:solidFill>
              </a:rPr>
              <a:t>)</a:t>
            </a:r>
            <a:endParaRPr lang="en-US" dirty="0">
              <a:solidFill>
                <a:schemeClr val="bg2">
                  <a:lumMod val="50000"/>
                </a:schemeClr>
              </a:solidFill>
            </a:endParaRPr>
          </a:p>
        </p:txBody>
      </p:sp>
      <p:sp>
        <p:nvSpPr>
          <p:cNvPr id="5" name="Content Placeholder 4"/>
          <p:cNvSpPr>
            <a:spLocks noGrp="1"/>
          </p:cNvSpPr>
          <p:nvPr>
            <p:ph sz="quarter" idx="4"/>
          </p:nvPr>
        </p:nvSpPr>
        <p:spPr>
          <a:xfrm>
            <a:off x="4969712" y="1686938"/>
            <a:ext cx="3706744" cy="2750174"/>
          </a:xfrm>
        </p:spPr>
        <p:txBody>
          <a:bodyPr>
            <a:scene3d>
              <a:camera prst="orthographicFront"/>
              <a:lightRig rig="threePt" dir="t"/>
            </a:scene3d>
            <a:sp3d extrusionH="57150">
              <a:bevelT w="38100" h="38100"/>
            </a:sp3d>
          </a:bodyPr>
          <a:lstStyle/>
          <a:p>
            <a:pPr marL="388620" indent="-342900">
              <a:buFont typeface="+mj-lt"/>
              <a:buAutoNum type="arabicParenR"/>
            </a:pPr>
            <a:r>
              <a:rPr lang="en-US" b="1" dirty="0" smtClean="0">
                <a:solidFill>
                  <a:srgbClr val="A4447A"/>
                </a:solidFill>
              </a:rPr>
              <a:t>Twilight mixing of </a:t>
            </a:r>
            <a:br>
              <a:rPr lang="en-US" b="1" dirty="0" smtClean="0">
                <a:solidFill>
                  <a:srgbClr val="A4447A"/>
                </a:solidFill>
              </a:rPr>
            </a:br>
            <a:r>
              <a:rPr lang="en-US" b="1" dirty="0" smtClean="0">
                <a:solidFill>
                  <a:srgbClr val="A4447A"/>
                </a:solidFill>
              </a:rPr>
              <a:t>night and light.</a:t>
            </a:r>
          </a:p>
          <a:p>
            <a:pPr marL="388620" indent="-342900">
              <a:buFont typeface="+mj-lt"/>
              <a:buAutoNum type="arabicParenR"/>
            </a:pPr>
            <a:r>
              <a:rPr lang="en-US" b="1" dirty="0" smtClean="0">
                <a:solidFill>
                  <a:srgbClr val="A4447A"/>
                </a:solidFill>
              </a:rPr>
              <a:t>Twilight at the beginning of the Light Season.</a:t>
            </a:r>
            <a:br>
              <a:rPr lang="en-US" b="1" dirty="0" smtClean="0">
                <a:solidFill>
                  <a:srgbClr val="A4447A"/>
                </a:solidFill>
              </a:rPr>
            </a:br>
            <a:r>
              <a:rPr lang="en-US" b="1" dirty="0" smtClean="0"/>
              <a:t/>
            </a:r>
            <a:br>
              <a:rPr lang="en-US" b="1" dirty="0" smtClean="0"/>
            </a:br>
            <a:r>
              <a:rPr lang="en-US" b="1" dirty="0" smtClean="0"/>
              <a:t/>
            </a:r>
            <a:br>
              <a:rPr lang="en-US" b="1" dirty="0" smtClean="0"/>
            </a:br>
            <a:endParaRPr lang="en-US" b="1" dirty="0" smtClean="0"/>
          </a:p>
          <a:p>
            <a:pPr marL="388620" indent="-342900">
              <a:buFont typeface="+mj-lt"/>
              <a:buAutoNum type="arabicParenR"/>
            </a:pPr>
            <a:r>
              <a:rPr lang="en-US" b="1" dirty="0" smtClean="0">
                <a:solidFill>
                  <a:srgbClr val="A4447A"/>
                </a:solidFill>
              </a:rPr>
              <a:t>Verb:  plough; break forth</a:t>
            </a:r>
            <a:endParaRPr lang="en-US" b="1" dirty="0">
              <a:solidFill>
                <a:srgbClr val="A4447A"/>
              </a:solidFill>
            </a:endParaRPr>
          </a:p>
        </p:txBody>
      </p:sp>
      <p:sp>
        <p:nvSpPr>
          <p:cNvPr id="6" name="Slide Number Placeholder 5"/>
          <p:cNvSpPr>
            <a:spLocks noGrp="1"/>
          </p:cNvSpPr>
          <p:nvPr>
            <p:ph type="sldNum" sz="quarter" idx="12"/>
          </p:nvPr>
        </p:nvSpPr>
        <p:spPr>
          <a:xfrm>
            <a:off x="8729621" y="6520259"/>
            <a:ext cx="432048" cy="365125"/>
          </a:xfrm>
        </p:spPr>
        <p:txBody>
          <a:bodyPr/>
          <a:lstStyle/>
          <a:p>
            <a:fld id="{0A95D862-EC52-4EE3-B8E7-2E96E6DBCC7F}" type="slidenum">
              <a:rPr lang="es-ES" b="0" smtClean="0">
                <a:solidFill>
                  <a:schemeClr val="tx1"/>
                </a:solidFill>
              </a:rPr>
              <a:pPr/>
              <a:t>47</a:t>
            </a:fld>
            <a:endParaRPr lang="es-ES" b="0" dirty="0">
              <a:solidFill>
                <a:schemeClr val="tx1"/>
              </a:solidFill>
            </a:endParaRPr>
          </a:p>
        </p:txBody>
      </p:sp>
      <p:sp>
        <p:nvSpPr>
          <p:cNvPr id="7" name="Title 6"/>
          <p:cNvSpPr>
            <a:spLocks noGrp="1"/>
          </p:cNvSpPr>
          <p:nvPr>
            <p:ph type="title"/>
          </p:nvPr>
        </p:nvSpPr>
        <p:spPr>
          <a:xfrm>
            <a:off x="508224" y="32049"/>
            <a:ext cx="8635776" cy="720080"/>
          </a:xfrm>
        </p:spPr>
        <p:txBody>
          <a:bodyPr/>
          <a:lstStyle/>
          <a:p>
            <a:pPr algn="ctr"/>
            <a:r>
              <a:rPr lang="en-US" sz="3600" dirty="0" smtClean="0"/>
              <a:t>Putting it all Together</a:t>
            </a:r>
            <a:r>
              <a:rPr lang="en-US" dirty="0" smtClean="0"/>
              <a:t> </a:t>
            </a:r>
            <a:r>
              <a:rPr lang="en-US" sz="2400" dirty="0" smtClean="0"/>
              <a:t>(H61</a:t>
            </a:r>
            <a:r>
              <a:rPr lang="en-US" sz="2400" dirty="0" smtClean="0">
                <a:solidFill>
                  <a:srgbClr val="0070C0"/>
                </a:solidFill>
              </a:rPr>
              <a:t>50</a:t>
            </a:r>
            <a:r>
              <a:rPr lang="en-US" sz="2400" dirty="0" smtClean="0"/>
              <a:t> &amp; H61</a:t>
            </a:r>
            <a:r>
              <a:rPr lang="en-US" sz="2400" dirty="0" smtClean="0">
                <a:solidFill>
                  <a:srgbClr val="0070C0"/>
                </a:solidFill>
              </a:rPr>
              <a:t>48</a:t>
            </a:r>
            <a:r>
              <a:rPr lang="en-US" sz="2400" dirty="0" smtClean="0"/>
              <a:t>)</a:t>
            </a:r>
            <a:endParaRPr lang="en-US" dirty="0"/>
          </a:p>
        </p:txBody>
      </p:sp>
      <p:sp>
        <p:nvSpPr>
          <p:cNvPr id="8" name="Text Placeholder 1"/>
          <p:cNvSpPr txBox="1">
            <a:spLocks/>
          </p:cNvSpPr>
          <p:nvPr/>
        </p:nvSpPr>
        <p:spPr>
          <a:xfrm>
            <a:off x="754164" y="2981954"/>
            <a:ext cx="3817836" cy="735078"/>
          </a:xfrm>
          <a:prstGeom prst="rect">
            <a:avLst/>
          </a:prstGeom>
          <a:solidFill>
            <a:schemeClr val="accent4">
              <a:lumMod val="40000"/>
              <a:lumOff val="60000"/>
            </a:schemeClr>
          </a:solidFill>
          <a:ln w="38100">
            <a:solidFill>
              <a:schemeClr val="accent3">
                <a:lumMod val="75000"/>
              </a:schemeClr>
            </a:solidFill>
          </a:ln>
          <a:scene3d>
            <a:camera prst="orthographicFront"/>
            <a:lightRig rig="threePt" dir="t"/>
          </a:scene3d>
          <a:sp3d>
            <a:bevelT w="114300" prst="artDeco"/>
          </a:sp3d>
        </p:spPr>
        <p:txBody>
          <a:bodyPr vert="horz" lIns="91440" tIns="45720" rIns="91440" bIns="45720" rtlCol="0" anchor="b">
            <a:noAutofit/>
            <a:sp3d extrusionH="57150">
              <a:bevelT w="38100" h="38100"/>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smtClean="0">
                <a:solidFill>
                  <a:schemeClr val="accent3">
                    <a:lumMod val="50000"/>
                  </a:schemeClr>
                </a:solidFill>
              </a:rPr>
              <a:t>Evening/</a:t>
            </a:r>
            <a:r>
              <a:rPr lang="en-US" dirty="0" err="1" smtClean="0">
                <a:solidFill>
                  <a:schemeClr val="accent3">
                    <a:lumMod val="50000"/>
                  </a:schemeClr>
                </a:solidFill>
              </a:rPr>
              <a:t>arab</a:t>
            </a:r>
            <a:r>
              <a:rPr lang="en-US" dirty="0" smtClean="0">
                <a:solidFill>
                  <a:schemeClr val="accent3">
                    <a:lumMod val="50000"/>
                  </a:schemeClr>
                </a:solidFill>
              </a:rPr>
              <a:t> H61</a:t>
            </a:r>
            <a:r>
              <a:rPr lang="en-US" dirty="0" smtClean="0">
                <a:solidFill>
                  <a:srgbClr val="0070C0"/>
                </a:solidFill>
              </a:rPr>
              <a:t>50</a:t>
            </a:r>
            <a:r>
              <a:rPr lang="en-US" dirty="0" smtClean="0">
                <a:solidFill>
                  <a:schemeClr val="accent3">
                    <a:lumMod val="50000"/>
                  </a:schemeClr>
                </a:solidFill>
              </a:rPr>
              <a:t/>
            </a:r>
            <a:br>
              <a:rPr lang="en-US" dirty="0" smtClean="0">
                <a:solidFill>
                  <a:schemeClr val="accent3">
                    <a:lumMod val="50000"/>
                  </a:schemeClr>
                </a:solidFill>
              </a:rPr>
            </a:br>
            <a:r>
              <a:rPr lang="en-US" sz="2000" dirty="0" smtClean="0">
                <a:solidFill>
                  <a:schemeClr val="accent3">
                    <a:lumMod val="50000"/>
                  </a:schemeClr>
                </a:solidFill>
              </a:rPr>
              <a:t>(as a </a:t>
            </a:r>
            <a:r>
              <a:rPr lang="en-US" sz="2000" dirty="0" smtClean="0">
                <a:solidFill>
                  <a:srgbClr val="006600"/>
                </a:solidFill>
              </a:rPr>
              <a:t>verb/mixing</a:t>
            </a:r>
            <a:r>
              <a:rPr lang="en-US" sz="2000" dirty="0" smtClean="0">
                <a:solidFill>
                  <a:schemeClr val="accent3">
                    <a:lumMod val="50000"/>
                  </a:schemeClr>
                </a:solidFill>
              </a:rPr>
              <a:t>)</a:t>
            </a:r>
            <a:endParaRPr lang="en-US" sz="2000" dirty="0">
              <a:solidFill>
                <a:schemeClr val="accent3">
                  <a:lumMod val="50000"/>
                </a:schemeClr>
              </a:solidFill>
            </a:endParaRPr>
          </a:p>
        </p:txBody>
      </p:sp>
      <p:sp>
        <p:nvSpPr>
          <p:cNvPr id="9" name="Text Placeholder 3"/>
          <p:cNvSpPr txBox="1">
            <a:spLocks/>
          </p:cNvSpPr>
          <p:nvPr/>
        </p:nvSpPr>
        <p:spPr>
          <a:xfrm>
            <a:off x="4970128" y="2981954"/>
            <a:ext cx="3850344" cy="735078"/>
          </a:xfrm>
          <a:prstGeom prst="rect">
            <a:avLst/>
          </a:prstGeom>
          <a:solidFill>
            <a:schemeClr val="accent1">
              <a:lumMod val="20000"/>
              <a:lumOff val="80000"/>
            </a:schemeClr>
          </a:solidFill>
          <a:ln w="38100">
            <a:solidFill>
              <a:schemeClr val="accent1">
                <a:lumMod val="75000"/>
              </a:schemeClr>
            </a:solidFill>
          </a:ln>
          <a:scene3d>
            <a:camera prst="orthographicFront"/>
            <a:lightRig rig="threePt" dir="t"/>
          </a:scene3d>
          <a:sp3d>
            <a:bevelT w="114300" prst="artDeco"/>
          </a:sp3d>
        </p:spPr>
        <p:txBody>
          <a:bodyPr vert="horz" lIns="91440" tIns="45720" rIns="91440" bIns="45720" rtlCol="0" anchor="b">
            <a:noAutofit/>
            <a:sp3d extrusionH="57150">
              <a:bevelT w="38100" h="38100"/>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smtClean="0">
                <a:solidFill>
                  <a:schemeClr val="bg2">
                    <a:lumMod val="50000"/>
                  </a:schemeClr>
                </a:solidFill>
              </a:rPr>
              <a:t>Morning/</a:t>
            </a:r>
            <a:r>
              <a:rPr lang="en-US" dirty="0" err="1" smtClean="0">
                <a:solidFill>
                  <a:schemeClr val="bg2">
                    <a:lumMod val="50000"/>
                  </a:schemeClr>
                </a:solidFill>
              </a:rPr>
              <a:t>baqar</a:t>
            </a:r>
            <a:r>
              <a:rPr lang="en-US" dirty="0" smtClean="0">
                <a:solidFill>
                  <a:schemeClr val="bg2">
                    <a:lumMod val="50000"/>
                  </a:schemeClr>
                </a:solidFill>
              </a:rPr>
              <a:t> H1239</a:t>
            </a:r>
            <a:br>
              <a:rPr lang="en-US" dirty="0" smtClean="0">
                <a:solidFill>
                  <a:schemeClr val="bg2">
                    <a:lumMod val="50000"/>
                  </a:schemeClr>
                </a:solidFill>
              </a:rPr>
            </a:br>
            <a:r>
              <a:rPr lang="en-US" sz="2000" dirty="0" smtClean="0">
                <a:solidFill>
                  <a:schemeClr val="bg2">
                    <a:lumMod val="50000"/>
                  </a:schemeClr>
                </a:solidFill>
              </a:rPr>
              <a:t>(as a </a:t>
            </a:r>
            <a:r>
              <a:rPr lang="en-US" sz="2000" dirty="0" smtClean="0">
                <a:solidFill>
                  <a:srgbClr val="006600"/>
                </a:solidFill>
              </a:rPr>
              <a:t>verb/mixing</a:t>
            </a:r>
            <a:r>
              <a:rPr lang="en-US" sz="2000" dirty="0" smtClean="0">
                <a:solidFill>
                  <a:schemeClr val="bg2">
                    <a:lumMod val="50000"/>
                  </a:schemeClr>
                </a:solidFill>
              </a:rPr>
              <a:t>)</a:t>
            </a:r>
            <a:endParaRPr lang="en-US" sz="2000" dirty="0">
              <a:solidFill>
                <a:schemeClr val="bg2">
                  <a:lumMod val="50000"/>
                </a:schemeClr>
              </a:solidFill>
            </a:endParaRPr>
          </a:p>
        </p:txBody>
      </p:sp>
      <p:sp>
        <p:nvSpPr>
          <p:cNvPr id="10" name="Text Placeholder 1"/>
          <p:cNvSpPr txBox="1">
            <a:spLocks/>
          </p:cNvSpPr>
          <p:nvPr/>
        </p:nvSpPr>
        <p:spPr>
          <a:xfrm>
            <a:off x="683569" y="4314304"/>
            <a:ext cx="8285086" cy="504056"/>
          </a:xfrm>
          <a:prstGeom prst="rect">
            <a:avLst/>
          </a:prstGeom>
          <a:gradFill flip="none" rotWithShape="1">
            <a:gsLst>
              <a:gs pos="0">
                <a:srgbClr val="FFF200"/>
              </a:gs>
              <a:gs pos="42000">
                <a:srgbClr val="FF7A00"/>
              </a:gs>
              <a:gs pos="82000">
                <a:schemeClr val="accent1">
                  <a:lumMod val="40000"/>
                  <a:lumOff val="60000"/>
                </a:schemeClr>
              </a:gs>
            </a:gsLst>
            <a:lin ang="0" scaled="1"/>
            <a:tileRect/>
          </a:gradFill>
          <a:ln w="57150">
            <a:gradFill flip="none" rotWithShape="1">
              <a:gsLst>
                <a:gs pos="1000">
                  <a:schemeClr val="accent1">
                    <a:lumMod val="75000"/>
                  </a:schemeClr>
                </a:gs>
                <a:gs pos="45000">
                  <a:srgbClr val="FF7A00"/>
                </a:gs>
                <a:gs pos="70000">
                  <a:srgbClr val="FF0300"/>
                </a:gs>
                <a:gs pos="100000">
                  <a:srgbClr val="4D0808"/>
                </a:gs>
              </a:gsLst>
              <a:lin ang="10800000" scaled="1"/>
              <a:tileRect/>
            </a:gradFill>
          </a:ln>
          <a:scene3d>
            <a:camera prst="orthographicFront"/>
            <a:lightRig rig="threePt" dir="t"/>
          </a:scene3d>
          <a:sp3d>
            <a:bevelT/>
          </a:sp3d>
        </p:spPr>
        <p:txBody>
          <a:bodyPr vert="horz" lIns="91440" tIns="45720" rIns="91440" bIns="45720" rtlCol="0" anchor="b">
            <a:noAutofit/>
            <a:sp3d extrusionH="57150">
              <a:bevelT w="38100" h="38100"/>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a:ln>
                  <a:solidFill>
                    <a:srgbClr val="002060"/>
                  </a:solidFill>
                </a:ln>
              </a:rPr>
              <a:t>&lt;</a:t>
            </a:r>
            <a:r>
              <a:rPr lang="en-US" dirty="0" err="1" smtClean="0">
                <a:ln>
                  <a:solidFill>
                    <a:srgbClr val="002060"/>
                  </a:solidFill>
                </a:ln>
              </a:rPr>
              <a:t>arab</a:t>
            </a:r>
            <a:r>
              <a:rPr lang="en-US" dirty="0" smtClean="0">
                <a:ln>
                  <a:solidFill>
                    <a:srgbClr val="002060"/>
                  </a:solidFill>
                </a:ln>
              </a:rPr>
              <a:t> H61</a:t>
            </a:r>
            <a:r>
              <a:rPr lang="en-US" u="sng" dirty="0" smtClean="0">
                <a:ln>
                  <a:solidFill>
                    <a:srgbClr val="002060"/>
                  </a:solidFill>
                </a:ln>
                <a:solidFill>
                  <a:srgbClr val="0070C0"/>
                </a:solidFill>
              </a:rPr>
              <a:t>48</a:t>
            </a:r>
            <a:r>
              <a:rPr lang="en-US" dirty="0" smtClean="0">
                <a:ln>
                  <a:solidFill>
                    <a:srgbClr val="002060"/>
                  </a:solidFill>
                </a:ln>
              </a:rPr>
              <a:t>&gt; is the “verb” for ALL mixings &amp; twilights.</a:t>
            </a:r>
          </a:p>
        </p:txBody>
      </p:sp>
      <p:sp>
        <p:nvSpPr>
          <p:cNvPr id="14" name="Text Placeholder 1"/>
          <p:cNvSpPr txBox="1">
            <a:spLocks/>
          </p:cNvSpPr>
          <p:nvPr/>
        </p:nvSpPr>
        <p:spPr>
          <a:xfrm>
            <a:off x="899592" y="4877544"/>
            <a:ext cx="3672408" cy="1215752"/>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smtClean="0">
                <a:solidFill>
                  <a:schemeClr val="accent3">
                    <a:lumMod val="50000"/>
                  </a:schemeClr>
                </a:solidFill>
              </a:rPr>
              <a:t>Evening/ereb qualifies for the </a:t>
            </a:r>
            <a:r>
              <a:rPr lang="en-US" dirty="0" err="1" smtClean="0">
                <a:solidFill>
                  <a:srgbClr val="006600"/>
                </a:solidFill>
              </a:rPr>
              <a:t>arab</a:t>
            </a:r>
            <a:r>
              <a:rPr lang="en-US" dirty="0" smtClean="0">
                <a:solidFill>
                  <a:schemeClr val="accent3">
                    <a:lumMod val="50000"/>
                  </a:schemeClr>
                </a:solidFill>
              </a:rPr>
              <a:t> H61</a:t>
            </a:r>
            <a:r>
              <a:rPr lang="en-US" dirty="0" smtClean="0">
                <a:solidFill>
                  <a:srgbClr val="0070C0"/>
                </a:solidFill>
              </a:rPr>
              <a:t>50</a:t>
            </a:r>
            <a:r>
              <a:rPr lang="en-US" dirty="0" smtClean="0">
                <a:solidFill>
                  <a:schemeClr val="accent3">
                    <a:lumMod val="50000"/>
                  </a:schemeClr>
                </a:solidFill>
              </a:rPr>
              <a:t> (</a:t>
            </a:r>
            <a:r>
              <a:rPr lang="en-US" dirty="0" smtClean="0">
                <a:solidFill>
                  <a:srgbClr val="006600"/>
                </a:solidFill>
              </a:rPr>
              <a:t>dusky mixing</a:t>
            </a:r>
            <a:r>
              <a:rPr lang="en-US" dirty="0" smtClean="0">
                <a:solidFill>
                  <a:schemeClr val="accent3">
                    <a:lumMod val="50000"/>
                  </a:schemeClr>
                </a:solidFill>
              </a:rPr>
              <a:t>).</a:t>
            </a:r>
            <a:endParaRPr lang="en-US" dirty="0">
              <a:solidFill>
                <a:schemeClr val="accent3">
                  <a:lumMod val="50000"/>
                </a:schemeClr>
              </a:solidFill>
            </a:endParaRPr>
          </a:p>
        </p:txBody>
      </p:sp>
      <p:sp>
        <p:nvSpPr>
          <p:cNvPr id="15" name="Text Placeholder 3"/>
          <p:cNvSpPr txBox="1">
            <a:spLocks/>
          </p:cNvSpPr>
          <p:nvPr/>
        </p:nvSpPr>
        <p:spPr>
          <a:xfrm>
            <a:off x="5079350" y="4877544"/>
            <a:ext cx="3741122" cy="1215752"/>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smtClean="0">
                <a:solidFill>
                  <a:schemeClr val="bg2">
                    <a:lumMod val="50000"/>
                  </a:schemeClr>
                </a:solidFill>
              </a:rPr>
              <a:t>Morning/</a:t>
            </a:r>
            <a:r>
              <a:rPr lang="en-US" dirty="0" err="1" smtClean="0">
                <a:solidFill>
                  <a:schemeClr val="bg2">
                    <a:lumMod val="50000"/>
                  </a:schemeClr>
                </a:solidFill>
              </a:rPr>
              <a:t>baqar</a:t>
            </a:r>
            <a:r>
              <a:rPr lang="en-US" dirty="0" smtClean="0">
                <a:solidFill>
                  <a:schemeClr val="bg2">
                    <a:lumMod val="50000"/>
                  </a:schemeClr>
                </a:solidFill>
              </a:rPr>
              <a:t> qualifies for the </a:t>
            </a:r>
            <a:r>
              <a:rPr lang="en-US" dirty="0" err="1" smtClean="0">
                <a:solidFill>
                  <a:schemeClr val="bg2">
                    <a:lumMod val="50000"/>
                  </a:schemeClr>
                </a:solidFill>
              </a:rPr>
              <a:t>arab</a:t>
            </a:r>
            <a:r>
              <a:rPr lang="en-US" dirty="0" smtClean="0">
                <a:solidFill>
                  <a:schemeClr val="bg2">
                    <a:lumMod val="50000"/>
                  </a:schemeClr>
                </a:solidFill>
              </a:rPr>
              <a:t> H61</a:t>
            </a:r>
            <a:r>
              <a:rPr lang="en-US" dirty="0" smtClean="0">
                <a:solidFill>
                  <a:srgbClr val="0070C0"/>
                </a:solidFill>
              </a:rPr>
              <a:t>48</a:t>
            </a:r>
            <a:r>
              <a:rPr lang="en-US" dirty="0" smtClean="0">
                <a:solidFill>
                  <a:schemeClr val="bg2">
                    <a:lumMod val="50000"/>
                  </a:schemeClr>
                </a:solidFill>
              </a:rPr>
              <a:t> (</a:t>
            </a:r>
            <a:r>
              <a:rPr lang="en-US" dirty="0" smtClean="0">
                <a:solidFill>
                  <a:srgbClr val="006600"/>
                </a:solidFill>
              </a:rPr>
              <a:t>general mixing</a:t>
            </a:r>
            <a:r>
              <a:rPr lang="en-US" dirty="0" smtClean="0">
                <a:solidFill>
                  <a:schemeClr val="bg2">
                    <a:lumMod val="50000"/>
                  </a:schemeClr>
                </a:solidFill>
              </a:rPr>
              <a:t>).</a:t>
            </a:r>
            <a:endParaRPr lang="en-US" dirty="0">
              <a:solidFill>
                <a:schemeClr val="bg2">
                  <a:lumMod val="50000"/>
                </a:schemeClr>
              </a:solidFill>
            </a:endParaRPr>
          </a:p>
        </p:txBody>
      </p:sp>
      <p:sp>
        <p:nvSpPr>
          <p:cNvPr id="16" name="Text Placeholder 1"/>
          <p:cNvSpPr txBox="1">
            <a:spLocks/>
          </p:cNvSpPr>
          <p:nvPr/>
        </p:nvSpPr>
        <p:spPr>
          <a:xfrm>
            <a:off x="5076055" y="6142433"/>
            <a:ext cx="3816425" cy="454919"/>
          </a:xfrm>
          <a:prstGeom prst="rect">
            <a:avLst/>
          </a:prstGeom>
          <a:solidFill>
            <a:schemeClr val="tx2">
              <a:lumMod val="20000"/>
              <a:lumOff val="80000"/>
            </a:schemeClr>
          </a:solidFill>
          <a:ln w="38100">
            <a:solidFill>
              <a:schemeClr val="accent1">
                <a:lumMod val="75000"/>
              </a:schemeClr>
            </a:solidFill>
          </a:ln>
          <a:scene3d>
            <a:camera prst="orthographicFront"/>
            <a:lightRig rig="soft" dir="tl">
              <a:rot lat="0" lon="0" rev="0"/>
            </a:lightRig>
          </a:scene3d>
          <a:sp3d>
            <a:bevelT w="165100" prst="coolSlant"/>
          </a:sp3d>
        </p:spPr>
        <p:txBody>
          <a:bodyPr vert="horz" lIns="91440" tIns="45720" rIns="91440" bIns="45720" rtlCol="0" anchor="b">
            <a:noAutofit/>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rgbClr val="A4447A"/>
                </a:solidFill>
                <a:effectLst>
                  <a:outerShdw blurRad="76200" dist="50800" dir="5400000" algn="tl" rotWithShape="0">
                    <a:srgbClr val="000000">
                      <a:alpha val="65000"/>
                    </a:srgbClr>
                  </a:outerShdw>
                </a:effectLst>
              </a:rPr>
              <a:t>Defined as:  boqer </a:t>
            </a:r>
            <a:r>
              <a:rPr lang="en-US" spc="50" dirty="0" err="1" smtClean="0">
                <a:ln w="11430"/>
                <a:solidFill>
                  <a:srgbClr val="006600"/>
                </a:solidFill>
                <a:effectLst>
                  <a:outerShdw blurRad="76200" dist="50800" dir="5400000" algn="tl" rotWithShape="0">
                    <a:srgbClr val="000000">
                      <a:alpha val="65000"/>
                    </a:srgbClr>
                  </a:outerShdw>
                </a:effectLst>
              </a:rPr>
              <a:t>arab</a:t>
            </a:r>
            <a:endParaRPr lang="en-US" spc="50" dirty="0">
              <a:ln w="11430"/>
              <a:solidFill>
                <a:srgbClr val="006600"/>
              </a:solidFill>
              <a:effectLst>
                <a:outerShdw blurRad="76200" dist="50800" dir="5400000" algn="tl" rotWithShape="0">
                  <a:srgbClr val="000000">
                    <a:alpha val="65000"/>
                  </a:srgbClr>
                </a:outerShdw>
              </a:effectLst>
            </a:endParaRPr>
          </a:p>
        </p:txBody>
      </p:sp>
      <p:sp>
        <p:nvSpPr>
          <p:cNvPr id="17" name="Text Placeholder 1"/>
          <p:cNvSpPr txBox="1">
            <a:spLocks/>
          </p:cNvSpPr>
          <p:nvPr/>
        </p:nvSpPr>
        <p:spPr>
          <a:xfrm>
            <a:off x="754165" y="6144038"/>
            <a:ext cx="3817836" cy="454919"/>
          </a:xfrm>
          <a:prstGeom prst="rect">
            <a:avLst/>
          </a:prstGeom>
          <a:solidFill>
            <a:schemeClr val="accent4">
              <a:lumMod val="40000"/>
              <a:lumOff val="60000"/>
            </a:schemeClr>
          </a:solidFill>
          <a:ln w="38100">
            <a:solidFill>
              <a:schemeClr val="accent3">
                <a:lumMod val="75000"/>
              </a:schemeClr>
            </a:solidFill>
          </a:ln>
          <a:scene3d>
            <a:camera prst="orthographicFront"/>
            <a:lightRig rig="soft" dir="tl">
              <a:rot lat="0" lon="0" rev="0"/>
            </a:lightRig>
          </a:scene3d>
          <a:sp3d>
            <a:bevelT w="165100" prst="coolSlant"/>
          </a:sp3d>
        </p:spPr>
        <p:txBody>
          <a:bodyPr vert="horz" lIns="91440" tIns="45720" rIns="91440" bIns="45720" rtlCol="0" anchor="b">
            <a:noAutofit/>
            <a:sp3d contourW="25400" prstMaterial="matte">
              <a:bevelT w="25400" h="55880" prst="artDeco"/>
              <a:contourClr>
                <a:schemeClr val="accent2">
                  <a:tint val="20000"/>
                </a:schemeClr>
              </a:contourClr>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spc="50" dirty="0" smtClean="0">
                <a:ln w="11430"/>
                <a:solidFill>
                  <a:schemeClr val="accent3">
                    <a:lumMod val="75000"/>
                  </a:schemeClr>
                </a:solidFill>
                <a:effectLst>
                  <a:outerShdw blurRad="76200" dist="50800" dir="5400000" algn="tl" rotWithShape="0">
                    <a:srgbClr val="000000">
                      <a:alpha val="65000"/>
                    </a:srgbClr>
                  </a:outerShdw>
                </a:effectLst>
              </a:rPr>
              <a:t>Defined as:  ereb </a:t>
            </a:r>
            <a:r>
              <a:rPr lang="en-US" spc="50" dirty="0" err="1" smtClean="0">
                <a:ln w="11430"/>
                <a:solidFill>
                  <a:srgbClr val="006600"/>
                </a:solidFill>
                <a:effectLst>
                  <a:outerShdw blurRad="76200" dist="50800" dir="5400000" algn="tl" rotWithShape="0">
                    <a:srgbClr val="000000">
                      <a:alpha val="65000"/>
                    </a:srgbClr>
                  </a:outerShdw>
                </a:effectLst>
              </a:rPr>
              <a:t>arab</a:t>
            </a:r>
            <a:endParaRPr lang="en-US" spc="50" dirty="0">
              <a:ln w="11430"/>
              <a:solidFill>
                <a:srgbClr val="0066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3501716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1000"/>
                                        <p:tgtEl>
                                          <p:spTgt spid="3">
                                            <p:txEl>
                                              <p:pRg st="2" end="2"/>
                                            </p:txEl>
                                          </p:spTgt>
                                        </p:tgtEl>
                                      </p:cBhvr>
                                    </p:animEffect>
                                    <p:anim calcmode="lin" valueType="num">
                                      <p:cBhvr>
                                        <p:cTn id="4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fade">
                                      <p:cBhvr>
                                        <p:cTn id="54" dur="1000"/>
                                        <p:tgtEl>
                                          <p:spTgt spid="5">
                                            <p:txEl>
                                              <p:pRg st="2" end="2"/>
                                            </p:txEl>
                                          </p:spTgt>
                                        </p:tgtEl>
                                      </p:cBhvr>
                                    </p:animEffect>
                                    <p:anim calcmode="lin" valueType="num">
                                      <p:cBhvr>
                                        <p:cTn id="5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fade">
                                      <p:cBhvr>
                                        <p:cTn id="66" dur="1000"/>
                                        <p:tgtEl>
                                          <p:spTgt spid="14">
                                            <p:txEl>
                                              <p:pRg st="0" end="0"/>
                                            </p:txEl>
                                          </p:spTgt>
                                        </p:tgtEl>
                                      </p:cBhvr>
                                    </p:animEffect>
                                    <p:anim calcmode="lin" valueType="num">
                                      <p:cBhvr>
                                        <p:cTn id="6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1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cstate="email">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682D65-884C-47A2-8FBD-AC59C0AFCE73}" type="slidenum">
              <a:rPr lang="es-ES" smtClean="0"/>
              <a:pPr/>
              <a:t>48</a:t>
            </a:fld>
            <a:endParaRPr lang="es-ES"/>
          </a:p>
        </p:txBody>
      </p:sp>
      <p:pic>
        <p:nvPicPr>
          <p:cNvPr id="1026" name="Picture 2" descr="C:\Users\Rae\Desktop\mountain landscape purpl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32" y="-1409419"/>
            <a:ext cx="9130268" cy="9878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858000"/>
          </a:xfrm>
          <a:prstGeom prst="rect">
            <a:avLst/>
          </a:prstGeom>
          <a:noFill/>
          <a:ln w="76200">
            <a:solidFill>
              <a:schemeClr val="accent6">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Rae\Desktop\Clip Art for PPTs\smiley question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251520" y="116632"/>
            <a:ext cx="3528393" cy="24811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221210" y="3842380"/>
            <a:ext cx="3479655" cy="923330"/>
          </a:xfrm>
          <a:prstGeom prst="rect">
            <a:avLst/>
          </a:prstGeom>
          <a:noFill/>
        </p:spPr>
        <p:txBody>
          <a:bodyPr wrap="none" lIns="91440" tIns="45720" rIns="91440" bIns="45720">
            <a:prstTxWarp prst="textChevron">
              <a:avLst>
                <a:gd name="adj" fmla="val 16197"/>
              </a:avLst>
            </a:prstTxWarp>
            <a:spAutoFit/>
            <a:scene3d>
              <a:camera prst="orthographicFront">
                <a:rot lat="0" lon="0" rev="0"/>
              </a:camera>
              <a:lightRig rig="contrasting" dir="t">
                <a:rot lat="0" lon="0" rev="4500000"/>
              </a:lightRig>
            </a:scene3d>
            <a:sp3d extrusionH="57150" contourW="6350" prstMaterial="metal">
              <a:bevelT w="127000" h="31750" prst="coolSlant"/>
              <a:contourClr>
                <a:schemeClr val="accent1">
                  <a:shade val="75000"/>
                </a:schemeClr>
              </a:contourClr>
            </a:sp3d>
          </a:bodyPr>
          <a:lstStyle/>
          <a:p>
            <a:pPr algn="ct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r>
              <a:rPr lang="en-US" sz="2800" b="1" cap="all" dirty="0" smtClean="0">
                <a:ln w="0">
                  <a:solidFill>
                    <a:schemeClr val="accent1">
                      <a:lumMod val="50000"/>
                    </a:schemeClr>
                  </a:solidFill>
                </a:ln>
                <a:solidFill>
                  <a:schemeClr val="accent4">
                    <a:lumMod val="60000"/>
                    <a:lumOff val="40000"/>
                  </a:schemeClr>
                </a:solidFill>
                <a:effectLst>
                  <a:reflection blurRad="6350" stA="55000" endA="300" endPos="45500" dir="5400000" sy="-100000" algn="bl" rotWithShape="0"/>
                </a:effectLst>
                <a:latin typeface="Cooper Black" pitchFamily="18" charset="0"/>
              </a:rPr>
              <a:t>How?</a:t>
            </a:r>
            <a:r>
              <a:rPr lang="en-US" sz="5400" b="1" cap="all" spc="0" dirty="0" smtClean="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rPr>
              <a:t> </a:t>
            </a:r>
            <a:endParaRPr lang="en-US" sz="5400" b="1" cap="all" spc="0" dirty="0">
              <a:ln w="0">
                <a:solidFill>
                  <a:schemeClr val="accent1">
                    <a:lumMod val="50000"/>
                  </a:schemeClr>
                </a:solidFill>
              </a:ln>
              <a:solidFill>
                <a:srgbClr val="A4447A"/>
              </a:solidFill>
              <a:effectLst>
                <a:reflection blurRad="6350" stA="55000" endA="300" endPos="45500" dir="5400000" sy="-100000" algn="bl" rotWithShape="0"/>
              </a:effectLst>
              <a:latin typeface="Comic Sans MS" pitchFamily="66" charset="0"/>
            </a:endParaRPr>
          </a:p>
        </p:txBody>
      </p:sp>
      <p:sp>
        <p:nvSpPr>
          <p:cNvPr id="7" name="Text Placeholder 1"/>
          <p:cNvSpPr txBox="1">
            <a:spLocks/>
          </p:cNvSpPr>
          <p:nvPr/>
        </p:nvSpPr>
        <p:spPr>
          <a:xfrm>
            <a:off x="-252536" y="-1004877"/>
            <a:ext cx="12601400" cy="864096"/>
          </a:xfrm>
          <a:prstGeom prst="rect">
            <a:avLst/>
          </a:prstGeom>
          <a:gradFill flip="none" rotWithShape="1">
            <a:gsLst>
              <a:gs pos="0">
                <a:srgbClr val="FFF200"/>
              </a:gs>
              <a:gs pos="42000">
                <a:srgbClr val="FF7A00"/>
              </a:gs>
              <a:gs pos="82000">
                <a:schemeClr val="accent1">
                  <a:lumMod val="40000"/>
                  <a:lumOff val="60000"/>
                </a:schemeClr>
              </a:gs>
            </a:gsLst>
            <a:lin ang="0" scaled="1"/>
            <a:tileRect/>
          </a:gradFill>
          <a:ln w="57150">
            <a:gradFill flip="none" rotWithShape="1">
              <a:gsLst>
                <a:gs pos="1000">
                  <a:schemeClr val="accent1">
                    <a:lumMod val="75000"/>
                  </a:schemeClr>
                </a:gs>
                <a:gs pos="45000">
                  <a:srgbClr val="FF7A00"/>
                </a:gs>
                <a:gs pos="70000">
                  <a:srgbClr val="FF0300"/>
                </a:gs>
                <a:gs pos="100000">
                  <a:srgbClr val="4D0808"/>
                </a:gs>
              </a:gsLst>
              <a:lin ang="10800000" scaled="1"/>
              <a:tileRect/>
            </a:gradFill>
          </a:ln>
          <a:scene3d>
            <a:camera prst="orthographicFront"/>
            <a:lightRig rig="threePt" dir="t"/>
          </a:scene3d>
          <a:sp3d>
            <a:bevelT/>
          </a:sp3d>
        </p:spPr>
        <p:txBody>
          <a:bodyPr vert="horz" lIns="91440" tIns="45720" rIns="91440" bIns="45720" rtlCol="0" anchor="b">
            <a:noAutofit/>
            <a:sp3d extrusionH="57150">
              <a:bevelT w="38100" h="38100"/>
            </a:sp3d>
          </a:bodyPr>
          <a:lstStyle>
            <a:lvl1pPr marL="0" indent="0" algn="ctr" defTabSz="914400" rtl="0" eaLnBrk="1" latinLnBrk="0" hangingPunct="1">
              <a:spcBef>
                <a:spcPct val="20000"/>
              </a:spcBef>
              <a:spcAft>
                <a:spcPts val="300"/>
              </a:spcAft>
              <a:buClr>
                <a:srgbClr val="0070C0"/>
              </a:buClr>
              <a:buSzPct val="10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rgbClr val="0070C0"/>
              </a:buClr>
              <a:buSzPct val="10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rgbClr val="0070C0"/>
              </a:buClr>
              <a:buSzPct val="10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rgbClr val="0070C0"/>
              </a:buClr>
              <a:buSzPct val="10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n-US" dirty="0" smtClean="0">
                <a:ln>
                  <a:solidFill>
                    <a:srgbClr val="002060"/>
                  </a:solidFill>
                </a:ln>
              </a:rPr>
              <a:t>Tim </a:t>
            </a:r>
            <a:r>
              <a:rPr lang="en-US" sz="1600" b="0" dirty="0" smtClean="0">
                <a:ln w="18415" cmpd="sng">
                  <a:solidFill>
                    <a:schemeClr val="tx1"/>
                  </a:solidFill>
                  <a:prstDash val="solid"/>
                </a:ln>
                <a:solidFill>
                  <a:schemeClr val="tx1"/>
                </a:solidFill>
              </a:rPr>
              <a:t>6/16/19</a:t>
            </a:r>
            <a:r>
              <a:rPr lang="en-US" dirty="0" smtClean="0">
                <a:ln>
                  <a:solidFill>
                    <a:srgbClr val="002060"/>
                  </a:solidFill>
                </a:ln>
              </a:rPr>
              <a:t>:  this is what I see … &lt;</a:t>
            </a:r>
            <a:r>
              <a:rPr lang="en-US" dirty="0" err="1" smtClean="0">
                <a:ln>
                  <a:solidFill>
                    <a:srgbClr val="002060"/>
                  </a:solidFill>
                </a:ln>
              </a:rPr>
              <a:t>arab</a:t>
            </a:r>
            <a:r>
              <a:rPr lang="en-US" dirty="0" smtClean="0">
                <a:ln>
                  <a:solidFill>
                    <a:srgbClr val="002060"/>
                  </a:solidFill>
                </a:ln>
              </a:rPr>
              <a:t> H61</a:t>
            </a:r>
            <a:r>
              <a:rPr lang="en-US" u="sng" dirty="0" smtClean="0">
                <a:ln>
                  <a:solidFill>
                    <a:srgbClr val="002060"/>
                  </a:solidFill>
                </a:ln>
                <a:solidFill>
                  <a:srgbClr val="0070C0"/>
                </a:solidFill>
              </a:rPr>
              <a:t>48</a:t>
            </a:r>
            <a:r>
              <a:rPr lang="en-US" dirty="0" smtClean="0">
                <a:ln>
                  <a:solidFill>
                    <a:srgbClr val="002060"/>
                  </a:solidFill>
                </a:ln>
              </a:rPr>
              <a:t>&gt; is the “verb” for ALL mixings &amp; twilights when used in the plural form for BTE – then it includes the morning twilight.</a:t>
            </a:r>
          </a:p>
        </p:txBody>
      </p:sp>
      <p:sp>
        <p:nvSpPr>
          <p:cNvPr id="8" name="Rectangle 7"/>
          <p:cNvSpPr/>
          <p:nvPr/>
        </p:nvSpPr>
        <p:spPr>
          <a:xfrm>
            <a:off x="467544" y="2710661"/>
            <a:ext cx="8286122" cy="3785652"/>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92D050"/>
                </a:solidFill>
                <a:effectLst>
                  <a:outerShdw blurRad="50800" dist="39000" dir="5460000" algn="tl">
                    <a:srgbClr val="000000">
                      <a:alpha val="38000"/>
                    </a:srgbClr>
                  </a:outerShdw>
                </a:effectLst>
                <a:latin typeface="Cooper Black" pitchFamily="18" charset="0"/>
              </a:rPr>
              <a:t>You might be wondering:</a:t>
            </a:r>
          </a:p>
          <a:p>
            <a:pPr marL="742950" indent="-742950">
              <a:buAutoNum type="arabicParenR"/>
            </a:pPr>
            <a:r>
              <a:rPr lang="en-US" sz="3600" b="1" dirty="0" smtClean="0">
                <a:ln w="11430"/>
                <a:solidFill>
                  <a:schemeClr val="accent4">
                    <a:lumMod val="60000"/>
                    <a:lumOff val="40000"/>
                  </a:schemeClr>
                </a:solidFill>
                <a:effectLst>
                  <a:outerShdw blurRad="50800" dist="39000" dir="5460000" algn="tl">
                    <a:srgbClr val="000000">
                      <a:alpha val="38000"/>
                    </a:srgbClr>
                  </a:outerShdw>
                </a:effectLst>
                <a:latin typeface="Cooper Black" pitchFamily="18" charset="0"/>
              </a:rPr>
              <a:t>This seems confusing!</a:t>
            </a:r>
          </a:p>
          <a:p>
            <a:pPr marL="742950" indent="-742950">
              <a:buAutoNum type="arabicParenR"/>
            </a:pPr>
            <a:r>
              <a:rPr lang="en-US" sz="3600" b="1" dirty="0" smtClean="0">
                <a:ln w="11430"/>
                <a:solidFill>
                  <a:schemeClr val="accent4">
                    <a:lumMod val="60000"/>
                    <a:lumOff val="40000"/>
                  </a:schemeClr>
                </a:solidFill>
                <a:effectLst>
                  <a:outerShdw blurRad="50800" dist="39000" dir="5460000" algn="tl">
                    <a:srgbClr val="000000">
                      <a:alpha val="38000"/>
                    </a:srgbClr>
                  </a:outerShdw>
                </a:effectLst>
                <a:latin typeface="Cooper Black" pitchFamily="18" charset="0"/>
              </a:rPr>
              <a:t>Where is this leading to?</a:t>
            </a:r>
          </a:p>
          <a:p>
            <a:pPr marL="742950" indent="-742950">
              <a:buAutoNum type="arabicParenR"/>
            </a:pPr>
            <a:r>
              <a:rPr lang="en-US" sz="3600" b="1" dirty="0" smtClean="0">
                <a:ln w="11430"/>
                <a:solidFill>
                  <a:schemeClr val="accent4">
                    <a:lumMod val="60000"/>
                    <a:lumOff val="40000"/>
                  </a:schemeClr>
                </a:solidFill>
                <a:effectLst>
                  <a:outerShdw blurRad="50800" dist="39000" dir="5460000" algn="tl">
                    <a:srgbClr val="000000">
                      <a:alpha val="38000"/>
                    </a:srgbClr>
                  </a:outerShdw>
                </a:effectLst>
                <a:latin typeface="Cooper Black" pitchFamily="18" charset="0"/>
              </a:rPr>
              <a:t>Are there any good answers?</a:t>
            </a:r>
            <a:br>
              <a:rPr lang="en-US" sz="3600" b="1" dirty="0" smtClean="0">
                <a:ln w="11430"/>
                <a:solidFill>
                  <a:schemeClr val="accent4">
                    <a:lumMod val="60000"/>
                    <a:lumOff val="40000"/>
                  </a:schemeClr>
                </a:solidFill>
                <a:effectLst>
                  <a:outerShdw blurRad="50800" dist="39000" dir="5460000" algn="tl">
                    <a:srgbClr val="000000">
                      <a:alpha val="38000"/>
                    </a:srgbClr>
                  </a:outerShdw>
                </a:effectLst>
                <a:latin typeface="Cooper Black" pitchFamily="18" charset="0"/>
              </a:rPr>
            </a:br>
            <a:endParaRPr lang="en-US" b="1" dirty="0" smtClean="0">
              <a:ln w="11430"/>
              <a:solidFill>
                <a:schemeClr val="accent4">
                  <a:lumMod val="60000"/>
                  <a:lumOff val="40000"/>
                </a:schemeClr>
              </a:solidFill>
              <a:effectLst>
                <a:outerShdw blurRad="50800" dist="39000" dir="5460000" algn="tl">
                  <a:srgbClr val="000000">
                    <a:alpha val="38000"/>
                  </a:srgbClr>
                </a:outerShdw>
              </a:effectLst>
              <a:latin typeface="Cooper Black" pitchFamily="18" charset="0"/>
            </a:endParaRPr>
          </a:p>
          <a:p>
            <a:pPr algn="ctr"/>
            <a:r>
              <a:rPr lang="en-US" sz="3600" b="1" dirty="0" smtClean="0">
                <a:ln w="11430"/>
                <a:solidFill>
                  <a:schemeClr val="accent6"/>
                </a:solidFill>
                <a:effectLst>
                  <a:outerShdw blurRad="50800" dist="39000" dir="5460000" algn="tl">
                    <a:srgbClr val="000000">
                      <a:alpha val="38000"/>
                    </a:srgbClr>
                  </a:outerShdw>
                </a:effectLst>
                <a:latin typeface="Colonna MT" pitchFamily="82" charset="0"/>
              </a:rPr>
              <a:t>It’s time to check another lexicon for </a:t>
            </a:r>
            <a:br>
              <a:rPr lang="en-US" sz="3600" b="1" dirty="0" smtClean="0">
                <a:ln w="11430"/>
                <a:solidFill>
                  <a:schemeClr val="accent6"/>
                </a:solidFill>
                <a:effectLst>
                  <a:outerShdw blurRad="50800" dist="39000" dir="5460000" algn="tl">
                    <a:srgbClr val="000000">
                      <a:alpha val="38000"/>
                    </a:srgbClr>
                  </a:outerShdw>
                </a:effectLst>
                <a:latin typeface="Colonna MT" pitchFamily="82" charset="0"/>
              </a:rPr>
            </a:br>
            <a:r>
              <a:rPr lang="en-US" sz="3600" b="1" dirty="0" smtClean="0">
                <a:ln w="11430"/>
                <a:solidFill>
                  <a:schemeClr val="accent6"/>
                </a:solidFill>
                <a:effectLst>
                  <a:outerShdw blurRad="50800" dist="39000" dir="5460000" algn="tl">
                    <a:srgbClr val="000000">
                      <a:alpha val="38000"/>
                    </a:srgbClr>
                  </a:outerShdw>
                </a:effectLst>
                <a:latin typeface="Colonna MT" pitchFamily="82" charset="0"/>
              </a:rPr>
              <a:t>the next piece of information.</a:t>
            </a:r>
          </a:p>
        </p:txBody>
      </p:sp>
      <p:sp>
        <p:nvSpPr>
          <p:cNvPr id="10" name="Slide Number Placeholder 5"/>
          <p:cNvSpPr txBox="1">
            <a:spLocks/>
          </p:cNvSpPr>
          <p:nvPr/>
        </p:nvSpPr>
        <p:spPr>
          <a:xfrm>
            <a:off x="8651767" y="6448251"/>
            <a:ext cx="432048"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A95D862-EC52-4EE3-B8E7-2E96E6DBCC7F}" type="slidenum">
              <a:rPr lang="es-ES" b="0" smtClean="0">
                <a:solidFill>
                  <a:schemeClr val="bg1"/>
                </a:solidFill>
              </a:rPr>
              <a:pPr/>
              <a:t>48</a:t>
            </a:fld>
            <a:endParaRPr lang="es-ES" b="0" dirty="0">
              <a:solidFill>
                <a:schemeClr val="bg1"/>
              </a:solidFill>
            </a:endParaRPr>
          </a:p>
        </p:txBody>
      </p:sp>
    </p:spTree>
    <p:extLst>
      <p:ext uri="{BB962C8B-B14F-4D97-AF65-F5344CB8AC3E}">
        <p14:creationId xmlns:p14="http://schemas.microsoft.com/office/powerpoint/2010/main" val="267275130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25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nodeType="afterEffect">
                                  <p:stCondLst>
                                    <p:cond delay="125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125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376243"/>
            <a:ext cx="432048" cy="365125"/>
          </a:xfrm>
        </p:spPr>
        <p:txBody>
          <a:bodyPr/>
          <a:lstStyle/>
          <a:p>
            <a:fld id="{F6AA5173-809A-47C4-A6C9-FAF8F879D43E}" type="slidenum">
              <a:rPr lang="es-ES" smtClean="0">
                <a:solidFill>
                  <a:srgbClr val="002060"/>
                </a:solidFill>
              </a:rPr>
              <a:pPr/>
              <a:t>49</a:t>
            </a:fld>
            <a:endParaRPr lang="es-ES" dirty="0">
              <a:solidFill>
                <a:srgbClr val="002060"/>
              </a:solidFill>
            </a:endParaRPr>
          </a:p>
        </p:txBody>
      </p:sp>
      <p:sp>
        <p:nvSpPr>
          <p:cNvPr id="3" name="Title 2"/>
          <p:cNvSpPr>
            <a:spLocks noGrp="1"/>
          </p:cNvSpPr>
          <p:nvPr>
            <p:ph type="title"/>
          </p:nvPr>
        </p:nvSpPr>
        <p:spPr>
          <a:xfrm>
            <a:off x="0" y="44624"/>
            <a:ext cx="6546413" cy="1728192"/>
          </a:xfrm>
        </p:spPr>
        <p:txBody>
          <a:bodyPr/>
          <a:lstStyle/>
          <a:p>
            <a:r>
              <a:rPr lang="en-US" sz="4800" dirty="0" smtClean="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Rounded MT Bold" pitchFamily="34" charset="0"/>
              </a:rPr>
              <a:t> Basics of </a:t>
            </a:r>
            <a:r>
              <a:rPr lang="en-US" sz="48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“ereb” </a:t>
            </a:r>
            <a:br>
              <a:rPr lang="en-US" sz="48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4400" dirty="0" smtClean="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Rounded MT Bold" pitchFamily="34" charset="0"/>
              </a:rPr>
              <a:t>primitive roots</a:t>
            </a:r>
            <a:endParaRPr lang="en-US" dirty="0">
              <a:ln>
                <a:solidFill>
                  <a:srgbClr val="002060"/>
                </a:solidFill>
                <a:prstDash val="solid"/>
              </a:ln>
            </a:endParaRPr>
          </a:p>
        </p:txBody>
      </p:sp>
      <p:sp>
        <p:nvSpPr>
          <p:cNvPr id="4" name="Content Placeholder 3"/>
          <p:cNvSpPr>
            <a:spLocks noGrp="1"/>
          </p:cNvSpPr>
          <p:nvPr>
            <p:ph sz="quarter" idx="13"/>
          </p:nvPr>
        </p:nvSpPr>
        <p:spPr>
          <a:xfrm>
            <a:off x="2483768" y="1700809"/>
            <a:ext cx="6048672" cy="5157191"/>
          </a:xfrm>
        </p:spPr>
        <p:txBody>
          <a:bodyPr>
            <a:normAutofit/>
            <a:scene3d>
              <a:camera prst="orthographicFront"/>
              <a:lightRig rig="threePt" dir="t"/>
            </a:scene3d>
            <a:sp3d extrusionH="57150">
              <a:bevelT w="38100" h="38100"/>
            </a:sp3d>
          </a:bodyPr>
          <a:lstStyle/>
          <a:p>
            <a:pPr marL="45720" indent="0">
              <a:buNone/>
            </a:pPr>
            <a:r>
              <a:rPr lang="en-US" sz="3500" b="1" dirty="0" smtClean="0">
                <a:solidFill>
                  <a:srgbClr val="006600"/>
                </a:solidFill>
                <a:effectLst>
                  <a:outerShdw blurRad="38100" dist="38100" dir="2700000" algn="tl">
                    <a:srgbClr val="000000">
                      <a:alpha val="43137"/>
                    </a:srgbClr>
                  </a:outerShdw>
                </a:effectLst>
                <a:latin typeface="Script MT Bold" panose="03040602040607080904" pitchFamily="66" charset="0"/>
                <a:ea typeface="Calibri" panose="020F0502020204030204" pitchFamily="34" charset="0"/>
                <a:cs typeface="Calibri" panose="020F0502020204030204" pitchFamily="34" charset="0"/>
              </a:rPr>
              <a:t>                Ereb</a:t>
            </a:r>
            <a:r>
              <a:rPr lang="en-US" sz="3500" b="1" dirty="0" smtClean="0">
                <a:solidFill>
                  <a:schemeClr val="accent6">
                    <a:lumMod val="75000"/>
                  </a:schemeClr>
                </a:solidFill>
                <a:effectLst>
                  <a:outerShdw blurRad="38100" dist="38100" dir="2700000" algn="tl">
                    <a:srgbClr val="000000">
                      <a:alpha val="43137"/>
                    </a:srgbClr>
                  </a:outerShdw>
                </a:effectLst>
                <a:latin typeface="Script MT Bold" panose="03040602040607080904" pitchFamily="66" charset="0"/>
                <a:ea typeface="Calibri" panose="020F0502020204030204" pitchFamily="34" charset="0"/>
                <a:cs typeface="Calibri" panose="020F0502020204030204" pitchFamily="34" charset="0"/>
              </a:rPr>
              <a:t> </a:t>
            </a:r>
            <a:r>
              <a:rPr lang="en-US" sz="3500" b="1" dirty="0" smtClean="0">
                <a:effectLst>
                  <a:outerShdw blurRad="38100" dist="38100" dir="2700000" algn="tl">
                    <a:srgbClr val="000000">
                      <a:alpha val="43137"/>
                    </a:srgbClr>
                  </a:outerShdw>
                </a:effectLst>
                <a:latin typeface="Script MT Bold" panose="03040602040607080904" pitchFamily="66" charset="0"/>
                <a:ea typeface="Calibri" panose="020F0502020204030204" pitchFamily="34" charset="0"/>
                <a:cs typeface="Calibri" panose="020F0502020204030204" pitchFamily="34" charset="0"/>
              </a:rPr>
              <a:t>– Evening   </a:t>
            </a:r>
            <a:br>
              <a:rPr lang="en-US" sz="3500" b="1" dirty="0" smtClean="0">
                <a:effectLst>
                  <a:outerShdw blurRad="38100" dist="38100" dir="2700000" algn="tl">
                    <a:srgbClr val="000000">
                      <a:alpha val="43137"/>
                    </a:srgbClr>
                  </a:outerShdw>
                </a:effectLst>
                <a:latin typeface="Script MT Bold" panose="03040602040607080904" pitchFamily="66" charset="0"/>
                <a:ea typeface="Calibri" panose="020F0502020204030204" pitchFamily="34" charset="0"/>
                <a:cs typeface="Calibri" panose="020F0502020204030204" pitchFamily="34" charset="0"/>
              </a:rPr>
            </a:br>
            <a:r>
              <a:rPr lang="en-US" sz="1900" dirty="0">
                <a:latin typeface="Calibri" panose="020F0502020204030204" pitchFamily="34" charset="0"/>
                <a:ea typeface="Calibri" panose="020F0502020204030204" pitchFamily="34" charset="0"/>
                <a:cs typeface="Calibri" panose="020F0502020204030204" pitchFamily="34" charset="0"/>
              </a:rPr>
              <a:t>J </a:t>
            </a:r>
            <a:r>
              <a:rPr lang="en-US" sz="1900" dirty="0" err="1">
                <a:latin typeface="Calibri" panose="020F0502020204030204" pitchFamily="34" charset="0"/>
                <a:ea typeface="Calibri" panose="020F0502020204030204" pitchFamily="34" charset="0"/>
                <a:cs typeface="Calibri" panose="020F0502020204030204" pitchFamily="34" charset="0"/>
              </a:rPr>
              <a:t>Parkhurst</a:t>
            </a:r>
            <a:r>
              <a:rPr lang="en-US" sz="1900" dirty="0">
                <a:latin typeface="Calibri" panose="020F0502020204030204" pitchFamily="34" charset="0"/>
                <a:ea typeface="Calibri" panose="020F0502020204030204" pitchFamily="34" charset="0"/>
                <a:cs typeface="Calibri" panose="020F0502020204030204" pitchFamily="34" charset="0"/>
              </a:rPr>
              <a:t> </a:t>
            </a:r>
            <a:r>
              <a:rPr lang="en-US" sz="1900" dirty="0" smtClean="0">
                <a:latin typeface="Calibri" panose="020F0502020204030204" pitchFamily="34" charset="0"/>
                <a:ea typeface="Calibri" panose="020F0502020204030204" pitchFamily="34" charset="0"/>
                <a:cs typeface="Calibri" panose="020F0502020204030204" pitchFamily="34" charset="0"/>
              </a:rPr>
              <a:t> Notes:  [A </a:t>
            </a:r>
            <a:r>
              <a:rPr lang="en-US" sz="1900" dirty="0">
                <a:latin typeface="Calibri" panose="020F0502020204030204" pitchFamily="34" charset="0"/>
                <a:ea typeface="Calibri" panose="020F0502020204030204" pitchFamily="34" charset="0"/>
                <a:cs typeface="Calibri" panose="020F0502020204030204" pitchFamily="34" charset="0"/>
              </a:rPr>
              <a:t>Hebrew Lexicon </a:t>
            </a:r>
            <a:r>
              <a:rPr lang="en-US" sz="1900" dirty="0" smtClean="0">
                <a:latin typeface="Calibri" panose="020F0502020204030204" pitchFamily="34" charset="0"/>
                <a:ea typeface="Calibri" panose="020F0502020204030204" pitchFamily="34" charset="0"/>
                <a:cs typeface="Calibri" panose="020F0502020204030204" pitchFamily="34" charset="0"/>
              </a:rPr>
              <a:t>- </a:t>
            </a:r>
            <a:r>
              <a:rPr lang="en-US" sz="1900" u="sng" dirty="0" smtClean="0">
                <a:latin typeface="Calibri" panose="020F0502020204030204" pitchFamily="34" charset="0"/>
                <a:ea typeface="Calibri" panose="020F0502020204030204" pitchFamily="34" charset="0"/>
                <a:cs typeface="Calibri" panose="020F0502020204030204" pitchFamily="34" charset="0"/>
              </a:rPr>
              <a:t>1762</a:t>
            </a:r>
            <a:r>
              <a:rPr lang="en-US" sz="1900" dirty="0" smtClean="0">
                <a:latin typeface="Calibri" panose="020F0502020204030204" pitchFamily="34" charset="0"/>
                <a:ea typeface="Calibri" panose="020F0502020204030204" pitchFamily="34" charset="0"/>
                <a:cs typeface="Calibri" panose="020F0502020204030204" pitchFamily="34" charset="0"/>
              </a:rPr>
              <a:t> ]</a:t>
            </a:r>
            <a:endParaRPr lang="en-US" sz="1700" b="1" dirty="0" smtClean="0">
              <a:effectLst>
                <a:outerShdw blurRad="38100" dist="38100" dir="2700000" algn="tl">
                  <a:srgbClr val="000000">
                    <a:alpha val="43137"/>
                  </a:srgbClr>
                </a:outerShdw>
              </a:effectLst>
              <a:latin typeface="Script MT Bold" panose="03040602040607080904" pitchFamily="66" charset="0"/>
              <a:ea typeface="Calibri" panose="020F0502020204030204" pitchFamily="34" charset="0"/>
              <a:cs typeface="Calibri" panose="020F0502020204030204" pitchFamily="34" charset="0"/>
            </a:endParaRPr>
          </a:p>
          <a:p>
            <a:r>
              <a:rPr lang="en-US" sz="2400" b="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Besides the definitions of </a:t>
            </a:r>
            <a:r>
              <a:rPr lang="en-US" sz="2400" b="1" u="sng" dirty="0">
                <a:solidFill>
                  <a:srgbClr val="B83D68"/>
                </a:solidFill>
                <a:latin typeface="Calibri" panose="020F0502020204030204" pitchFamily="34" charset="0"/>
                <a:ea typeface="Calibri" panose="020F0502020204030204" pitchFamily="34" charset="0"/>
                <a:cs typeface="Calibri" panose="020F0502020204030204" pitchFamily="34" charset="0"/>
              </a:rPr>
              <a:t>mix</a:t>
            </a:r>
            <a:r>
              <a:rPr lang="en-US" sz="2400" b="1" dirty="0">
                <a:solidFill>
                  <a:srgbClr val="B83D68"/>
                </a:solidFill>
                <a:latin typeface="Calibri" panose="020F0502020204030204" pitchFamily="34" charset="0"/>
                <a:ea typeface="Calibri" panose="020F0502020204030204" pitchFamily="34" charset="0"/>
                <a:cs typeface="Calibri" panose="020F0502020204030204" pitchFamily="34" charset="0"/>
              </a:rPr>
              <a:t>, </a:t>
            </a:r>
            <a:r>
              <a:rPr lang="en-US" sz="2400" b="1" u="sng" dirty="0">
                <a:solidFill>
                  <a:srgbClr val="B83D68"/>
                </a:solidFill>
                <a:latin typeface="Calibri" panose="020F0502020204030204" pitchFamily="34" charset="0"/>
                <a:ea typeface="Calibri" panose="020F0502020204030204" pitchFamily="34" charset="0"/>
                <a:cs typeface="Calibri" panose="020F0502020204030204" pitchFamily="34" charset="0"/>
              </a:rPr>
              <a:t>mingle</a:t>
            </a:r>
            <a:r>
              <a:rPr lang="en-US" sz="2400" b="1" dirty="0">
                <a:solidFill>
                  <a:srgbClr val="B83D68"/>
                </a:solidFill>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B83D68"/>
                </a:solidFill>
                <a:latin typeface="Calibri" panose="020F0502020204030204" pitchFamily="34" charset="0"/>
                <a:ea typeface="Calibri" panose="020F0502020204030204" pitchFamily="34" charset="0"/>
                <a:cs typeface="Calibri" panose="020F0502020204030204" pitchFamily="34" charset="0"/>
              </a:rPr>
              <a:t/>
            </a:r>
            <a:br>
              <a:rPr lang="en-US" sz="2400" b="1" dirty="0" smtClean="0">
                <a:solidFill>
                  <a:srgbClr val="B83D68"/>
                </a:solidFill>
                <a:latin typeface="Calibri" panose="020F0502020204030204" pitchFamily="34" charset="0"/>
                <a:ea typeface="Calibri" panose="020F0502020204030204" pitchFamily="34" charset="0"/>
                <a:cs typeface="Calibri" panose="020F0502020204030204" pitchFamily="34" charset="0"/>
              </a:rPr>
            </a:br>
            <a:r>
              <a:rPr lang="en-US" sz="2400" b="1" u="sng" dirty="0" smtClean="0">
                <a:solidFill>
                  <a:srgbClr val="0070C0"/>
                </a:solidFill>
                <a:latin typeface="Calibri" panose="020F0502020204030204" pitchFamily="34" charset="0"/>
                <a:ea typeface="Calibri" panose="020F0502020204030204" pitchFamily="34" charset="0"/>
                <a:cs typeface="Calibri" panose="020F0502020204030204" pitchFamily="34" charset="0"/>
              </a:rPr>
              <a:t>to </a:t>
            </a:r>
            <a:r>
              <a:rPr lang="en-US" sz="2400" b="1" u="sng" dirty="0">
                <a:solidFill>
                  <a:srgbClr val="0070C0"/>
                </a:solidFill>
                <a:latin typeface="Calibri" panose="020F0502020204030204" pitchFamily="34" charset="0"/>
                <a:ea typeface="Calibri" panose="020F0502020204030204" pitchFamily="34" charset="0"/>
                <a:cs typeface="Calibri" panose="020F0502020204030204" pitchFamily="34" charset="0"/>
              </a:rPr>
              <a:t>be darkened</a:t>
            </a:r>
            <a:r>
              <a:rPr lang="en-US" sz="24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&amp; </a:t>
            </a:r>
            <a:r>
              <a:rPr lang="en-US" sz="2400" b="1" u="sng" dirty="0">
                <a:solidFill>
                  <a:srgbClr val="0070C0"/>
                </a:solidFill>
                <a:latin typeface="Calibri" panose="020F0502020204030204" pitchFamily="34" charset="0"/>
                <a:ea typeface="Calibri" panose="020F0502020204030204" pitchFamily="34" charset="0"/>
                <a:cs typeface="Calibri" panose="020F0502020204030204" pitchFamily="34" charset="0"/>
              </a:rPr>
              <a:t>duskily obscured</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b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sz="2400" b="1" u="sng"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he also includes the phrase</a:t>
            </a:r>
            <a:r>
              <a:rPr lang="en-US" sz="2400" b="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p>
          <a:p>
            <a:pPr marL="45720" indent="0">
              <a:buNone/>
            </a:pPr>
            <a:r>
              <a:rPr lang="en-US" sz="2400" b="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br>
              <a:rPr lang="en-US" sz="2400" b="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endParaRPr lang="en-US" sz="2000" b="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a:t>
            </a:r>
            <a:r>
              <a:rPr lang="en-US" sz="2400" b="1" dirty="0" err="1">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beyn</a:t>
            </a:r>
            <a:r>
              <a:rPr lang="en-US" sz="2400" b="1" dirty="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 ha </a:t>
            </a:r>
            <a:r>
              <a:rPr lang="en-US" sz="2400" b="1" dirty="0" err="1">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arbayim</a:t>
            </a:r>
            <a:r>
              <a:rPr lang="en-US" sz="2400" b="1" dirty="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
            </a:r>
            <a:b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b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between </a:t>
            </a:r>
            <a:r>
              <a:rPr lang="en-US" sz="2400" b="1" dirty="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the </a:t>
            </a:r>
            <a:r>
              <a:rPr lang="en-US" sz="2400" b="1" dirty="0" err="1"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evening</a:t>
            </a:r>
            <a:r>
              <a:rPr lang="en-US" sz="2400" b="1" u="sng" dirty="0" err="1"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S</a:t>
            </a: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 </a:t>
            </a:r>
            <a:b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b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
            </a:r>
            <a:b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b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or </a:t>
            </a:r>
            <a:r>
              <a:rPr lang="en-US" sz="2400" b="1" dirty="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more </a:t>
            </a: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literally … </a:t>
            </a:r>
            <a:b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b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between </a:t>
            </a:r>
            <a:r>
              <a:rPr lang="en-US" sz="2400" b="1" dirty="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the </a:t>
            </a:r>
            <a:r>
              <a:rPr lang="en-US" sz="2400" b="1" u="sng"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MIXTURES</a:t>
            </a:r>
            <a:r>
              <a:rPr lang="en-US" sz="2400" b="1" dirty="0" smtClean="0">
                <a:solidFill>
                  <a:srgbClr val="B83D68"/>
                </a:solidFill>
                <a:effectLst>
                  <a:glow rad="127000">
                    <a:srgbClr val="B0DD7F">
                      <a:alpha val="93000"/>
                    </a:srgbClr>
                  </a:glow>
                </a:effectLst>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45720" indent="0">
              <a:buNone/>
            </a:pPr>
            <a:endParaRPr lang="en-US" dirty="0">
              <a:solidFill>
                <a:srgbClr val="B83D68"/>
              </a:solidFill>
              <a:effectLst>
                <a:glow rad="127000">
                  <a:srgbClr val="00FF99"/>
                </a:glow>
              </a:effectLst>
            </a:endParaRPr>
          </a:p>
        </p:txBody>
      </p:sp>
      <p:sp>
        <p:nvSpPr>
          <p:cNvPr id="6" name="Rounded Rectangle 5"/>
          <p:cNvSpPr/>
          <p:nvPr/>
        </p:nvSpPr>
        <p:spPr>
          <a:xfrm rot="21031886">
            <a:off x="-2054181" y="239145"/>
            <a:ext cx="1818311" cy="1008450"/>
          </a:xfrm>
          <a:prstGeom prst="roundRect">
            <a:avLst/>
          </a:prstGeom>
          <a:ln w="57150">
            <a:solidFill>
              <a:srgbClr val="00FF99"/>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sp3d extrusionH="57150">
              <a:bevelT h="25400" prst="softRound"/>
            </a:sp3d>
          </a:bodyPr>
          <a:lstStyle/>
          <a:p>
            <a:pPr algn="ctr"/>
            <a:r>
              <a:rPr lang="en-US" sz="3200" dirty="0" smtClean="0">
                <a:ln>
                  <a:solidFill>
                    <a:srgbClr val="002060"/>
                  </a:solidFill>
                </a:ln>
                <a:latin typeface="Arial Black" pitchFamily="34" charset="0"/>
              </a:rPr>
              <a:t>FIRST</a:t>
            </a:r>
          </a:p>
          <a:p>
            <a:pPr algn="ctr"/>
            <a:r>
              <a:rPr lang="en-US" sz="2400" dirty="0" smtClean="0">
                <a:ln>
                  <a:solidFill>
                    <a:srgbClr val="002060"/>
                  </a:solidFill>
                </a:ln>
                <a:latin typeface="Arial Black" pitchFamily="34" charset="0"/>
              </a:rPr>
              <a:t>Review</a:t>
            </a:r>
            <a:endParaRPr lang="en-CA" sz="2400" dirty="0">
              <a:latin typeface="Arial Black" pitchFamily="34" charset="0"/>
            </a:endParaRPr>
          </a:p>
        </p:txBody>
      </p:sp>
      <p:sp>
        <p:nvSpPr>
          <p:cNvPr id="7" name="TextBox 29"/>
          <p:cNvSpPr txBox="1"/>
          <p:nvPr/>
        </p:nvSpPr>
        <p:spPr>
          <a:xfrm>
            <a:off x="-972616" y="1813208"/>
            <a:ext cx="648072" cy="1995249"/>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pic>
        <p:nvPicPr>
          <p:cNvPr id="1026" name="Picture 2" descr="C:\Users\Rae\Desktop\Book Hebrew Lexicon Parkhurst 3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782174"/>
            <a:ext cx="2011664" cy="30149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168974" y="-891480"/>
            <a:ext cx="2256981" cy="1524372"/>
          </a:xfrm>
          <a:prstGeom prst="ellipse">
            <a:avLst/>
          </a:prstGeom>
          <a:ln w="762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548664" y="4901489"/>
            <a:ext cx="3000539" cy="2096371"/>
          </a:xfrm>
          <a:prstGeom prst="ellipse">
            <a:avLst/>
          </a:prstGeom>
          <a:ln w="762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2050" name="Picture 2" descr="C:\Users\Rae\Desktop\Art New Grammar 101\dus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2110" y="132209"/>
            <a:ext cx="2422016" cy="1757999"/>
          </a:xfrm>
          <a:prstGeom prst="ellipse">
            <a:avLst/>
          </a:prstGeom>
          <a:ln w="762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771800" y="1333216"/>
            <a:ext cx="1502051" cy="1015664"/>
            <a:chOff x="5002253" y="1268760"/>
            <a:chExt cx="1502051" cy="1015664"/>
          </a:xfrm>
        </p:grpSpPr>
        <p:sp>
          <p:nvSpPr>
            <p:cNvPr id="13" name="Rectangle 12"/>
            <p:cNvSpPr/>
            <p:nvPr/>
          </p:nvSpPr>
          <p:spPr>
            <a:xfrm>
              <a:off x="5970183" y="1268761"/>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ע</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14" name="Rectangle 13"/>
            <p:cNvSpPr/>
            <p:nvPr/>
          </p:nvSpPr>
          <p:spPr>
            <a:xfrm>
              <a:off x="5471058" y="1268761"/>
              <a:ext cx="545342"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ר</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15" name="Rectangle 14"/>
            <p:cNvSpPr/>
            <p:nvPr/>
          </p:nvSpPr>
          <p:spPr>
            <a:xfrm>
              <a:off x="5002253" y="1268760"/>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ב</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grpSp>
      <p:grpSp>
        <p:nvGrpSpPr>
          <p:cNvPr id="9" name="Group 8"/>
          <p:cNvGrpSpPr/>
          <p:nvPr/>
        </p:nvGrpSpPr>
        <p:grpSpPr>
          <a:xfrm>
            <a:off x="2771800" y="3552382"/>
            <a:ext cx="4412553" cy="1028746"/>
            <a:chOff x="4143612" y="3426654"/>
            <a:chExt cx="4412553" cy="1028746"/>
          </a:xfrm>
        </p:grpSpPr>
        <p:sp>
          <p:nvSpPr>
            <p:cNvPr id="16" name="Rectangle 15"/>
            <p:cNvSpPr/>
            <p:nvPr/>
          </p:nvSpPr>
          <p:spPr>
            <a:xfrm>
              <a:off x="8240479" y="3426654"/>
              <a:ext cx="315686" cy="1015663"/>
            </a:xfrm>
            <a:prstGeom prst="rect">
              <a:avLst/>
            </a:prstGeom>
          </p:spPr>
          <p:txBody>
            <a:bodyPr wrap="squar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cs typeface="Times New Roman" pitchFamily="18" charset="0"/>
                </a:rPr>
                <a:t>ב</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17" name="Rectangle 16"/>
            <p:cNvSpPr/>
            <p:nvPr/>
          </p:nvSpPr>
          <p:spPr>
            <a:xfrm>
              <a:off x="7918225" y="3437541"/>
              <a:ext cx="389850"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cs typeface="Times New Roman" pitchFamily="18" charset="0"/>
                </a:rPr>
                <a:t>י</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18" name="Rectangle 17"/>
            <p:cNvSpPr/>
            <p:nvPr/>
          </p:nvSpPr>
          <p:spPr>
            <a:xfrm>
              <a:off x="7574074" y="3437542"/>
              <a:ext cx="434734" cy="1015663"/>
            </a:xfrm>
            <a:prstGeom prst="rect">
              <a:avLst/>
            </a:prstGeom>
          </p:spPr>
          <p:txBody>
            <a:bodyPr wrap="none">
              <a:spAutoFit/>
              <a:scene3d>
                <a:camera prst="orthographicFront"/>
                <a:lightRig rig="threePt" dir="t"/>
              </a:scene3d>
              <a:sp3d extrusionH="57150">
                <a:bevelT w="38100" h="38100"/>
              </a:sp3d>
            </a:bodyPr>
            <a:lstStyle/>
            <a:p>
              <a:r>
                <a:rPr lang="en-US" sz="6000" b="1" dirty="0">
                  <a:ln>
                    <a:solidFill>
                      <a:schemeClr val="accent6">
                        <a:lumMod val="50000"/>
                      </a:schemeClr>
                    </a:solidFill>
                  </a:ln>
                  <a:solidFill>
                    <a:schemeClr val="bg2">
                      <a:lumMod val="50000"/>
                    </a:schemeClr>
                  </a:solidFill>
                  <a:latin typeface="Times New Roman" pitchFamily="18" charset="0"/>
                  <a:cs typeface="Times New Roman" pitchFamily="18" charset="0"/>
                </a:rPr>
                <a:t>ן</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19" name="Rectangle 18"/>
            <p:cNvSpPr/>
            <p:nvPr/>
          </p:nvSpPr>
          <p:spPr>
            <a:xfrm>
              <a:off x="6669737" y="3439737"/>
              <a:ext cx="579005" cy="1015663"/>
            </a:xfrm>
            <a:prstGeom prst="rect">
              <a:avLst/>
            </a:prstGeom>
          </p:spPr>
          <p:txBody>
            <a:bodyPr wrap="none">
              <a:spAutoFit/>
              <a:scene3d>
                <a:camera prst="orthographicFront"/>
                <a:lightRig rig="threePt" dir="t"/>
              </a:scene3d>
              <a:sp3d extrusionH="57150">
                <a:bevelT w="38100" h="38100"/>
              </a:sp3d>
            </a:bodyPr>
            <a:lstStyle/>
            <a:p>
              <a:r>
                <a:rPr lang="en-US" sz="6000" b="1" dirty="0">
                  <a:ln>
                    <a:solidFill>
                      <a:schemeClr val="accent6">
                        <a:lumMod val="50000"/>
                      </a:schemeClr>
                    </a:solidFill>
                  </a:ln>
                  <a:solidFill>
                    <a:schemeClr val="bg2">
                      <a:lumMod val="50000"/>
                    </a:schemeClr>
                  </a:solidFill>
                  <a:latin typeface="Times New Roman" pitchFamily="18" charset="0"/>
                  <a:cs typeface="Times New Roman" pitchFamily="18" charset="0"/>
                </a:rPr>
                <a:t>ה</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20" name="Rectangle 19"/>
            <p:cNvSpPr/>
            <p:nvPr/>
          </p:nvSpPr>
          <p:spPr>
            <a:xfrm>
              <a:off x="5994632" y="3439737"/>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ע</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21" name="Rectangle 20"/>
            <p:cNvSpPr/>
            <p:nvPr/>
          </p:nvSpPr>
          <p:spPr>
            <a:xfrm>
              <a:off x="5460176" y="3437543"/>
              <a:ext cx="545342"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ר</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22" name="Rectangle 21"/>
            <p:cNvSpPr/>
            <p:nvPr/>
          </p:nvSpPr>
          <p:spPr>
            <a:xfrm>
              <a:off x="4958713" y="3439737"/>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ב</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23" name="Rectangle 22"/>
            <p:cNvSpPr/>
            <p:nvPr/>
          </p:nvSpPr>
          <p:spPr>
            <a:xfrm>
              <a:off x="4620251" y="3437539"/>
              <a:ext cx="389850"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ea typeface="Calibri"/>
                  <a:cs typeface="Times New Roman" pitchFamily="18" charset="0"/>
                </a:rPr>
                <a:t>י</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24" name="Rectangle 23"/>
            <p:cNvSpPr/>
            <p:nvPr/>
          </p:nvSpPr>
          <p:spPr>
            <a:xfrm>
              <a:off x="4143612" y="3437545"/>
              <a:ext cx="575799"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cs typeface="Times New Roman" pitchFamily="18" charset="0"/>
                </a:rPr>
                <a:t>ם</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grpSp>
      <p:pic>
        <p:nvPicPr>
          <p:cNvPr id="26"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950899" y="4561781"/>
            <a:ext cx="2714094" cy="2035571"/>
          </a:xfrm>
          <a:prstGeom prst="ellipse">
            <a:avLst/>
          </a:prstGeom>
          <a:ln w="762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9261393" y="3044988"/>
            <a:ext cx="2787540" cy="1856501"/>
          </a:xfrm>
          <a:prstGeom prst="ellipse">
            <a:avLst/>
          </a:prstGeom>
          <a:ln w="762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99042" y="5027692"/>
            <a:ext cx="2356734" cy="1569660"/>
          </a:xfrm>
          <a:prstGeom prst="rect">
            <a:avLst/>
          </a:prstGeom>
          <a:ln w="38100">
            <a:solidFill>
              <a:srgbClr val="006666"/>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none" lIns="91440" tIns="45720" rIns="91440" bIns="45720">
            <a:spAutoFit/>
            <a:sp3d extrusionH="57150">
              <a:bevelT w="82550" h="38100" prst="coolSlant"/>
            </a:sp3d>
          </a:bodyPr>
          <a:lstStyle/>
          <a:p>
            <a:pPr algn="ctr"/>
            <a:r>
              <a:rPr lang="en-US" sz="2400" b="1" cap="none" spc="0" dirty="0" smtClean="0">
                <a:ln w="1905">
                  <a:solidFill>
                    <a:srgbClr val="006666"/>
                  </a:solidFill>
                </a:ln>
                <a:solidFill>
                  <a:srgbClr val="92D050"/>
                </a:solidFill>
                <a:effectLst>
                  <a:innerShdw blurRad="69850" dist="43180" dir="5400000">
                    <a:srgbClr val="000000">
                      <a:alpha val="65000"/>
                    </a:srgbClr>
                  </a:innerShdw>
                </a:effectLst>
              </a:rPr>
              <a:t>Does this have</a:t>
            </a:r>
            <a:br>
              <a:rPr lang="en-US" sz="2400" b="1" cap="none" spc="0" dirty="0" smtClean="0">
                <a:ln w="1905">
                  <a:solidFill>
                    <a:srgbClr val="006666"/>
                  </a:solidFill>
                </a:ln>
                <a:solidFill>
                  <a:srgbClr val="92D050"/>
                </a:solidFill>
                <a:effectLst>
                  <a:innerShdw blurRad="69850" dist="43180" dir="5400000">
                    <a:srgbClr val="000000">
                      <a:alpha val="65000"/>
                    </a:srgbClr>
                  </a:innerShdw>
                </a:effectLst>
              </a:rPr>
            </a:br>
            <a:r>
              <a:rPr lang="en-US" sz="2400" b="1" cap="none" spc="0" dirty="0" smtClean="0">
                <a:ln w="1905">
                  <a:solidFill>
                    <a:srgbClr val="006666"/>
                  </a:solidFill>
                </a:ln>
                <a:solidFill>
                  <a:srgbClr val="92D050"/>
                </a:solidFill>
                <a:effectLst>
                  <a:innerShdw blurRad="69850" dist="43180" dir="5400000">
                    <a:srgbClr val="000000">
                      <a:alpha val="65000"/>
                    </a:srgbClr>
                  </a:innerShdw>
                </a:effectLst>
              </a:rPr>
              <a:t>anything to do</a:t>
            </a:r>
            <a:br>
              <a:rPr lang="en-US" sz="2400" b="1" cap="none" spc="0" dirty="0" smtClean="0">
                <a:ln w="1905">
                  <a:solidFill>
                    <a:srgbClr val="006666"/>
                  </a:solidFill>
                </a:ln>
                <a:solidFill>
                  <a:srgbClr val="92D050"/>
                </a:solidFill>
                <a:effectLst>
                  <a:innerShdw blurRad="69850" dist="43180" dir="5400000">
                    <a:srgbClr val="000000">
                      <a:alpha val="65000"/>
                    </a:srgbClr>
                  </a:innerShdw>
                </a:effectLst>
              </a:rPr>
            </a:br>
            <a:r>
              <a:rPr lang="en-US" sz="2400" b="1" cap="none" spc="0" dirty="0" smtClean="0">
                <a:ln w="1905">
                  <a:solidFill>
                    <a:srgbClr val="006666"/>
                  </a:solidFill>
                </a:ln>
                <a:solidFill>
                  <a:srgbClr val="92D050"/>
                </a:solidFill>
                <a:effectLst>
                  <a:innerShdw blurRad="69850" dist="43180" dir="5400000">
                    <a:srgbClr val="000000">
                      <a:alpha val="65000"/>
                    </a:srgbClr>
                  </a:innerShdw>
                </a:effectLst>
              </a:rPr>
              <a:t>with the nouns</a:t>
            </a:r>
            <a:br>
              <a:rPr lang="en-US" sz="2400" b="1" cap="none" spc="0" dirty="0" smtClean="0">
                <a:ln w="1905">
                  <a:solidFill>
                    <a:srgbClr val="006666"/>
                  </a:solidFill>
                </a:ln>
                <a:solidFill>
                  <a:srgbClr val="92D050"/>
                </a:solidFill>
                <a:effectLst>
                  <a:innerShdw blurRad="69850" dist="43180" dir="5400000">
                    <a:srgbClr val="000000">
                      <a:alpha val="65000"/>
                    </a:srgbClr>
                  </a:innerShdw>
                </a:effectLst>
              </a:rPr>
            </a:br>
            <a:r>
              <a:rPr lang="en-US" sz="2400" b="1" cap="none" spc="0" dirty="0" smtClean="0">
                <a:ln w="1905">
                  <a:solidFill>
                    <a:srgbClr val="006666"/>
                  </a:solidFill>
                </a:ln>
                <a:solidFill>
                  <a:srgbClr val="92D050"/>
                </a:solidFill>
                <a:effectLst>
                  <a:innerShdw blurRad="69850" dist="43180" dir="5400000">
                    <a:srgbClr val="000000">
                      <a:alpha val="65000"/>
                    </a:srgbClr>
                  </a:innerShdw>
                </a:effectLst>
              </a:rPr>
              <a:t>and verbs?</a:t>
            </a:r>
            <a:endParaRPr lang="en-US" sz="2400" b="1" cap="none" spc="0" dirty="0">
              <a:ln w="1905">
                <a:solidFill>
                  <a:srgbClr val="006666"/>
                </a:solidFill>
              </a:ln>
              <a:solidFill>
                <a:srgbClr val="92D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647872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up)">
                                      <p:cBhvr>
                                        <p:cTn id="12" dur="2000"/>
                                        <p:tgtEl>
                                          <p:spTgt spid="4">
                                            <p:txEl>
                                              <p:pRg st="3" end="3"/>
                                            </p:txEl>
                                          </p:spTgt>
                                        </p:tgtEl>
                                      </p:cBhvr>
                                    </p:animEffect>
                                  </p:childTnLst>
                                </p:cTn>
                              </p:par>
                            </p:childTnLst>
                          </p:cTn>
                        </p:par>
                        <p:par>
                          <p:cTn id="13" fill="hold">
                            <p:stCondLst>
                              <p:cond delay="2000"/>
                            </p:stCondLst>
                            <p:childTnLst>
                              <p:par>
                                <p:cTn id="14" presetID="21" presetClass="entr" presetSubtype="3"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3)">
                                      <p:cBhvr>
                                        <p:cTn id="16" dur="2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1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384366"/>
            <a:ext cx="432048" cy="365125"/>
          </a:xfrm>
        </p:spPr>
        <p:txBody>
          <a:bodyPr/>
          <a:lstStyle/>
          <a:p>
            <a:fld id="{AD682D65-884C-47A2-8FBD-AC59C0AFCE73}" type="slidenum">
              <a:rPr lang="es-ES" smtClean="0">
                <a:solidFill>
                  <a:schemeClr val="tx1"/>
                </a:solidFill>
              </a:rPr>
              <a:pPr/>
              <a:t>5</a:t>
            </a:fld>
            <a:endParaRPr lang="es-ES" dirty="0">
              <a:solidFill>
                <a:schemeClr val="tx1"/>
              </a:solidFill>
            </a:endParaRPr>
          </a:p>
        </p:txBody>
      </p:sp>
      <p:sp>
        <p:nvSpPr>
          <p:cNvPr id="5" name="Rectangle 4"/>
          <p:cNvSpPr/>
          <p:nvPr/>
        </p:nvSpPr>
        <p:spPr>
          <a:xfrm>
            <a:off x="1981464" y="188640"/>
            <a:ext cx="7128792" cy="6370975"/>
          </a:xfrm>
          <a:prstGeom prst="rect">
            <a:avLst/>
          </a:prstGeom>
          <a:noFill/>
          <a:ln w="76200">
            <a:noFill/>
          </a:ln>
          <a:scene3d>
            <a:camera prst="orthographicFront"/>
            <a:lightRig rig="flat" dir="tl">
              <a:rot lat="0" lon="0" rev="6600000"/>
            </a:lightRig>
          </a:scene3d>
          <a:sp3d>
            <a:bevelT w="152400" h="50800" prst="softRound"/>
          </a:sp3d>
        </p:spPr>
        <p:txBody>
          <a:bodyPr wrap="square" lIns="91440" tIns="45720" rIns="91440" bIns="45720">
            <a:spAutoFit/>
            <a:sp3d extrusionH="25400" contourW="8890">
              <a:bevelT w="38100" h="31750"/>
              <a:contourClr>
                <a:schemeClr val="accent2">
                  <a:shade val="75000"/>
                </a:schemeClr>
              </a:contourClr>
            </a:sp3d>
          </a:bodyPr>
          <a:lstStyle/>
          <a:p>
            <a:r>
              <a:rPr lang="en-US" sz="3600" b="1" dirty="0" smtClean="0">
                <a:ln w="11430">
                  <a:solidFill>
                    <a:srgbClr val="002060"/>
                  </a:solidFill>
                </a:ln>
                <a:solidFill>
                  <a:srgbClr val="00B0F0"/>
                </a:solidFill>
                <a:latin typeface="+mj-lt"/>
                <a:ea typeface="Arial Unicode MS" pitchFamily="34" charset="-128"/>
                <a:cs typeface="Arial Unicode MS" pitchFamily="34" charset="-128"/>
              </a:rPr>
              <a:t>Grammar </a:t>
            </a:r>
            <a:r>
              <a:rPr lang="en-US" sz="3600" b="1" dirty="0">
                <a:ln w="11430">
                  <a:solidFill>
                    <a:srgbClr val="002060"/>
                  </a:solidFill>
                </a:ln>
                <a:solidFill>
                  <a:srgbClr val="00B0F0"/>
                </a:solidFill>
                <a:latin typeface="+mj-lt"/>
                <a:ea typeface="Arial Unicode MS" pitchFamily="34" charset="-128"/>
                <a:cs typeface="Arial Unicode MS" pitchFamily="34" charset="-128"/>
              </a:rPr>
              <a:t>101 </a:t>
            </a:r>
            <a:r>
              <a:rPr lang="en-US" sz="2800" b="1" dirty="0">
                <a:ln w="11430">
                  <a:solidFill>
                    <a:srgbClr val="002060"/>
                  </a:solidFill>
                </a:ln>
                <a:solidFill>
                  <a:srgbClr val="00B0F0"/>
                </a:solidFill>
                <a:latin typeface="+mj-lt"/>
                <a:ea typeface="Arial Unicode MS" pitchFamily="34" charset="-128"/>
                <a:cs typeface="Arial Unicode MS" pitchFamily="34" charset="-128"/>
              </a:rPr>
              <a:t>(Part </a:t>
            </a:r>
            <a:r>
              <a:rPr lang="en-US" sz="2800" b="1" dirty="0" smtClean="0">
                <a:ln w="11430">
                  <a:solidFill>
                    <a:srgbClr val="002060"/>
                  </a:solidFill>
                </a:ln>
                <a:solidFill>
                  <a:srgbClr val="00B0F0"/>
                </a:solidFill>
                <a:latin typeface="+mj-lt"/>
                <a:ea typeface="Arial Unicode MS" pitchFamily="34" charset="-128"/>
                <a:cs typeface="Arial Unicode MS" pitchFamily="34" charset="-128"/>
              </a:rPr>
              <a:t>2)  Gen 1:5</a:t>
            </a:r>
            <a:endParaRPr lang="en-US" sz="2800" b="1" dirty="0">
              <a:ln w="11430">
                <a:solidFill>
                  <a:srgbClr val="002060"/>
                </a:solidFill>
              </a:ln>
              <a:solidFill>
                <a:srgbClr val="00B0F0"/>
              </a:solidFill>
              <a:latin typeface="+mj-lt"/>
              <a:ea typeface="Arial Unicode MS" pitchFamily="34" charset="-128"/>
              <a:cs typeface="Arial Unicode MS" pitchFamily="34" charset="-128"/>
            </a:endParaRPr>
          </a:p>
          <a:p>
            <a:pPr marL="514350" indent="-514350">
              <a:buAutoNum type="arabicPeriod"/>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Other definitions for </a:t>
            </a:r>
            <a:r>
              <a:rPr lang="en-US" sz="2400" b="1" spc="300" dirty="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Day </a:t>
            </a:r>
            <a:endPar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endParaRPr>
          </a:p>
          <a:p>
            <a:pPr marL="514350" indent="-514350">
              <a:buAutoNum type="arabicPeriod"/>
            </a:pPr>
            <a:r>
              <a:rPr lang="en-US" sz="2400" b="1" spc="300" dirty="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E</a:t>
            </a: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xtra work on Morning</a:t>
            </a:r>
            <a:r>
              <a:rPr lang="en-US" sz="2400" b="1" spc="300" dirty="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 </a:t>
            </a:r>
            <a:endPar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endParaRPr>
          </a:p>
          <a:p>
            <a:pPr marL="514350" indent="-514350">
              <a:buAutoNum type="arabicPeriod"/>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Extra work on Night </a:t>
            </a:r>
            <a:b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b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     (including “qualifiers”) </a:t>
            </a:r>
          </a:p>
          <a:p>
            <a:pPr marL="514350" indent="-514350">
              <a:buAutoNum type="arabicPeriod"/>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Other definitions for Evening</a:t>
            </a:r>
          </a:p>
          <a:p>
            <a:pPr marL="514350" indent="-514350">
              <a:buAutoNum type="arabicPeriod"/>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Extra work on primitive roots </a:t>
            </a:r>
            <a:b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b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     for Evening</a:t>
            </a:r>
          </a:p>
          <a:p>
            <a:pPr marL="514350" indent="-514350">
              <a:buAutoNum type="arabicPeriod"/>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A look at “between the </a:t>
            </a:r>
            <a:r>
              <a:rPr lang="en-US" sz="2400" b="1" spc="300" dirty="0" err="1"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evening</a:t>
            </a:r>
            <a:r>
              <a:rPr lang="en-US" sz="2400" b="1" u="sng" spc="300" dirty="0" err="1" smtClean="0">
                <a:ln w="11430"/>
                <a:solidFill>
                  <a:srgbClr val="0070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S</a:t>
            </a: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a:t>
            </a:r>
            <a:b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br>
            <a:r>
              <a:rPr lang="en-US" sz="2400" b="1" spc="300" dirty="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 </a:t>
            </a: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   (singular &amp; plural forms)</a:t>
            </a:r>
          </a:p>
          <a:p>
            <a:pPr marL="514350" indent="-514350">
              <a:buAutoNum type="arabicPeriod"/>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Placements and positions of </a:t>
            </a:r>
            <a:b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b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    “</a:t>
            </a:r>
            <a:r>
              <a:rPr lang="en-US" sz="2400" b="1" spc="300" dirty="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between the </a:t>
            </a:r>
            <a:r>
              <a:rPr lang="en-US" sz="2400" b="1" spc="300" dirty="0" err="1"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evening</a:t>
            </a:r>
            <a:r>
              <a:rPr lang="en-US" sz="2400" b="1" u="sng" spc="300" dirty="0" err="1" smtClean="0">
                <a:ln w="11430"/>
                <a:solidFill>
                  <a:srgbClr val="0070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S</a:t>
            </a: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a:t>
            </a:r>
          </a:p>
          <a:p>
            <a:pPr marL="514350" indent="-514350">
              <a:buAutoNum type="arabicPeriod"/>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Is “evening” defined as afternoon?</a:t>
            </a:r>
          </a:p>
          <a:p>
            <a:r>
              <a:rPr lang="en-US" sz="3600" b="1" dirty="0">
                <a:ln w="11430">
                  <a:solidFill>
                    <a:srgbClr val="002060"/>
                  </a:solidFill>
                </a:ln>
                <a:solidFill>
                  <a:srgbClr val="00B0F0"/>
                </a:solidFill>
                <a:ea typeface="Arial Unicode MS" pitchFamily="34" charset="-128"/>
                <a:cs typeface="Arial Unicode MS" pitchFamily="34" charset="-128"/>
              </a:rPr>
              <a:t>Grammar 101 </a:t>
            </a:r>
            <a:r>
              <a:rPr lang="en-US" sz="2800" b="1" dirty="0">
                <a:ln w="11430">
                  <a:solidFill>
                    <a:srgbClr val="002060"/>
                  </a:solidFill>
                </a:ln>
                <a:solidFill>
                  <a:srgbClr val="00B0F0"/>
                </a:solidFill>
                <a:ea typeface="Arial Unicode MS" pitchFamily="34" charset="-128"/>
                <a:cs typeface="Arial Unicode MS" pitchFamily="34" charset="-128"/>
              </a:rPr>
              <a:t>(Part </a:t>
            </a:r>
            <a:r>
              <a:rPr lang="en-US" sz="2800" b="1" dirty="0" smtClean="0">
                <a:ln w="11430">
                  <a:solidFill>
                    <a:srgbClr val="002060"/>
                  </a:solidFill>
                </a:ln>
                <a:solidFill>
                  <a:srgbClr val="00B0F0"/>
                </a:solidFill>
                <a:ea typeface="Arial Unicode MS" pitchFamily="34" charset="-128"/>
                <a:cs typeface="Arial Unicode MS" pitchFamily="34" charset="-128"/>
              </a:rPr>
              <a:t>3)  Lev 23:26-32</a:t>
            </a:r>
            <a:endParaRPr lang="en-US" sz="2800" b="1" dirty="0">
              <a:ln w="11430">
                <a:solidFill>
                  <a:srgbClr val="002060"/>
                </a:solidFill>
              </a:ln>
              <a:solidFill>
                <a:srgbClr val="00B0F0"/>
              </a:solidFill>
              <a:ea typeface="Arial Unicode MS" pitchFamily="34" charset="-128"/>
              <a:cs typeface="Arial Unicode MS" pitchFamily="34" charset="-128"/>
            </a:endParaRPr>
          </a:p>
          <a:p>
            <a:pPr marL="342900" indent="-342900">
              <a:buFont typeface="Wingdings" pitchFamily="2" charset="2"/>
              <a:buChar char="v"/>
            </a:pP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Examination and use of “evening” </a:t>
            </a:r>
            <a:b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br>
            <a:r>
              <a:rPr lang="en-US" sz="2400" b="1" spc="300" dirty="0" smtClean="0">
                <a:ln w="11430"/>
                <a:solidFill>
                  <a:srgbClr val="DFA6C0"/>
                </a:solidFill>
                <a:effectLst>
                  <a:glow rad="101600">
                    <a:schemeClr val="accent1">
                      <a:lumMod val="50000"/>
                      <a:alpha val="92000"/>
                    </a:schemeClr>
                  </a:glow>
                  <a:outerShdw blurRad="50800" dist="39000" dir="5460000" algn="tl">
                    <a:srgbClr val="000000">
                      <a:alpha val="38000"/>
                    </a:srgbClr>
                  </a:outerShdw>
                </a:effectLst>
                <a:latin typeface="+mj-lt"/>
                <a:ea typeface="Arial Unicode MS" pitchFamily="34" charset="-128"/>
                <a:cs typeface="Arial Unicode MS" pitchFamily="34" charset="-128"/>
              </a:rPr>
              <a:t>for Yom Kippur / Day of Atonement</a:t>
            </a:r>
          </a:p>
        </p:txBody>
      </p:sp>
    </p:spTree>
    <p:extLst>
      <p:ext uri="{BB962C8B-B14F-4D97-AF65-F5344CB8AC3E}">
        <p14:creationId xmlns:p14="http://schemas.microsoft.com/office/powerpoint/2010/main" val="12125417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75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75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75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75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175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left)">
                                      <p:cBhvr>
                                        <p:cTn id="47" dur="175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381328"/>
            <a:ext cx="432048" cy="365125"/>
          </a:xfrm>
        </p:spPr>
        <p:txBody>
          <a:bodyPr/>
          <a:lstStyle/>
          <a:p>
            <a:fld id="{AD682D65-884C-47A2-8FBD-AC59C0AFCE73}" type="slidenum">
              <a:rPr lang="es-ES" b="0" smtClean="0">
                <a:solidFill>
                  <a:srgbClr val="002060"/>
                </a:solidFill>
              </a:rPr>
              <a:pPr/>
              <a:t>50</a:t>
            </a:fld>
            <a:endParaRPr lang="es-ES" b="0" dirty="0">
              <a:solidFill>
                <a:srgbClr val="002060"/>
              </a:solidFill>
            </a:endParaRPr>
          </a:p>
        </p:txBody>
      </p:sp>
      <p:sp>
        <p:nvSpPr>
          <p:cNvPr id="3" name="Content Placeholder 2"/>
          <p:cNvSpPr txBox="1">
            <a:spLocks/>
          </p:cNvSpPr>
          <p:nvPr/>
        </p:nvSpPr>
        <p:spPr>
          <a:xfrm>
            <a:off x="-684584" y="476672"/>
            <a:ext cx="10058400" cy="4243248"/>
          </a:xfrm>
          <a:prstGeom prst="rect">
            <a:avLst/>
          </a:prstGeom>
        </p:spPr>
        <p:txBody>
          <a:bodyPr>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buFont typeface="Georgia" pitchFamily="18" charset="0"/>
              <a:buNone/>
            </a:pPr>
            <a:r>
              <a:rPr lang="en-CA" sz="6600" b="1" dirty="0" err="1" smtClean="0">
                <a:ln>
                  <a:solidFill>
                    <a:srgbClr val="F725E8"/>
                  </a:solidFill>
                </a:ln>
                <a:solidFill>
                  <a:schemeClr val="bg2">
                    <a:lumMod val="25000"/>
                  </a:schemeClr>
                </a:solidFill>
                <a:effectLst>
                  <a:glow rad="127000">
                    <a:srgbClr val="75DBFF"/>
                  </a:glow>
                </a:effectLst>
                <a:latin typeface="Rockwell" pitchFamily="18" charset="0"/>
                <a:cs typeface="Calibri" pitchFamily="34" charset="0"/>
              </a:rPr>
              <a:t>Beyn</a:t>
            </a:r>
            <a:r>
              <a:rPr lang="en-CA" sz="6600" b="1" dirty="0" smtClean="0">
                <a:ln>
                  <a:solidFill>
                    <a:srgbClr val="F725E8"/>
                  </a:solidFill>
                </a:ln>
                <a:solidFill>
                  <a:schemeClr val="bg2">
                    <a:lumMod val="25000"/>
                  </a:schemeClr>
                </a:solidFill>
                <a:effectLst>
                  <a:glow rad="127000">
                    <a:srgbClr val="75DBFF"/>
                  </a:glow>
                </a:effectLst>
                <a:latin typeface="Rockwell" pitchFamily="18" charset="0"/>
                <a:cs typeface="Calibri" pitchFamily="34" charset="0"/>
              </a:rPr>
              <a:t> Ha </a:t>
            </a:r>
            <a:r>
              <a:rPr lang="en-CA" sz="6600" b="1" dirty="0" err="1" smtClean="0">
                <a:ln w="1905">
                  <a:solidFill>
                    <a:schemeClr val="tx2">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cs typeface="Calibri" pitchFamily="34" charset="0"/>
              </a:rPr>
              <a:t>Arbayim</a:t>
            </a:r>
            <a:endParaRPr lang="en-CA" sz="6600" b="1" dirty="0" smtClean="0">
              <a:ln w="1905">
                <a:solidFill>
                  <a:schemeClr val="tx2">
                    <a:lumMod val="75000"/>
                  </a:schemeClr>
                </a:solidFill>
              </a:ln>
              <a:solidFill>
                <a:schemeClr val="bg2">
                  <a:lumMod val="25000"/>
                </a:schemeClr>
              </a:solidFill>
              <a:effectLst>
                <a:glow rad="127000">
                  <a:srgbClr val="75DBFF"/>
                </a:glow>
              </a:effectLst>
              <a:latin typeface="Rockwell" pitchFamily="18" charset="0"/>
              <a:cs typeface="Calibri" pitchFamily="34" charset="0"/>
            </a:endParaRPr>
          </a:p>
          <a:p>
            <a:pPr marL="0" indent="0" algn="ctr">
              <a:buFont typeface="Georgia" pitchFamily="18" charset="0"/>
              <a:buNone/>
            </a:pPr>
            <a:endParaRPr lang="en-CA" sz="6000" b="1" dirty="0" smtClean="0">
              <a:ln>
                <a:solidFill>
                  <a:srgbClr val="F725E8"/>
                </a:solidFill>
              </a:ln>
              <a:effectLst>
                <a:glow rad="127000">
                  <a:srgbClr val="00FF00"/>
                </a:glow>
              </a:effectLst>
            </a:endParaRPr>
          </a:p>
          <a:p>
            <a:pPr marL="0" indent="0" algn="ctr">
              <a:buFont typeface="Georgia" pitchFamily="18" charset="0"/>
              <a:buNone/>
            </a:pPr>
            <a:endParaRPr lang="en-CA" sz="6000" b="1" dirty="0" smtClean="0">
              <a:ln>
                <a:solidFill>
                  <a:srgbClr val="F725E8"/>
                </a:solidFill>
              </a:ln>
              <a:effectLst>
                <a:glow rad="127000">
                  <a:srgbClr val="00FF00"/>
                </a:glow>
              </a:effectLst>
            </a:endParaRPr>
          </a:p>
          <a:p>
            <a:pPr marL="0" indent="0">
              <a:buFont typeface="Georgia" pitchFamily="18" charset="0"/>
              <a:buNone/>
            </a:pPr>
            <a:r>
              <a:rPr lang="en-CA" sz="4000" b="1" dirty="0" smtClean="0">
                <a:ln>
                  <a:solidFill>
                    <a:srgbClr val="F725E8"/>
                  </a:solidFill>
                </a:ln>
                <a:effectLst>
                  <a:glow rad="127000">
                    <a:srgbClr val="00FF00"/>
                  </a:glow>
                </a:effectLst>
              </a:rPr>
              <a:t>				</a:t>
            </a:r>
            <a:endParaRPr lang="en-CA" sz="4000" b="1" dirty="0">
              <a:ln>
                <a:solidFill>
                  <a:srgbClr val="F725E8"/>
                </a:solidFill>
              </a:ln>
              <a:effectLst>
                <a:glow rad="127000">
                  <a:srgbClr val="00FF00"/>
                </a:glow>
              </a:effectLst>
            </a:endParaRPr>
          </a:p>
        </p:txBody>
      </p:sp>
      <p:sp>
        <p:nvSpPr>
          <p:cNvPr id="13" name="Oval Callout 12"/>
          <p:cNvSpPr/>
          <p:nvPr/>
        </p:nvSpPr>
        <p:spPr>
          <a:xfrm>
            <a:off x="5932491" y="2879071"/>
            <a:ext cx="2533779" cy="1516888"/>
          </a:xfrm>
          <a:prstGeom prst="wedgeEllipseCallout">
            <a:avLst>
              <a:gd name="adj1" fmla="val -48589"/>
              <a:gd name="adj2" fmla="val -84130"/>
            </a:avLst>
          </a:prstGeom>
          <a:solidFill>
            <a:schemeClr val="bg2">
              <a:lumMod val="75000"/>
            </a:schemeClr>
          </a:solidFill>
          <a:ln w="5715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err="1" smtClean="0">
                <a:ln w="1905"/>
                <a:solidFill>
                  <a:schemeClr val="bg2">
                    <a:lumMod val="25000"/>
                  </a:schemeClr>
                </a:solidFill>
                <a:effectLst>
                  <a:innerShdw blurRad="69850" dist="43180" dir="5400000">
                    <a:srgbClr val="000000">
                      <a:alpha val="65000"/>
                    </a:srgbClr>
                  </a:innerShdw>
                </a:effectLst>
                <a:latin typeface="Comic Sans MS" pitchFamily="66" charset="0"/>
              </a:rPr>
              <a:t>Beyn</a:t>
            </a:r>
            <a:r>
              <a:rPr lang="en-US" sz="3600" b="1" dirty="0" smtClean="0">
                <a:solidFill>
                  <a:schemeClr val="bg2">
                    <a:lumMod val="25000"/>
                  </a:schemeClr>
                </a:solidFill>
                <a:latin typeface="Comic Sans MS" pitchFamily="66" charset="0"/>
              </a:rPr>
              <a:t/>
            </a:r>
            <a:br>
              <a:rPr lang="en-US" sz="3600" b="1" dirty="0" smtClean="0">
                <a:solidFill>
                  <a:schemeClr val="bg2">
                    <a:lumMod val="25000"/>
                  </a:schemeClr>
                </a:solidFill>
                <a:latin typeface="Comic Sans MS" pitchFamily="66" charset="0"/>
              </a:rPr>
            </a:br>
            <a:r>
              <a:rPr lang="en-US" sz="2400" b="1" dirty="0">
                <a:solidFill>
                  <a:schemeClr val="tx1">
                    <a:lumMod val="65000"/>
                    <a:lumOff val="35000"/>
                  </a:schemeClr>
                </a:solidFill>
                <a:latin typeface="Comic Sans MS" pitchFamily="66" charset="0"/>
              </a:rPr>
              <a:t>(</a:t>
            </a:r>
            <a:r>
              <a:rPr lang="en-US" sz="2400" b="1" dirty="0" smtClean="0">
                <a:solidFill>
                  <a:schemeClr val="tx1">
                    <a:lumMod val="65000"/>
                    <a:lumOff val="35000"/>
                  </a:schemeClr>
                </a:solidFill>
                <a:latin typeface="Comic Sans MS" pitchFamily="66" charset="0"/>
              </a:rPr>
              <a:t>Between)</a:t>
            </a:r>
            <a:endParaRPr lang="en-CA" sz="2400" b="1" dirty="0">
              <a:solidFill>
                <a:schemeClr val="tx1">
                  <a:lumMod val="65000"/>
                  <a:lumOff val="35000"/>
                </a:schemeClr>
              </a:solidFill>
              <a:latin typeface="Comic Sans MS" pitchFamily="66" charset="0"/>
            </a:endParaRPr>
          </a:p>
        </p:txBody>
      </p:sp>
      <p:sp>
        <p:nvSpPr>
          <p:cNvPr id="14" name="Oval Callout 13"/>
          <p:cNvSpPr/>
          <p:nvPr/>
        </p:nvSpPr>
        <p:spPr>
          <a:xfrm>
            <a:off x="4031919" y="3425216"/>
            <a:ext cx="1510622" cy="1326388"/>
          </a:xfrm>
          <a:prstGeom prst="wedgeEllipseCallout">
            <a:avLst>
              <a:gd name="adj1" fmla="val -2100"/>
              <a:gd name="adj2" fmla="val -121791"/>
            </a:avLst>
          </a:prstGeom>
          <a:solidFill>
            <a:schemeClr val="bg2">
              <a:lumMod val="75000"/>
            </a:schemeClr>
          </a:solidFill>
          <a:ln w="57150">
            <a:solidFill>
              <a:schemeClr val="bg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ln w="1905"/>
                <a:solidFill>
                  <a:schemeClr val="bg2">
                    <a:lumMod val="25000"/>
                  </a:schemeClr>
                </a:solidFill>
                <a:effectLst>
                  <a:innerShdw blurRad="69850" dist="43180" dir="5400000">
                    <a:srgbClr val="000000">
                      <a:alpha val="65000"/>
                    </a:srgbClr>
                  </a:innerShdw>
                </a:effectLst>
                <a:latin typeface="Comic Sans MS" pitchFamily="66" charset="0"/>
              </a:rPr>
              <a:t>Ha</a:t>
            </a:r>
            <a:r>
              <a:rPr lang="en-US" sz="3600" b="1" dirty="0" smtClean="0">
                <a:solidFill>
                  <a:srgbClr val="FF0000"/>
                </a:solidFill>
                <a:latin typeface="Comic Sans MS" pitchFamily="66" charset="0"/>
              </a:rPr>
              <a:t/>
            </a:r>
            <a:br>
              <a:rPr lang="en-US" sz="3600" b="1" dirty="0" smtClean="0">
                <a:solidFill>
                  <a:srgbClr val="FF0000"/>
                </a:solidFill>
                <a:latin typeface="Comic Sans MS" pitchFamily="66" charset="0"/>
              </a:rPr>
            </a:br>
            <a:r>
              <a:rPr lang="en-US" sz="2400" b="1" dirty="0" smtClean="0">
                <a:solidFill>
                  <a:schemeClr val="tx1">
                    <a:lumMod val="65000"/>
                    <a:lumOff val="35000"/>
                  </a:schemeClr>
                </a:solidFill>
                <a:latin typeface="Comic Sans MS" pitchFamily="66" charset="0"/>
              </a:rPr>
              <a:t>(the)</a:t>
            </a:r>
            <a:endParaRPr lang="en-CA" sz="2400" b="1" dirty="0">
              <a:solidFill>
                <a:schemeClr val="tx1">
                  <a:lumMod val="65000"/>
                  <a:lumOff val="35000"/>
                </a:schemeClr>
              </a:solidFill>
              <a:latin typeface="Comic Sans MS" pitchFamily="66" charset="0"/>
            </a:endParaRPr>
          </a:p>
        </p:txBody>
      </p:sp>
      <p:sp>
        <p:nvSpPr>
          <p:cNvPr id="15" name="Oval Callout 14"/>
          <p:cNvSpPr/>
          <p:nvPr/>
        </p:nvSpPr>
        <p:spPr>
          <a:xfrm>
            <a:off x="639662" y="3153249"/>
            <a:ext cx="2912408" cy="1598355"/>
          </a:xfrm>
          <a:prstGeom prst="wedgeEllipseCallout">
            <a:avLst>
              <a:gd name="adj1" fmla="val 45859"/>
              <a:gd name="adj2" fmla="val -80910"/>
            </a:avLst>
          </a:prstGeom>
          <a:solidFill>
            <a:schemeClr val="accent4">
              <a:lumMod val="40000"/>
              <a:lumOff val="60000"/>
            </a:schemeClr>
          </a:solidFill>
          <a:ln w="5715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Arbayim</a:t>
            </a:r>
            <a:r>
              <a:rPr lang="en-US" sz="3600" b="1" dirty="0" smtClean="0">
                <a:solidFill>
                  <a:srgbClr val="FF0000"/>
                </a:solidFill>
                <a:latin typeface="Comic Sans MS" pitchFamily="66" charset="0"/>
              </a:rPr>
              <a:t/>
            </a:r>
            <a:br>
              <a:rPr lang="en-US" sz="3600" b="1" dirty="0" smtClean="0">
                <a:solidFill>
                  <a:srgbClr val="FF0000"/>
                </a:solidFill>
                <a:latin typeface="Comic Sans MS" pitchFamily="66" charset="0"/>
              </a:rPr>
            </a:br>
            <a:r>
              <a:rPr lang="en-US" sz="2800" b="1" dirty="0" smtClean="0">
                <a:solidFill>
                  <a:schemeClr val="tx1">
                    <a:lumMod val="65000"/>
                    <a:lumOff val="35000"/>
                  </a:schemeClr>
                </a:solidFill>
                <a:latin typeface="Comic Sans MS" pitchFamily="66" charset="0"/>
              </a:rPr>
              <a:t>(mixtures)</a:t>
            </a:r>
            <a:endParaRPr lang="en-CA" sz="2800" i="1" dirty="0">
              <a:solidFill>
                <a:schemeClr val="tx1">
                  <a:lumMod val="65000"/>
                  <a:lumOff val="35000"/>
                </a:schemeClr>
              </a:solidFill>
              <a:latin typeface="Comic Sans MS" pitchFamily="66" charset="0"/>
            </a:endParaRPr>
          </a:p>
        </p:txBody>
      </p:sp>
      <p:cxnSp>
        <p:nvCxnSpPr>
          <p:cNvPr id="16" name="Straight Connector 15"/>
          <p:cNvCxnSpPr/>
          <p:nvPr/>
        </p:nvCxnSpPr>
        <p:spPr>
          <a:xfrm>
            <a:off x="2838092" y="2380468"/>
            <a:ext cx="1442833" cy="0"/>
          </a:xfrm>
          <a:prstGeom prst="line">
            <a:avLst/>
          </a:prstGeom>
          <a:ln w="76200">
            <a:solidFill>
              <a:srgbClr val="FF99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971603" y="1436974"/>
            <a:ext cx="4412553" cy="1028746"/>
            <a:chOff x="4143612" y="3426654"/>
            <a:chExt cx="4412553" cy="1028746"/>
          </a:xfrm>
        </p:grpSpPr>
        <p:sp>
          <p:nvSpPr>
            <p:cNvPr id="18" name="Rectangle 17"/>
            <p:cNvSpPr/>
            <p:nvPr/>
          </p:nvSpPr>
          <p:spPr>
            <a:xfrm>
              <a:off x="8240479" y="3426654"/>
              <a:ext cx="315686" cy="1015663"/>
            </a:xfrm>
            <a:prstGeom prst="rect">
              <a:avLst/>
            </a:prstGeom>
          </p:spPr>
          <p:txBody>
            <a:bodyPr wrap="squar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cs typeface="Times New Roman" pitchFamily="18" charset="0"/>
                </a:rPr>
                <a:t>ב</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19" name="Rectangle 18"/>
            <p:cNvSpPr/>
            <p:nvPr/>
          </p:nvSpPr>
          <p:spPr>
            <a:xfrm>
              <a:off x="7918225" y="3437541"/>
              <a:ext cx="389850"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cs typeface="Times New Roman" pitchFamily="18" charset="0"/>
                </a:rPr>
                <a:t>י</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20" name="Rectangle 19"/>
            <p:cNvSpPr/>
            <p:nvPr/>
          </p:nvSpPr>
          <p:spPr>
            <a:xfrm>
              <a:off x="7574074" y="3437542"/>
              <a:ext cx="434734" cy="1015663"/>
            </a:xfrm>
            <a:prstGeom prst="rect">
              <a:avLst/>
            </a:prstGeom>
          </p:spPr>
          <p:txBody>
            <a:bodyPr wrap="none">
              <a:spAutoFit/>
              <a:scene3d>
                <a:camera prst="orthographicFront"/>
                <a:lightRig rig="threePt" dir="t"/>
              </a:scene3d>
              <a:sp3d extrusionH="57150">
                <a:bevelT w="38100" h="38100"/>
              </a:sp3d>
            </a:bodyPr>
            <a:lstStyle/>
            <a:p>
              <a:r>
                <a:rPr lang="en-US" sz="6000" b="1" dirty="0">
                  <a:ln>
                    <a:solidFill>
                      <a:schemeClr val="accent6">
                        <a:lumMod val="50000"/>
                      </a:schemeClr>
                    </a:solidFill>
                  </a:ln>
                  <a:solidFill>
                    <a:schemeClr val="bg2">
                      <a:lumMod val="50000"/>
                    </a:schemeClr>
                  </a:solidFill>
                  <a:latin typeface="Times New Roman" pitchFamily="18" charset="0"/>
                  <a:cs typeface="Times New Roman" pitchFamily="18" charset="0"/>
                </a:rPr>
                <a:t>ן</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21" name="Rectangle 20"/>
            <p:cNvSpPr/>
            <p:nvPr/>
          </p:nvSpPr>
          <p:spPr>
            <a:xfrm>
              <a:off x="6669737" y="3439737"/>
              <a:ext cx="579005" cy="1015663"/>
            </a:xfrm>
            <a:prstGeom prst="rect">
              <a:avLst/>
            </a:prstGeom>
          </p:spPr>
          <p:txBody>
            <a:bodyPr wrap="none">
              <a:spAutoFit/>
              <a:scene3d>
                <a:camera prst="orthographicFront"/>
                <a:lightRig rig="threePt" dir="t"/>
              </a:scene3d>
              <a:sp3d extrusionH="57150">
                <a:bevelT w="38100" h="38100"/>
              </a:sp3d>
            </a:bodyPr>
            <a:lstStyle/>
            <a:p>
              <a:r>
                <a:rPr lang="en-US" sz="6000" b="1" dirty="0">
                  <a:ln>
                    <a:solidFill>
                      <a:schemeClr val="accent6">
                        <a:lumMod val="50000"/>
                      </a:schemeClr>
                    </a:solidFill>
                  </a:ln>
                  <a:solidFill>
                    <a:schemeClr val="bg2">
                      <a:lumMod val="50000"/>
                    </a:schemeClr>
                  </a:solidFill>
                  <a:latin typeface="Times New Roman" pitchFamily="18" charset="0"/>
                  <a:cs typeface="Times New Roman" pitchFamily="18" charset="0"/>
                </a:rPr>
                <a:t>ה</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22" name="Rectangle 21"/>
            <p:cNvSpPr/>
            <p:nvPr/>
          </p:nvSpPr>
          <p:spPr>
            <a:xfrm>
              <a:off x="5994632" y="3439737"/>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ע</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23" name="Rectangle 22"/>
            <p:cNvSpPr/>
            <p:nvPr/>
          </p:nvSpPr>
          <p:spPr>
            <a:xfrm>
              <a:off x="5460176" y="3437543"/>
              <a:ext cx="545342"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ר</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24" name="Rectangle 23"/>
            <p:cNvSpPr/>
            <p:nvPr/>
          </p:nvSpPr>
          <p:spPr>
            <a:xfrm>
              <a:off x="4958713" y="3439737"/>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accent4">
                      <a:lumMod val="75000"/>
                    </a:schemeClr>
                  </a:solidFill>
                  <a:latin typeface="Times New Roman" pitchFamily="18" charset="0"/>
                  <a:cs typeface="Times New Roman" pitchFamily="18" charset="0"/>
                </a:rPr>
                <a:t>ב</a:t>
              </a:r>
              <a:endParaRPr lang="en-CA" sz="6000" dirty="0">
                <a:ln>
                  <a:solidFill>
                    <a:schemeClr val="accent6">
                      <a:lumMod val="50000"/>
                    </a:schemeClr>
                  </a:solidFill>
                </a:ln>
                <a:solidFill>
                  <a:schemeClr val="accent4">
                    <a:lumMod val="75000"/>
                  </a:schemeClr>
                </a:solidFill>
                <a:latin typeface="Times New Roman" pitchFamily="18" charset="0"/>
                <a:cs typeface="Times New Roman" pitchFamily="18" charset="0"/>
              </a:endParaRPr>
            </a:p>
          </p:txBody>
        </p:sp>
        <p:sp>
          <p:nvSpPr>
            <p:cNvPr id="25" name="Rectangle 24"/>
            <p:cNvSpPr/>
            <p:nvPr/>
          </p:nvSpPr>
          <p:spPr>
            <a:xfrm>
              <a:off x="4620251" y="3437539"/>
              <a:ext cx="389850"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ea typeface="Calibri"/>
                  <a:cs typeface="Times New Roman" pitchFamily="18" charset="0"/>
                </a:rPr>
                <a:t>י</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sp>
          <p:nvSpPr>
            <p:cNvPr id="26" name="Rectangle 25"/>
            <p:cNvSpPr/>
            <p:nvPr/>
          </p:nvSpPr>
          <p:spPr>
            <a:xfrm>
              <a:off x="4143612" y="3437545"/>
              <a:ext cx="575799"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chemeClr val="bg2">
                      <a:lumMod val="50000"/>
                    </a:schemeClr>
                  </a:solidFill>
                  <a:latin typeface="Times New Roman" pitchFamily="18" charset="0"/>
                  <a:cs typeface="Times New Roman" pitchFamily="18" charset="0"/>
                </a:rPr>
                <a:t>ם</a:t>
              </a:r>
              <a:endParaRPr lang="en-CA" sz="6000" dirty="0">
                <a:ln>
                  <a:solidFill>
                    <a:schemeClr val="accent6">
                      <a:lumMod val="50000"/>
                    </a:schemeClr>
                  </a:solidFill>
                </a:ln>
                <a:solidFill>
                  <a:schemeClr val="bg2">
                    <a:lumMod val="50000"/>
                  </a:schemeClr>
                </a:solidFill>
                <a:latin typeface="Times New Roman" pitchFamily="18" charset="0"/>
                <a:cs typeface="Times New Roman" pitchFamily="18" charset="0"/>
              </a:endParaRPr>
            </a:p>
          </p:txBody>
        </p:sp>
      </p:grpSp>
      <p:sp>
        <p:nvSpPr>
          <p:cNvPr id="29" name="Rectangle 28"/>
          <p:cNvSpPr/>
          <p:nvPr/>
        </p:nvSpPr>
        <p:spPr>
          <a:xfrm>
            <a:off x="179512" y="4863931"/>
            <a:ext cx="3923601" cy="187743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Ravie" pitchFamily="82" charset="0"/>
                <a:cs typeface="Raavi" pitchFamily="34" charset="0"/>
              </a:rPr>
              <a:t>Question #1:  </a:t>
            </a:r>
            <a: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rPr>
              <a:t/>
            </a:r>
            <a:b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rPr>
            </a:br>
            <a:r>
              <a:rPr lang="en-US" sz="28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rPr>
              <a:t>How many “</a:t>
            </a:r>
            <a:r>
              <a:rPr lang="en-US" sz="2800" b="1" u="sng"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rPr>
              <a:t>evenings/</a:t>
            </a:r>
            <a:r>
              <a:rPr lang="en-US" sz="2800" b="1" u="sng" cap="none" spc="0" dirty="0" err="1"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rPr>
              <a:t>erebs</a:t>
            </a:r>
            <a:r>
              <a:rPr lang="en-US" sz="28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rPr>
              <a:t>” are there in 24 hours?  </a:t>
            </a:r>
            <a:endParaRPr lang="en-US" sz="2800" b="1" cap="none" spc="0" dirty="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endParaRPr>
          </a:p>
        </p:txBody>
      </p:sp>
      <p:sp>
        <p:nvSpPr>
          <p:cNvPr id="30" name="Rectangle 29"/>
          <p:cNvSpPr/>
          <p:nvPr/>
        </p:nvSpPr>
        <p:spPr>
          <a:xfrm>
            <a:off x="4932040" y="4863930"/>
            <a:ext cx="3960440" cy="187743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Ravie" pitchFamily="82" charset="0"/>
                <a:cs typeface="Raavi" pitchFamily="34" charset="0"/>
              </a:rPr>
              <a:t>Question #2:  </a:t>
            </a:r>
            <a: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rPr>
              <a:t/>
            </a:r>
            <a:b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rPr>
            </a:br>
            <a:r>
              <a:rPr lang="en-US" sz="28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How many “</a:t>
            </a:r>
            <a:r>
              <a:rPr lang="en-US" sz="2800" b="1" u="sng"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mixtures/</a:t>
            </a:r>
            <a:r>
              <a:rPr lang="en-US" sz="2800" b="1" u="sng" cap="none" spc="0" dirty="0" err="1"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arabs</a:t>
            </a:r>
            <a:r>
              <a:rPr lang="en-US" sz="28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 are there in 24 hours?  </a:t>
            </a:r>
            <a:endParaRPr lang="en-US" sz="2800" b="1" cap="none" spc="0" dirty="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endParaRPr>
          </a:p>
        </p:txBody>
      </p:sp>
      <p:pic>
        <p:nvPicPr>
          <p:cNvPr id="31" name="Picture 2" descr="C:\Users\Rae\Desktop\puppy brea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35895" y="5998784"/>
            <a:ext cx="825553" cy="7080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9231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250"/>
                                        <p:tgtEl>
                                          <p:spTgt spid="13"/>
                                        </p:tgtEl>
                                      </p:cBhvr>
                                    </p:animEffect>
                                  </p:childTnLst>
                                </p:cTn>
                              </p:par>
                            </p:childTnLst>
                          </p:cTn>
                        </p:par>
                        <p:par>
                          <p:cTn id="8" fill="hold">
                            <p:stCondLst>
                              <p:cond delay="275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250"/>
                                        <p:tgtEl>
                                          <p:spTgt spid="14"/>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500"/>
                                        <p:tgtEl>
                                          <p:spTgt spid="30"/>
                                        </p:tgtEl>
                                      </p:cBhvr>
                                    </p:animEffect>
                                  </p:childTnLst>
                                </p:cTn>
                              </p:par>
                            </p:childTnLst>
                          </p:cTn>
                        </p:par>
                        <p:par>
                          <p:cTn id="26" fill="hold">
                            <p:stCondLst>
                              <p:cond delay="1500"/>
                            </p:stCondLst>
                            <p:childTnLst>
                              <p:par>
                                <p:cTn id="27" presetID="6" presetClass="entr" presetSubtype="32" fill="hold" nodeType="afterEffect">
                                  <p:stCondLst>
                                    <p:cond delay="3000"/>
                                  </p:stCondLst>
                                  <p:childTnLst>
                                    <p:set>
                                      <p:cBhvr>
                                        <p:cTn id="28" dur="1" fill="hold">
                                          <p:stCondLst>
                                            <p:cond delay="0"/>
                                          </p:stCondLst>
                                        </p:cTn>
                                        <p:tgtEl>
                                          <p:spTgt spid="31"/>
                                        </p:tgtEl>
                                        <p:attrNameLst>
                                          <p:attrName>style.visibility</p:attrName>
                                        </p:attrNameLst>
                                      </p:cBhvr>
                                      <p:to>
                                        <p:strVal val="visible"/>
                                      </p:to>
                                    </p:set>
                                    <p:animEffect transition="in" filter="circle(out)">
                                      <p:cBhvr>
                                        <p:cTn id="2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57163"/>
            <a:ext cx="432048" cy="365125"/>
          </a:xfrm>
        </p:spPr>
        <p:txBody>
          <a:bodyPr/>
          <a:lstStyle/>
          <a:p>
            <a:fld id="{AD682D65-884C-47A2-8FBD-AC59C0AFCE73}" type="slidenum">
              <a:rPr lang="es-ES" b="0" smtClean="0">
                <a:solidFill>
                  <a:schemeClr val="tx1"/>
                </a:solidFill>
              </a:rPr>
              <a:pPr/>
              <a:t>51</a:t>
            </a:fld>
            <a:endParaRPr lang="es-ES" b="0" dirty="0">
              <a:solidFill>
                <a:schemeClr val="tx1"/>
              </a:solidFill>
            </a:endParaRPr>
          </a:p>
        </p:txBody>
      </p:sp>
      <p:sp>
        <p:nvSpPr>
          <p:cNvPr id="3" name="Rectangle 2"/>
          <p:cNvSpPr/>
          <p:nvPr/>
        </p:nvSpPr>
        <p:spPr>
          <a:xfrm>
            <a:off x="1849506" y="-56733"/>
            <a:ext cx="7209025" cy="470898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#51 Section #6</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A look at the phrase</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4800" b="1" cap="none" spc="0" dirty="0" smtClean="0">
                <a:ln w="11430"/>
                <a:solidFill>
                  <a:schemeClr val="accent1">
                    <a:lumMod val="50000"/>
                  </a:schemeClr>
                </a:solidFill>
                <a:effectLst>
                  <a:outerShdw blurRad="50800" dist="39000" dir="5460000" algn="tl">
                    <a:srgbClr val="000000">
                      <a:alpha val="38000"/>
                    </a:srgbClr>
                  </a:outerShdw>
                </a:effectLst>
              </a:rPr>
              <a:t>“between the </a:t>
            </a:r>
            <a:r>
              <a:rPr lang="en-US" sz="4800" b="1" cap="none" spc="0" dirty="0" err="1" smtClean="0">
                <a:ln w="11430"/>
                <a:solidFill>
                  <a:schemeClr val="accent1">
                    <a:lumMod val="50000"/>
                  </a:schemeClr>
                </a:solidFill>
                <a:effectLst>
                  <a:outerShdw blurRad="50800" dist="39000" dir="5460000" algn="tl">
                    <a:srgbClr val="000000">
                      <a:alpha val="38000"/>
                    </a:srgbClr>
                  </a:outerShdw>
                </a:effectLst>
              </a:rPr>
              <a:t>evening</a:t>
            </a:r>
            <a:r>
              <a:rPr lang="en-US" sz="4800" b="1" cap="none" spc="0" dirty="0" err="1" smtClean="0">
                <a:ln w="11430"/>
                <a:solidFill>
                  <a:srgbClr val="0070C0"/>
                </a:solidFill>
                <a:effectLst>
                  <a:outerShdw blurRad="50800" dist="39000" dir="5460000" algn="tl">
                    <a:srgbClr val="000000">
                      <a:alpha val="38000"/>
                    </a:srgbClr>
                  </a:outerShdw>
                </a:effectLst>
              </a:rPr>
              <a:t>S</a:t>
            </a:r>
            <a:r>
              <a:rPr lang="en-US" sz="4800" b="1" cap="none" spc="0" dirty="0" smtClean="0">
                <a:ln w="11430"/>
                <a:solidFill>
                  <a:schemeClr val="accent1">
                    <a:lumMod val="50000"/>
                  </a:schemeClr>
                </a:solidFill>
                <a:effectLst>
                  <a:outerShdw blurRad="50800" dist="39000" dir="5460000" algn="tl">
                    <a:srgbClr val="000000">
                      <a:alpha val="38000"/>
                    </a:srgbClr>
                  </a:outerShdw>
                </a:effectLst>
              </a:rPr>
              <a:t>”</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4000" b="1" cap="none" spc="0" dirty="0" smtClean="0">
                <a:ln w="11430"/>
                <a:solidFill>
                  <a:schemeClr val="accent1">
                    <a:lumMod val="50000"/>
                  </a:schemeClr>
                </a:solidFill>
                <a:effectLst>
                  <a:outerShdw blurRad="50800" dist="39000" dir="5460000" algn="tl">
                    <a:srgbClr val="000000">
                      <a:alpha val="38000"/>
                    </a:srgbClr>
                  </a:outerShdw>
                </a:effectLst>
              </a:rPr>
              <a:t>[“</a:t>
            </a:r>
            <a:r>
              <a:rPr lang="en-US" sz="4000" b="1" cap="none" spc="0" dirty="0" err="1" smtClean="0">
                <a:ln w="11430"/>
                <a:solidFill>
                  <a:schemeClr val="accent1">
                    <a:lumMod val="50000"/>
                  </a:schemeClr>
                </a:solidFill>
                <a:effectLst>
                  <a:outerShdw blurRad="50800" dist="39000" dir="5460000" algn="tl">
                    <a:srgbClr val="000000">
                      <a:alpha val="38000"/>
                    </a:srgbClr>
                  </a:outerShdw>
                </a:effectLst>
              </a:rPr>
              <a:t>beyn</a:t>
            </a:r>
            <a:r>
              <a:rPr lang="en-US" sz="4000" b="1" cap="none" spc="0" dirty="0" smtClean="0">
                <a:ln w="11430"/>
                <a:solidFill>
                  <a:schemeClr val="accent1">
                    <a:lumMod val="50000"/>
                  </a:schemeClr>
                </a:solidFill>
                <a:effectLst>
                  <a:outerShdw blurRad="50800" dist="39000" dir="5460000" algn="tl">
                    <a:srgbClr val="000000">
                      <a:alpha val="38000"/>
                    </a:srgbClr>
                  </a:outerShdw>
                </a:effectLst>
              </a:rPr>
              <a:t> ha </a:t>
            </a:r>
            <a:r>
              <a:rPr lang="en-US" sz="4000" b="1" cap="none" spc="0" dirty="0" err="1" smtClean="0">
                <a:ln w="11430"/>
                <a:solidFill>
                  <a:schemeClr val="accent1">
                    <a:lumMod val="50000"/>
                  </a:schemeClr>
                </a:solidFill>
                <a:effectLst>
                  <a:outerShdw blurRad="50800" dist="39000" dir="5460000" algn="tl">
                    <a:srgbClr val="000000">
                      <a:alpha val="38000"/>
                    </a:srgbClr>
                  </a:outerShdw>
                </a:effectLst>
              </a:rPr>
              <a:t>arbayim</a:t>
            </a:r>
            <a:r>
              <a:rPr lang="en-US" sz="4000" b="1" cap="none" spc="0" dirty="0" smtClean="0">
                <a:ln w="11430"/>
                <a:solidFill>
                  <a:schemeClr val="accent1">
                    <a:lumMod val="50000"/>
                  </a:schemeClr>
                </a:solidFill>
                <a:effectLst>
                  <a:outerShdw blurRad="50800" dist="39000" dir="5460000" algn="tl">
                    <a:srgbClr val="000000">
                      <a:alpha val="38000"/>
                    </a:srgbClr>
                  </a:outerShdw>
                </a:effectLst>
              </a:rPr>
              <a:t>”]</a:t>
            </a:r>
            <a:r>
              <a:rPr lang="en-US" sz="4400" b="1" cap="none" spc="0" dirty="0" smtClean="0">
                <a:ln w="11430"/>
                <a:solidFill>
                  <a:schemeClr val="accent1">
                    <a:lumMod val="50000"/>
                  </a:schemeClr>
                </a:solidFill>
                <a:effectLst>
                  <a:outerShdw blurRad="50800" dist="39000" dir="5460000" algn="tl">
                    <a:srgbClr val="000000">
                      <a:alpha val="38000"/>
                    </a:srgbClr>
                  </a:outerShdw>
                </a:effectLst>
              </a:rPr>
              <a:t/>
            </a:r>
            <a:br>
              <a:rPr lang="en-US" sz="4400" b="1" cap="none" spc="0" dirty="0" smtClean="0">
                <a:ln w="11430"/>
                <a:solidFill>
                  <a:schemeClr val="accent1">
                    <a:lumMod val="50000"/>
                  </a:schemeClr>
                </a:solidFill>
                <a:effectLst>
                  <a:outerShdw blurRad="50800" dist="39000" dir="5460000" algn="tl">
                    <a:srgbClr val="000000">
                      <a:alpha val="38000"/>
                    </a:srgbClr>
                  </a:outerShdw>
                </a:effectLst>
              </a:rPr>
            </a:br>
            <a:r>
              <a:rPr lang="en-US" sz="4800" b="1" cap="none" spc="0" dirty="0" smtClean="0">
                <a:ln w="11430"/>
                <a:solidFill>
                  <a:schemeClr val="accent1">
                    <a:lumMod val="50000"/>
                  </a:schemeClr>
                </a:solidFill>
                <a:effectLst>
                  <a:outerShdw blurRad="50800" dist="39000" dir="5460000" algn="tl">
                    <a:srgbClr val="000000">
                      <a:alpha val="38000"/>
                    </a:srgbClr>
                  </a:outerShdw>
                </a:effectLst>
              </a:rPr>
              <a:t>using &lt;ereb&gt; H6153</a:t>
            </a:r>
            <a:br>
              <a:rPr lang="en-US" sz="4800" b="1" cap="none" spc="0" dirty="0" smtClean="0">
                <a:ln w="11430"/>
                <a:solidFill>
                  <a:schemeClr val="accent1">
                    <a:lumMod val="50000"/>
                  </a:schemeClr>
                </a:solidFill>
                <a:effectLst>
                  <a:outerShdw blurRad="50800" dist="39000" dir="5460000" algn="tl">
                    <a:srgbClr val="000000">
                      <a:alpha val="38000"/>
                    </a:srgbClr>
                  </a:outerShdw>
                </a:effectLst>
              </a:rPr>
            </a:br>
            <a:r>
              <a:rPr lang="en-US" sz="4800" b="1" cap="none" spc="0" dirty="0" smtClean="0">
                <a:ln w="11430"/>
                <a:solidFill>
                  <a:schemeClr val="accent1">
                    <a:lumMod val="50000"/>
                  </a:schemeClr>
                </a:solidFill>
                <a:effectLst>
                  <a:outerShdw blurRad="50800" dist="39000" dir="5460000" algn="tl">
                    <a:srgbClr val="000000">
                      <a:alpha val="38000"/>
                    </a:srgbClr>
                  </a:outerShdw>
                </a:effectLst>
              </a:rPr>
              <a:t> &amp; &lt;</a:t>
            </a:r>
            <a:r>
              <a:rPr lang="en-US" sz="4800" b="1" cap="none" spc="0" dirty="0" err="1" smtClean="0">
                <a:ln w="11430"/>
                <a:solidFill>
                  <a:schemeClr val="accent1">
                    <a:lumMod val="50000"/>
                  </a:schemeClr>
                </a:solidFill>
                <a:effectLst>
                  <a:outerShdw blurRad="50800" dist="39000" dir="5460000" algn="tl">
                    <a:srgbClr val="000000">
                      <a:alpha val="38000"/>
                    </a:srgbClr>
                  </a:outerShdw>
                </a:effectLst>
              </a:rPr>
              <a:t>arab</a:t>
            </a:r>
            <a:r>
              <a:rPr lang="en-US" sz="4800" b="1" cap="none" spc="0" dirty="0" smtClean="0">
                <a:ln w="11430"/>
                <a:solidFill>
                  <a:schemeClr val="accent1">
                    <a:lumMod val="50000"/>
                  </a:schemeClr>
                </a:solidFill>
                <a:effectLst>
                  <a:outerShdw blurRad="50800" dist="39000" dir="5460000" algn="tl">
                    <a:srgbClr val="000000">
                      <a:alpha val="38000"/>
                    </a:srgbClr>
                  </a:outerShdw>
                </a:effectLst>
              </a:rPr>
              <a:t>&gt; H6148</a:t>
            </a: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267745" y="4621768"/>
            <a:ext cx="6899416" cy="169277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rgbClr val="0070C0"/>
                </a:solidFill>
                <a:effectLst>
                  <a:innerShdw blurRad="69850" dist="43180" dir="5400000">
                    <a:srgbClr val="000000">
                      <a:alpha val="65000"/>
                    </a:srgbClr>
                  </a:innerShdw>
                </a:effectLst>
              </a:rPr>
              <a:t>A comparison of tenses:</a:t>
            </a:r>
            <a:br>
              <a:rPr lang="en-US" sz="4000" b="1" cap="none" spc="0" dirty="0" smtClean="0">
                <a:ln w="1905"/>
                <a:solidFill>
                  <a:srgbClr val="0070C0"/>
                </a:solidFill>
                <a:effectLst>
                  <a:innerShdw blurRad="69850" dist="43180" dir="5400000">
                    <a:srgbClr val="000000">
                      <a:alpha val="65000"/>
                    </a:srgbClr>
                  </a:innerShdw>
                </a:effectLst>
              </a:rPr>
            </a:br>
            <a:r>
              <a:rPr lang="en-US" sz="4000" b="1" cap="none" spc="0" dirty="0" smtClean="0">
                <a:ln w="1905"/>
                <a:solidFill>
                  <a:srgbClr val="0070C0"/>
                </a:solidFill>
                <a:effectLst>
                  <a:innerShdw blurRad="69850" dist="43180" dir="5400000">
                    <a:srgbClr val="000000">
                      <a:alpha val="65000"/>
                    </a:srgbClr>
                  </a:innerShdw>
                </a:effectLst>
              </a:rPr>
              <a:t>singular &amp; plural.</a:t>
            </a:r>
            <a:r>
              <a:rPr lang="en-US" sz="4000" b="1" dirty="0">
                <a:ln w="1905"/>
                <a:solidFill>
                  <a:srgbClr val="0070C0"/>
                </a:solidFill>
                <a:effectLst>
                  <a:innerShdw blurRad="69850" dist="43180" dir="5400000">
                    <a:srgbClr val="000000">
                      <a:alpha val="65000"/>
                    </a:srgbClr>
                  </a:innerShdw>
                </a:effectLst>
              </a:rPr>
              <a:t/>
            </a:r>
            <a:br>
              <a:rPr lang="en-US" sz="4000" b="1" dirty="0">
                <a:ln w="1905"/>
                <a:solidFill>
                  <a:srgbClr val="0070C0"/>
                </a:solidFill>
                <a:effectLst>
                  <a:innerShdw blurRad="69850" dist="43180" dir="5400000">
                    <a:srgbClr val="000000">
                      <a:alpha val="65000"/>
                    </a:srgbClr>
                  </a:innerShdw>
                </a:effectLst>
              </a:rPr>
            </a:br>
            <a:r>
              <a:rPr lang="en-US" sz="1600" b="1" cap="none" spc="0" dirty="0" smtClean="0">
                <a:ln w="1905"/>
                <a:solidFill>
                  <a:srgbClr val="0070C0"/>
                </a:solidFill>
                <a:effectLst>
                  <a:innerShdw blurRad="69850" dist="43180" dir="5400000">
                    <a:srgbClr val="000000">
                      <a:alpha val="65000"/>
                    </a:srgbClr>
                  </a:innerShdw>
                </a:effectLst>
              </a:rPr>
              <a:t> </a:t>
            </a:r>
            <a:r>
              <a:rPr lang="en-US" sz="2400" b="1" cap="none" spc="0" dirty="0" smtClean="0">
                <a:ln w="1905"/>
                <a:solidFill>
                  <a:srgbClr val="0070C0"/>
                </a:solidFill>
                <a:effectLst>
                  <a:innerShdw blurRad="69850" dist="43180" dir="5400000">
                    <a:srgbClr val="000000">
                      <a:alpha val="65000"/>
                    </a:srgbClr>
                  </a:innerShdw>
                </a:effectLst>
              </a:rPr>
              <a:t>[ereb]                  [</a:t>
            </a:r>
            <a:r>
              <a:rPr lang="en-US" sz="2400" b="1" cap="none" spc="0" dirty="0" err="1" smtClean="0">
                <a:ln w="1905"/>
                <a:solidFill>
                  <a:srgbClr val="0070C0"/>
                </a:solidFill>
                <a:effectLst>
                  <a:innerShdw blurRad="69850" dist="43180" dir="5400000">
                    <a:srgbClr val="000000">
                      <a:alpha val="65000"/>
                    </a:srgbClr>
                  </a:innerShdw>
                </a:effectLst>
              </a:rPr>
              <a:t>arab</a:t>
            </a:r>
            <a:r>
              <a:rPr lang="en-US" sz="2400" b="1" cap="none" spc="0" dirty="0" smtClean="0">
                <a:ln w="1905"/>
                <a:solidFill>
                  <a:srgbClr val="0070C0"/>
                </a:solidFill>
                <a:effectLst>
                  <a:innerShdw blurRad="69850" dist="43180" dir="5400000">
                    <a:srgbClr val="000000">
                      <a:alpha val="65000"/>
                    </a:srgbClr>
                  </a:innerShdw>
                </a:effectLst>
              </a:rPr>
              <a:t>]</a:t>
            </a:r>
            <a:endParaRPr lang="en-US" sz="14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4848946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48" y="6421392"/>
            <a:ext cx="432048" cy="365125"/>
          </a:xfrm>
        </p:spPr>
        <p:txBody>
          <a:bodyPr/>
          <a:lstStyle/>
          <a:p>
            <a:fld id="{F6AA5173-809A-47C4-A6C9-FAF8F879D43E}" type="slidenum">
              <a:rPr lang="es-ES" smtClean="0"/>
              <a:pPr/>
              <a:t>52</a:t>
            </a:fld>
            <a:endParaRPr lang="es-ES" dirty="0"/>
          </a:p>
        </p:txBody>
      </p:sp>
      <p:sp>
        <p:nvSpPr>
          <p:cNvPr id="3" name="Title 2"/>
          <p:cNvSpPr>
            <a:spLocks noGrp="1"/>
          </p:cNvSpPr>
          <p:nvPr>
            <p:ph type="title"/>
          </p:nvPr>
        </p:nvSpPr>
        <p:spPr>
          <a:xfrm>
            <a:off x="827584" y="0"/>
            <a:ext cx="8316924" cy="1728192"/>
          </a:xfrm>
        </p:spPr>
        <p:txBody>
          <a:bodyPr/>
          <a:lstStyle/>
          <a:p>
            <a:r>
              <a:rPr lang="en-US" sz="48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“ereb”</a:t>
            </a:r>
            <a:r>
              <a:rPr lang="en-US" sz="32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t>
            </a:r>
            <a:r>
              <a:rPr lang="en-US" sz="20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[H6153]</a:t>
            </a:r>
            <a:r>
              <a:rPr lang="en-US" sz="48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as a noun; </a:t>
            </a:r>
            <a:r>
              <a:rPr lang="en-US" sz="4800" dirty="0" smtClean="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Rounded MT Bold" pitchFamily="34" charset="0"/>
              </a:rPr>
              <a:t/>
            </a:r>
            <a:br>
              <a:rPr lang="en-US" sz="4800" dirty="0" smtClean="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Rounded MT Bold" pitchFamily="34" charset="0"/>
              </a:rPr>
            </a:br>
            <a:r>
              <a:rPr lang="en-US" sz="4800" dirty="0" smtClean="0">
                <a:ln>
                  <a:solidFill>
                    <a:srgbClr val="00206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Rounded MT Bold" pitchFamily="34" charset="0"/>
              </a:rPr>
              <a:t> </a:t>
            </a:r>
            <a:r>
              <a:rPr lang="en-US" sz="48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t>
            </a:r>
            <a:r>
              <a:rPr lang="en-US" sz="4800" dirty="0" err="1"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arab</a:t>
            </a:r>
            <a:r>
              <a:rPr lang="en-US" sz="48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t>
            </a:r>
            <a:r>
              <a:rPr lang="en-US" sz="20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[H6150 &amp; H6148]</a:t>
            </a:r>
            <a:r>
              <a:rPr lang="en-US" sz="48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as a verb </a:t>
            </a:r>
            <a:br>
              <a:rPr lang="en-US" sz="48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endParaRPr lang="en-US" dirty="0">
              <a:ln>
                <a:solidFill>
                  <a:srgbClr val="002060"/>
                </a:solidFill>
                <a:prstDash val="solid"/>
              </a:ln>
              <a:solidFill>
                <a:srgbClr val="B0DD7F"/>
              </a:solidFill>
            </a:endParaRPr>
          </a:p>
        </p:txBody>
      </p:sp>
      <p:sp>
        <p:nvSpPr>
          <p:cNvPr id="7" name="TextBox 29"/>
          <p:cNvSpPr txBox="1"/>
          <p:nvPr/>
        </p:nvSpPr>
        <p:spPr>
          <a:xfrm>
            <a:off x="179512" y="2266136"/>
            <a:ext cx="648072" cy="3449360"/>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BRAND</a:t>
            </a:r>
          </a:p>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N</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EW</a:t>
            </a:r>
            <a:endParaRPr lang="en-US" sz="2400" b="1" spc="150" dirty="0">
              <a:ln w="11430"/>
              <a:solidFill>
                <a:srgbClr val="F8F8F8"/>
              </a:solidFill>
              <a:effectLst>
                <a:outerShdw blurRad="25400" algn="tl" rotWithShape="0">
                  <a:srgbClr val="000000">
                    <a:alpha val="43000"/>
                  </a:srgbClr>
                </a:outerShdw>
              </a:effectLst>
              <a:latin typeface="Cooper Black" pitchFamily="18" charset="0"/>
            </a:endParaRPr>
          </a:p>
        </p:txBody>
      </p:sp>
      <p:sp>
        <p:nvSpPr>
          <p:cNvPr id="9" name="Rounded Rectangle 8"/>
          <p:cNvSpPr/>
          <p:nvPr/>
        </p:nvSpPr>
        <p:spPr>
          <a:xfrm rot="20894675">
            <a:off x="152799" y="308797"/>
            <a:ext cx="1491940" cy="598232"/>
          </a:xfrm>
          <a:prstGeom prst="roundRect">
            <a:avLst/>
          </a:prstGeom>
          <a:ln w="57150">
            <a:solidFill>
              <a:srgbClr val="00FF99"/>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sp3d extrusionH="57150">
              <a:bevelT h="25400" prst="softRound"/>
            </a:sp3d>
          </a:bodyPr>
          <a:lstStyle/>
          <a:p>
            <a:pPr algn="ctr"/>
            <a:r>
              <a:rPr lang="en-US" sz="2800" dirty="0" smtClean="0">
                <a:ln>
                  <a:solidFill>
                    <a:srgbClr val="002060"/>
                  </a:solidFill>
                </a:ln>
                <a:latin typeface="Arial Black" pitchFamily="34" charset="0"/>
              </a:rPr>
              <a:t>NEXT!</a:t>
            </a:r>
            <a:endParaRPr lang="en-CA" sz="2800" dirty="0">
              <a:latin typeface="Arial Black" pitchFamily="34" charset="0"/>
            </a:endParaRPr>
          </a:p>
        </p:txBody>
      </p:sp>
      <p:sp>
        <p:nvSpPr>
          <p:cNvPr id="10" name="Rounded Rectangle 9"/>
          <p:cNvSpPr/>
          <p:nvPr/>
        </p:nvSpPr>
        <p:spPr>
          <a:xfrm>
            <a:off x="971600" y="1542544"/>
            <a:ext cx="7848872" cy="4896544"/>
          </a:xfrm>
          <a:prstGeom prst="roundRect">
            <a:avLst>
              <a:gd name="adj" fmla="val 6624"/>
            </a:avLst>
          </a:prstGeom>
          <a:solidFill>
            <a:schemeClr val="accent6">
              <a:lumMod val="20000"/>
              <a:lumOff val="80000"/>
            </a:schemeClr>
          </a:solidFill>
          <a:ln w="57150">
            <a:solidFill>
              <a:srgbClr val="DFA6C0"/>
            </a:solidFill>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400" dirty="0" smtClean="0">
                <a:solidFill>
                  <a:srgbClr val="C00000"/>
                </a:solidFill>
                <a:latin typeface="Rockwell Extra Bold" pitchFamily="18" charset="0"/>
              </a:rPr>
              <a:t>Many definitions for </a:t>
            </a:r>
            <a:r>
              <a:rPr lang="en-CA" sz="2400" b="1" u="sng" dirty="0" err="1" smtClean="0">
                <a:ln>
                  <a:solidFill>
                    <a:srgbClr val="002060"/>
                  </a:solidFill>
                </a:ln>
                <a:solidFill>
                  <a:srgbClr val="339933"/>
                </a:solidFill>
                <a:effectLst>
                  <a:glow rad="127000">
                    <a:srgbClr val="B0DD7F"/>
                  </a:glow>
                </a:effectLst>
                <a:latin typeface="Rockwell Extra Bold" pitchFamily="18" charset="0"/>
              </a:rPr>
              <a:t>arab</a:t>
            </a:r>
            <a:r>
              <a:rPr lang="en-CA" sz="2400" dirty="0" smtClean="0">
                <a:latin typeface="Rockwell Extra Bold" pitchFamily="18" charset="0"/>
              </a:rPr>
              <a:t> </a:t>
            </a:r>
            <a:r>
              <a:rPr lang="en-CA" sz="2400" dirty="0" smtClean="0">
                <a:solidFill>
                  <a:srgbClr val="C00000"/>
                </a:solidFill>
                <a:latin typeface="Rockwell Extra Bold" pitchFamily="18" charset="0"/>
              </a:rPr>
              <a:t>are </a:t>
            </a:r>
            <a:br>
              <a:rPr lang="en-CA" sz="2400" dirty="0" smtClean="0">
                <a:solidFill>
                  <a:srgbClr val="C00000"/>
                </a:solidFill>
                <a:latin typeface="Rockwell Extra Bold" pitchFamily="18" charset="0"/>
              </a:rPr>
            </a:br>
            <a:r>
              <a:rPr lang="en-CA" sz="2400" dirty="0" smtClean="0">
                <a:ln>
                  <a:solidFill>
                    <a:srgbClr val="002060"/>
                  </a:solidFill>
                </a:ln>
                <a:solidFill>
                  <a:srgbClr val="339933"/>
                </a:solidFill>
                <a:effectLst>
                  <a:glow rad="127000">
                    <a:srgbClr val="B0DD7F"/>
                  </a:glow>
                </a:effectLst>
                <a:latin typeface="Rockwell Extra Bold" pitchFamily="18" charset="0"/>
              </a:rPr>
              <a:t>descriptive </a:t>
            </a:r>
            <a:r>
              <a:rPr lang="en-CA" sz="2400" u="sng" dirty="0" smtClean="0">
                <a:ln>
                  <a:solidFill>
                    <a:srgbClr val="002060"/>
                  </a:solidFill>
                </a:ln>
                <a:solidFill>
                  <a:srgbClr val="339933"/>
                </a:solidFill>
                <a:effectLst>
                  <a:glow rad="127000">
                    <a:srgbClr val="B0DD7F"/>
                  </a:glow>
                </a:effectLst>
                <a:latin typeface="Rockwell Extra Bold" pitchFamily="18" charset="0"/>
              </a:rPr>
              <a:t>action</a:t>
            </a:r>
            <a:r>
              <a:rPr lang="en-CA" sz="2400" dirty="0" smtClean="0">
                <a:ln>
                  <a:solidFill>
                    <a:srgbClr val="002060"/>
                  </a:solidFill>
                </a:ln>
                <a:solidFill>
                  <a:srgbClr val="339933"/>
                </a:solidFill>
                <a:effectLst>
                  <a:glow rad="127000">
                    <a:srgbClr val="B0DD7F"/>
                  </a:glow>
                </a:effectLst>
                <a:latin typeface="Rockwell Extra Bold" pitchFamily="18" charset="0"/>
              </a:rPr>
              <a:t> </a:t>
            </a:r>
            <a:r>
              <a:rPr lang="en-CA" sz="2400" dirty="0" smtClean="0">
                <a:solidFill>
                  <a:srgbClr val="C00000"/>
                </a:solidFill>
                <a:latin typeface="Rockwell Extra Bold" pitchFamily="18" charset="0"/>
              </a:rPr>
              <a:t>words.</a:t>
            </a:r>
          </a:p>
          <a:p>
            <a:pPr algn="ctr"/>
            <a:r>
              <a:rPr lang="en-CA" sz="2400" dirty="0" smtClean="0">
                <a:solidFill>
                  <a:srgbClr val="C00000"/>
                </a:solidFill>
                <a:latin typeface="Rockwell Extra Bold" pitchFamily="18" charset="0"/>
              </a:rPr>
              <a:t>Every </a:t>
            </a:r>
            <a:r>
              <a:rPr lang="en-CA" sz="2400" dirty="0" smtClean="0">
                <a:solidFill>
                  <a:srgbClr val="00B0F0"/>
                </a:solidFill>
                <a:latin typeface="Rockwell Extra Bold" pitchFamily="18" charset="0"/>
              </a:rPr>
              <a:t>ereb twilight </a:t>
            </a:r>
            <a:r>
              <a:rPr lang="en-CA" sz="2400" dirty="0" smtClean="0">
                <a:solidFill>
                  <a:srgbClr val="C00000"/>
                </a:solidFill>
                <a:latin typeface="Rockwell Extra Bold" pitchFamily="18" charset="0"/>
              </a:rPr>
              <a:t>is an </a:t>
            </a:r>
            <a:r>
              <a:rPr lang="en-CA" sz="2400" dirty="0" err="1" smtClean="0">
                <a:ln>
                  <a:solidFill>
                    <a:srgbClr val="006666"/>
                  </a:solidFill>
                </a:ln>
                <a:solidFill>
                  <a:srgbClr val="B0DD7F"/>
                </a:solidFill>
                <a:latin typeface="Rockwell Extra Bold" pitchFamily="18" charset="0"/>
              </a:rPr>
              <a:t>arab</a:t>
            </a:r>
            <a:r>
              <a:rPr lang="en-CA" sz="2400" dirty="0" smtClean="0">
                <a:ln>
                  <a:solidFill>
                    <a:srgbClr val="006666"/>
                  </a:solidFill>
                </a:ln>
                <a:solidFill>
                  <a:srgbClr val="B0DD7F"/>
                </a:solidFill>
                <a:latin typeface="Rockwell Extra Bold" pitchFamily="18" charset="0"/>
              </a:rPr>
              <a:t> “mixing.”</a:t>
            </a:r>
          </a:p>
          <a:p>
            <a:r>
              <a:rPr lang="en-CA" sz="2400" dirty="0" smtClean="0">
                <a:ln>
                  <a:solidFill>
                    <a:srgbClr val="006666"/>
                  </a:solidFill>
                </a:ln>
                <a:solidFill>
                  <a:srgbClr val="B0DD7F"/>
                </a:solidFill>
                <a:latin typeface="Rockwell Extra Bold" pitchFamily="18" charset="0"/>
              </a:rPr>
              <a:t>                      </a:t>
            </a:r>
            <a:r>
              <a:rPr lang="en-CA" sz="2400" dirty="0" smtClean="0">
                <a:ln>
                  <a:solidFill>
                    <a:srgbClr val="006666"/>
                  </a:solidFill>
                </a:ln>
                <a:solidFill>
                  <a:srgbClr val="00B0F0"/>
                </a:solidFill>
                <a:latin typeface="Rockwell Extra Bold" pitchFamily="18" charset="0"/>
              </a:rPr>
              <a:t>(noun)                            </a:t>
            </a:r>
            <a:r>
              <a:rPr lang="en-CA" sz="2400" dirty="0" smtClean="0">
                <a:ln>
                  <a:solidFill>
                    <a:srgbClr val="006666"/>
                  </a:solidFill>
                </a:ln>
                <a:solidFill>
                  <a:srgbClr val="B0DD7F"/>
                </a:solidFill>
                <a:latin typeface="Rockwell Extra Bold" pitchFamily="18" charset="0"/>
              </a:rPr>
              <a:t>(verb)</a:t>
            </a:r>
            <a:endParaRPr lang="en-CA" sz="1200" b="1" dirty="0" smtClean="0">
              <a:solidFill>
                <a:schemeClr val="tx1">
                  <a:lumMod val="75000"/>
                  <a:lumOff val="25000"/>
                </a:schemeClr>
              </a:solidFill>
              <a:latin typeface="Poor Richard" pitchFamily="18" charset="0"/>
            </a:endParaRPr>
          </a:p>
          <a:p>
            <a:pPr algn="ctr"/>
            <a:r>
              <a:rPr lang="en-CA" sz="2400" b="1" dirty="0" smtClean="0">
                <a:solidFill>
                  <a:srgbClr val="0070C0"/>
                </a:solidFill>
                <a:effectLst>
                  <a:glow rad="127000">
                    <a:srgbClr val="00FFFF"/>
                  </a:glow>
                </a:effectLst>
                <a:latin typeface="Arial Rounded MT Bold" pitchFamily="34" charset="0"/>
              </a:rPr>
              <a:t>Boqer/morning  </a:t>
            </a:r>
            <a:r>
              <a:rPr lang="en-CA" sz="1600" dirty="0" smtClean="0">
                <a:solidFill>
                  <a:srgbClr val="0070C0"/>
                </a:solidFill>
                <a:effectLst>
                  <a:glow rad="127000">
                    <a:srgbClr val="00FFFF"/>
                  </a:glow>
                </a:effectLst>
                <a:latin typeface="Arial Rounded MT Bold" pitchFamily="34" charset="0"/>
              </a:rPr>
              <a:t>[the noun] </a:t>
            </a:r>
            <a:r>
              <a:rPr lang="en-CA" sz="1600" dirty="0" smtClean="0">
                <a:solidFill>
                  <a:srgbClr val="0070C0"/>
                </a:solidFill>
                <a:latin typeface="Arial Rounded MT Bold" pitchFamily="34" charset="0"/>
              </a:rPr>
              <a:t> </a:t>
            </a:r>
            <a:r>
              <a:rPr lang="en-CA" sz="2400" dirty="0" smtClean="0">
                <a:solidFill>
                  <a:srgbClr val="C00000"/>
                </a:solidFill>
                <a:latin typeface="Rockwell Extra Bold" pitchFamily="18" charset="0"/>
              </a:rPr>
              <a:t>identifies a </a:t>
            </a:r>
            <a:r>
              <a:rPr lang="en-CA" sz="2400" dirty="0">
                <a:ln>
                  <a:solidFill>
                    <a:srgbClr val="006666"/>
                  </a:solidFill>
                </a:ln>
                <a:solidFill>
                  <a:srgbClr val="B0DD7F"/>
                </a:solidFill>
                <a:latin typeface="Rockwell Extra Bold" pitchFamily="18" charset="0"/>
              </a:rPr>
              <a:t>“</a:t>
            </a:r>
            <a:r>
              <a:rPr lang="en-CA" sz="2400" dirty="0" smtClean="0">
                <a:ln>
                  <a:solidFill>
                    <a:srgbClr val="006666"/>
                  </a:solidFill>
                </a:ln>
                <a:solidFill>
                  <a:srgbClr val="B0DD7F"/>
                </a:solidFill>
                <a:latin typeface="Rockwell Extra Bold" pitchFamily="18" charset="0"/>
              </a:rPr>
              <a:t>mixing”</a:t>
            </a:r>
            <a:endParaRPr lang="en-CA" sz="2400" dirty="0">
              <a:ln>
                <a:solidFill>
                  <a:srgbClr val="006666"/>
                </a:solidFill>
              </a:ln>
              <a:solidFill>
                <a:srgbClr val="B0DD7F"/>
              </a:solidFill>
              <a:latin typeface="Rockwell Extra Bold" pitchFamily="18" charset="0"/>
            </a:endParaRPr>
          </a:p>
          <a:p>
            <a:pPr algn="ctr"/>
            <a:r>
              <a:rPr lang="en-CA" sz="2400" dirty="0" smtClean="0">
                <a:solidFill>
                  <a:srgbClr val="C00000"/>
                </a:solidFill>
                <a:latin typeface="Rockwell Extra Bold" pitchFamily="18" charset="0"/>
              </a:rPr>
              <a:t>of the Light </a:t>
            </a:r>
            <a:r>
              <a:rPr lang="en-CA" sz="900" dirty="0" smtClean="0">
                <a:solidFill>
                  <a:srgbClr val="C00000"/>
                </a:solidFill>
                <a:latin typeface="Rockwell Extra Bold" pitchFamily="18" charset="0"/>
              </a:rPr>
              <a:t> </a:t>
            </a:r>
            <a:r>
              <a:rPr lang="en-CA" sz="1600" dirty="0" smtClean="0">
                <a:solidFill>
                  <a:srgbClr val="0070C0"/>
                </a:solidFill>
                <a:effectLst>
                  <a:glow rad="127000">
                    <a:srgbClr val="00FFFF"/>
                  </a:glow>
                </a:effectLst>
                <a:latin typeface="Arial Rounded MT Bold" pitchFamily="34" charset="0"/>
              </a:rPr>
              <a:t>[noun] </a:t>
            </a:r>
            <a:r>
              <a:rPr lang="en-CA" sz="2400" dirty="0" smtClean="0">
                <a:solidFill>
                  <a:srgbClr val="C00000"/>
                </a:solidFill>
                <a:latin typeface="Rockwell Extra Bold" pitchFamily="18" charset="0"/>
              </a:rPr>
              <a:t> with the Night </a:t>
            </a:r>
            <a:r>
              <a:rPr lang="en-CA" sz="1200" dirty="0" smtClean="0">
                <a:solidFill>
                  <a:srgbClr val="C00000"/>
                </a:solidFill>
                <a:latin typeface="Rockwell Extra Bold" pitchFamily="18" charset="0"/>
              </a:rPr>
              <a:t> </a:t>
            </a:r>
            <a:r>
              <a:rPr lang="en-CA" sz="1600" dirty="0" smtClean="0">
                <a:solidFill>
                  <a:srgbClr val="0070C0"/>
                </a:solidFill>
                <a:effectLst>
                  <a:glow rad="127000">
                    <a:srgbClr val="00FFFF"/>
                  </a:glow>
                </a:effectLst>
                <a:latin typeface="Arial Rounded MT Bold" pitchFamily="34" charset="0"/>
              </a:rPr>
              <a:t>[</a:t>
            </a:r>
            <a:r>
              <a:rPr lang="en-CA" sz="1600" dirty="0">
                <a:solidFill>
                  <a:srgbClr val="0070C0"/>
                </a:solidFill>
                <a:effectLst>
                  <a:glow rad="127000">
                    <a:srgbClr val="00FFFF"/>
                  </a:glow>
                </a:effectLst>
                <a:latin typeface="Arial Rounded MT Bold" pitchFamily="34" charset="0"/>
              </a:rPr>
              <a:t>noun</a:t>
            </a:r>
            <a:r>
              <a:rPr lang="en-CA" sz="1600" dirty="0" smtClean="0">
                <a:solidFill>
                  <a:srgbClr val="0070C0"/>
                </a:solidFill>
                <a:effectLst>
                  <a:glow rad="127000">
                    <a:srgbClr val="00FFFF"/>
                  </a:glow>
                </a:effectLst>
                <a:latin typeface="Arial Rounded MT Bold" pitchFamily="34" charset="0"/>
              </a:rPr>
              <a:t>]</a:t>
            </a:r>
            <a:r>
              <a:rPr lang="en-CA" sz="1400" dirty="0" smtClean="0">
                <a:solidFill>
                  <a:srgbClr val="0070C0"/>
                </a:solidFill>
                <a:latin typeface="Rockwell Extra Bold" pitchFamily="18" charset="0"/>
              </a:rPr>
              <a:t>.</a:t>
            </a:r>
          </a:p>
          <a:p>
            <a:pPr algn="ctr"/>
            <a:endParaRPr lang="en-CA" sz="1400" dirty="0" smtClean="0">
              <a:solidFill>
                <a:srgbClr val="0070C0"/>
              </a:solidFill>
              <a:latin typeface="Rockwell Extra Bold" pitchFamily="18" charset="0"/>
            </a:endParaRPr>
          </a:p>
          <a:p>
            <a:pPr algn="ctr"/>
            <a:r>
              <a:rPr lang="en-CA" sz="2400" b="1" dirty="0" smtClean="0">
                <a:ln>
                  <a:solidFill>
                    <a:srgbClr val="002060"/>
                  </a:solidFill>
                </a:ln>
                <a:solidFill>
                  <a:srgbClr val="339933"/>
                </a:solidFill>
                <a:effectLst>
                  <a:glow rad="127000">
                    <a:srgbClr val="B0DD7F"/>
                  </a:glow>
                </a:effectLst>
                <a:latin typeface="Rockwell Extra Bold" pitchFamily="18" charset="0"/>
              </a:rPr>
              <a:t>Arab,</a:t>
            </a:r>
            <a:r>
              <a:rPr lang="en-CA" sz="2400" b="1" dirty="0" smtClean="0">
                <a:ln>
                  <a:solidFill>
                    <a:srgbClr val="002060"/>
                  </a:solidFill>
                </a:ln>
                <a:solidFill>
                  <a:srgbClr val="339933"/>
                </a:solidFill>
                <a:effectLst>
                  <a:glow rad="127000">
                    <a:srgbClr val="00FF00"/>
                  </a:glow>
                </a:effectLst>
                <a:latin typeface="Rockwell Extra Bold" pitchFamily="18" charset="0"/>
              </a:rPr>
              <a:t> </a:t>
            </a:r>
            <a:r>
              <a:rPr lang="en-CA" sz="2400" dirty="0" smtClean="0">
                <a:solidFill>
                  <a:srgbClr val="C00000"/>
                </a:solidFill>
                <a:latin typeface="Rockwell Extra Bold" pitchFamily="18" charset="0"/>
              </a:rPr>
              <a:t>when it is </a:t>
            </a:r>
            <a:r>
              <a:rPr lang="en-CA" sz="2400" u="sng" dirty="0" smtClean="0">
                <a:solidFill>
                  <a:srgbClr val="C00000"/>
                </a:solidFill>
                <a:latin typeface="Rockwell Extra Bold" pitchFamily="18" charset="0"/>
              </a:rPr>
              <a:t>applied to</a:t>
            </a:r>
            <a:r>
              <a:rPr lang="en-CA" sz="2400" dirty="0" smtClean="0">
                <a:solidFill>
                  <a:srgbClr val="C00000"/>
                </a:solidFill>
                <a:latin typeface="Rockwell Extra Bold" pitchFamily="18" charset="0"/>
              </a:rPr>
              <a:t> </a:t>
            </a:r>
            <a:r>
              <a:rPr lang="en-CA" sz="2400" b="1" dirty="0" smtClean="0">
                <a:solidFill>
                  <a:srgbClr val="0070C0"/>
                </a:solidFill>
                <a:effectLst>
                  <a:glow rad="127000">
                    <a:srgbClr val="00FFFF"/>
                  </a:glow>
                </a:effectLst>
                <a:latin typeface="Arial Rounded MT Bold" pitchFamily="34" charset="0"/>
              </a:rPr>
              <a:t>morning</a:t>
            </a:r>
            <a:r>
              <a:rPr lang="en-CA" sz="2400" dirty="0" smtClean="0">
                <a:solidFill>
                  <a:srgbClr val="C00000"/>
                </a:solidFill>
                <a:latin typeface="Rockwell Extra Bold" pitchFamily="18" charset="0"/>
              </a:rPr>
              <a:t> </a:t>
            </a:r>
            <a:r>
              <a:rPr lang="en-CA" dirty="0" smtClean="0">
                <a:solidFill>
                  <a:srgbClr val="0070C0"/>
                </a:solidFill>
                <a:effectLst>
                  <a:glow rad="127000">
                    <a:srgbClr val="00FFFF"/>
                  </a:glow>
                </a:effectLst>
                <a:latin typeface="Arial Rounded MT Bold" pitchFamily="34" charset="0"/>
              </a:rPr>
              <a:t>{boqer}, </a:t>
            </a:r>
            <a:r>
              <a:rPr lang="en-CA" sz="2400" dirty="0" smtClean="0">
                <a:solidFill>
                  <a:srgbClr val="C00000"/>
                </a:solidFill>
                <a:latin typeface="Rockwell Extra Bold" pitchFamily="18" charset="0"/>
              </a:rPr>
              <a:t> also describes the </a:t>
            </a:r>
            <a:r>
              <a:rPr lang="en-CA" sz="2400" dirty="0">
                <a:ln>
                  <a:solidFill>
                    <a:srgbClr val="006666"/>
                  </a:solidFill>
                </a:ln>
                <a:solidFill>
                  <a:srgbClr val="B0DD7F"/>
                </a:solidFill>
                <a:latin typeface="Rockwell Extra Bold" pitchFamily="18" charset="0"/>
              </a:rPr>
              <a:t>mixing</a:t>
            </a:r>
            <a:r>
              <a:rPr lang="en-CA" sz="2400" dirty="0" smtClean="0">
                <a:solidFill>
                  <a:srgbClr val="C00000"/>
                </a:solidFill>
                <a:latin typeface="Rockwell Extra Bold" pitchFamily="18" charset="0"/>
              </a:rPr>
              <a:t> of </a:t>
            </a:r>
            <a:br>
              <a:rPr lang="en-CA" sz="2400" dirty="0" smtClean="0">
                <a:solidFill>
                  <a:srgbClr val="C00000"/>
                </a:solidFill>
                <a:latin typeface="Rockwell Extra Bold" pitchFamily="18" charset="0"/>
              </a:rPr>
            </a:br>
            <a:r>
              <a:rPr lang="en-CA" sz="1600" spc="300" dirty="0" smtClean="0">
                <a:ln>
                  <a:solidFill>
                    <a:srgbClr val="002060"/>
                  </a:solidFill>
                </a:ln>
                <a:solidFill>
                  <a:srgbClr val="339933"/>
                </a:solidFill>
                <a:effectLst>
                  <a:glow rad="127000">
                    <a:srgbClr val="B0DD7F"/>
                  </a:glow>
                </a:effectLst>
                <a:latin typeface="Rockwell Extra Bold" pitchFamily="18" charset="0"/>
              </a:rPr>
              <a:t>[the action/verb] </a:t>
            </a:r>
            <a:r>
              <a:rPr lang="en-CA" sz="1600" dirty="0" smtClean="0">
                <a:ln>
                  <a:solidFill>
                    <a:srgbClr val="002060"/>
                  </a:solidFill>
                </a:ln>
                <a:solidFill>
                  <a:srgbClr val="339933"/>
                </a:solidFill>
                <a:latin typeface="Rockwell Extra Bold" pitchFamily="18" charset="0"/>
              </a:rPr>
              <a:t/>
            </a:r>
            <a:br>
              <a:rPr lang="en-CA" sz="1600" dirty="0" smtClean="0">
                <a:ln>
                  <a:solidFill>
                    <a:srgbClr val="002060"/>
                  </a:solidFill>
                </a:ln>
                <a:solidFill>
                  <a:srgbClr val="339933"/>
                </a:solidFill>
                <a:latin typeface="Rockwell Extra Bold" pitchFamily="18" charset="0"/>
              </a:rPr>
            </a:br>
            <a:r>
              <a:rPr lang="en-CA" sz="2400" dirty="0" smtClean="0">
                <a:solidFill>
                  <a:srgbClr val="C00000"/>
                </a:solidFill>
                <a:latin typeface="Rockwell Extra Bold" pitchFamily="18" charset="0"/>
              </a:rPr>
              <a:t>“light and darkness” in the </a:t>
            </a:r>
            <a:r>
              <a:rPr lang="en-CA" sz="2400" b="1" dirty="0" smtClean="0">
                <a:solidFill>
                  <a:srgbClr val="0070C0"/>
                </a:solidFill>
                <a:effectLst>
                  <a:glow rad="127000">
                    <a:srgbClr val="00FFFF"/>
                  </a:glow>
                </a:effectLst>
                <a:latin typeface="Arial Rounded MT Bold" pitchFamily="34" charset="0"/>
              </a:rPr>
              <a:t>morning.</a:t>
            </a:r>
            <a:r>
              <a:rPr lang="en-CA" sz="2400" dirty="0" smtClean="0">
                <a:solidFill>
                  <a:srgbClr val="C00000"/>
                </a:solidFill>
                <a:latin typeface="Rockwell Extra Bold" pitchFamily="18" charset="0"/>
              </a:rPr>
              <a:t> </a:t>
            </a:r>
            <a:endParaRPr lang="en-CA" sz="2000" dirty="0">
              <a:ln>
                <a:solidFill>
                  <a:srgbClr val="006666"/>
                </a:solidFill>
              </a:ln>
              <a:solidFill>
                <a:srgbClr val="B0DD7F"/>
              </a:solidFill>
              <a:latin typeface="Rockwell Extra Bold" pitchFamily="18" charset="0"/>
            </a:endParaRPr>
          </a:p>
          <a:p>
            <a:endParaRPr lang="en-CA" sz="1200" dirty="0">
              <a:ln>
                <a:solidFill>
                  <a:srgbClr val="006666"/>
                </a:solidFill>
              </a:ln>
              <a:solidFill>
                <a:srgbClr val="B0DD7F"/>
              </a:solidFill>
              <a:latin typeface="Rockwell Extra Bold" pitchFamily="18" charset="0"/>
            </a:endParaRPr>
          </a:p>
          <a:p>
            <a:pPr algn="ctr"/>
            <a:r>
              <a:rPr lang="en-CA" sz="2600" b="1" dirty="0" smtClean="0">
                <a:solidFill>
                  <a:schemeClr val="tx1">
                    <a:lumMod val="75000"/>
                    <a:lumOff val="25000"/>
                  </a:schemeClr>
                </a:solidFill>
                <a:latin typeface="Poor Richard" pitchFamily="18" charset="0"/>
              </a:rPr>
              <a:t>(</a:t>
            </a:r>
            <a:r>
              <a:rPr lang="en-CA" sz="2600" b="1" u="sng" dirty="0" smtClean="0">
                <a:solidFill>
                  <a:schemeClr val="tx1">
                    <a:lumMod val="75000"/>
                    <a:lumOff val="25000"/>
                  </a:schemeClr>
                </a:solidFill>
                <a:latin typeface="Poor Richard" pitchFamily="18" charset="0"/>
              </a:rPr>
              <a:t>Note</a:t>
            </a:r>
            <a:r>
              <a:rPr lang="en-CA" sz="2600" b="1" dirty="0" smtClean="0">
                <a:solidFill>
                  <a:schemeClr val="tx1">
                    <a:lumMod val="75000"/>
                    <a:lumOff val="25000"/>
                  </a:schemeClr>
                </a:solidFill>
                <a:latin typeface="Poor Richard" pitchFamily="18" charset="0"/>
              </a:rPr>
              <a:t>:   Every </a:t>
            </a:r>
            <a:r>
              <a:rPr lang="en-CA" sz="2600" b="1" dirty="0">
                <a:solidFill>
                  <a:srgbClr val="00B0F0"/>
                </a:solidFill>
                <a:latin typeface="Poor Richard" pitchFamily="18" charset="0"/>
              </a:rPr>
              <a:t>boqer</a:t>
            </a:r>
            <a:r>
              <a:rPr lang="en-CA" sz="2600" b="1" dirty="0">
                <a:solidFill>
                  <a:schemeClr val="tx1">
                    <a:lumMod val="75000"/>
                    <a:lumOff val="25000"/>
                  </a:schemeClr>
                </a:solidFill>
                <a:latin typeface="Poor Richard" pitchFamily="18" charset="0"/>
              </a:rPr>
              <a:t> is </a:t>
            </a:r>
            <a:r>
              <a:rPr lang="en-CA" sz="2600" b="1" dirty="0" smtClean="0">
                <a:solidFill>
                  <a:schemeClr val="tx1">
                    <a:lumMod val="75000"/>
                    <a:lumOff val="25000"/>
                  </a:schemeClr>
                </a:solidFill>
                <a:latin typeface="Poor Richard" pitchFamily="18" charset="0"/>
              </a:rPr>
              <a:t>an </a:t>
            </a:r>
            <a:r>
              <a:rPr lang="en-CA" sz="2600" b="1" dirty="0" err="1" smtClean="0">
                <a:ln>
                  <a:solidFill>
                    <a:srgbClr val="006600"/>
                  </a:solidFill>
                </a:ln>
                <a:solidFill>
                  <a:srgbClr val="B0DD7F"/>
                </a:solidFill>
                <a:latin typeface="Poor Richard" pitchFamily="18" charset="0"/>
              </a:rPr>
              <a:t>arab</a:t>
            </a:r>
            <a:r>
              <a:rPr lang="en-CA" sz="2600" b="1" dirty="0">
                <a:solidFill>
                  <a:schemeClr val="tx1">
                    <a:lumMod val="75000"/>
                    <a:lumOff val="25000"/>
                  </a:schemeClr>
                </a:solidFill>
                <a:latin typeface="Poor Richard" pitchFamily="18" charset="0"/>
              </a:rPr>
              <a:t> </a:t>
            </a:r>
            <a:r>
              <a:rPr lang="en-CA" sz="2600" b="1" dirty="0" smtClean="0">
                <a:solidFill>
                  <a:schemeClr val="tx1">
                    <a:lumMod val="75000"/>
                    <a:lumOff val="25000"/>
                  </a:schemeClr>
                </a:solidFill>
                <a:latin typeface="Poor Richard" pitchFamily="18" charset="0"/>
              </a:rPr>
              <a:t>only when there is a qualifier.)</a:t>
            </a:r>
            <a:r>
              <a:rPr lang="en-CA" sz="2600" dirty="0" smtClean="0">
                <a:solidFill>
                  <a:srgbClr val="C00000"/>
                </a:solidFill>
                <a:latin typeface="Rockwell Extra Bold" pitchFamily="18" charset="0"/>
              </a:rPr>
              <a:t> </a:t>
            </a:r>
            <a:endParaRPr lang="en-CA" sz="2600" dirty="0">
              <a:solidFill>
                <a:srgbClr val="C00000"/>
              </a:solidFill>
              <a:latin typeface="Rockwell Extra Bold" pitchFamily="18" charset="0"/>
            </a:endParaRPr>
          </a:p>
        </p:txBody>
      </p:sp>
    </p:spTree>
    <p:extLst>
      <p:ext uri="{BB962C8B-B14F-4D97-AF65-F5344CB8AC3E}">
        <p14:creationId xmlns:p14="http://schemas.microsoft.com/office/powerpoint/2010/main" val="231105561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75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75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175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left)">
                                      <p:cBhvr>
                                        <p:cTn id="32" dur="175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left)">
                                      <p:cBhvr>
                                        <p:cTn id="37" dur="175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wipe(left)">
                                      <p:cBhvr>
                                        <p:cTn id="42" dur="175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wipe(left)">
                                      <p:cBhvr>
                                        <p:cTn id="47" dur="175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48464" y="6525344"/>
            <a:ext cx="432048" cy="365125"/>
          </a:xfrm>
        </p:spPr>
        <p:txBody>
          <a:bodyPr/>
          <a:lstStyle/>
          <a:p>
            <a:fld id="{F6AA5173-809A-47C4-A6C9-FAF8F879D43E}" type="slidenum">
              <a:rPr lang="es-ES" b="0" smtClean="0">
                <a:solidFill>
                  <a:schemeClr val="tx1">
                    <a:lumMod val="85000"/>
                    <a:lumOff val="15000"/>
                  </a:schemeClr>
                </a:solidFill>
              </a:rPr>
              <a:pPr/>
              <a:t>53</a:t>
            </a:fld>
            <a:endParaRPr lang="es-ES" b="0" dirty="0">
              <a:solidFill>
                <a:schemeClr val="tx1">
                  <a:lumMod val="85000"/>
                  <a:lumOff val="15000"/>
                </a:schemeClr>
              </a:solidFill>
            </a:endParaRPr>
          </a:p>
        </p:txBody>
      </p:sp>
      <p:sp>
        <p:nvSpPr>
          <p:cNvPr id="7" name="TextBox 29"/>
          <p:cNvSpPr txBox="1"/>
          <p:nvPr/>
        </p:nvSpPr>
        <p:spPr>
          <a:xfrm>
            <a:off x="9540552" y="3019309"/>
            <a:ext cx="436934" cy="1630382"/>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1026160" y="5178707"/>
            <a:ext cx="325120" cy="650240"/>
          </a:xfrm>
          <a:prstGeom prst="rect">
            <a:avLst/>
          </a:prstGeom>
          <a:gradFill flip="none" rotWithShape="1">
            <a:gsLst>
              <a:gs pos="0">
                <a:srgbClr val="000082"/>
              </a:gs>
              <a:gs pos="19000">
                <a:srgbClr val="66008F"/>
              </a:gs>
              <a:gs pos="35000">
                <a:srgbClr val="BA0066"/>
              </a:gs>
              <a:gs pos="59000">
                <a:schemeClr val="accent6">
                  <a:lumMod val="75000"/>
                </a:schemeClr>
              </a:gs>
              <a:gs pos="78000">
                <a:schemeClr val="accent4"/>
              </a:gs>
            </a:gsLst>
            <a:lin ang="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1" name="Rectangle 10"/>
          <p:cNvSpPr/>
          <p:nvPr/>
        </p:nvSpPr>
        <p:spPr>
          <a:xfrm>
            <a:off x="1442720" y="5178707"/>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12" name="Rectangle 11"/>
          <p:cNvSpPr/>
          <p:nvPr/>
        </p:nvSpPr>
        <p:spPr>
          <a:xfrm>
            <a:off x="5197174" y="5178707"/>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sp>
        <p:nvSpPr>
          <p:cNvPr id="13" name="Rectangle 12"/>
          <p:cNvSpPr/>
          <p:nvPr/>
        </p:nvSpPr>
        <p:spPr>
          <a:xfrm>
            <a:off x="4888660" y="5178707"/>
            <a:ext cx="322122" cy="650240"/>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4" name="Straight Connector 13"/>
          <p:cNvCxnSpPr/>
          <p:nvPr/>
        </p:nvCxnSpPr>
        <p:spPr>
          <a:xfrm>
            <a:off x="996406" y="4400016"/>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02080" y="4772307"/>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37134" y="4762147"/>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761536" y="4486557"/>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186328" y="3348193"/>
            <a:ext cx="361336" cy="1814639"/>
          </a:xfrm>
          <a:prstGeom prst="straightConnector1">
            <a:avLst/>
          </a:prstGeom>
          <a:ln w="3810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209929" y="2963827"/>
            <a:ext cx="6674439" cy="457200"/>
          </a:xfrm>
          <a:prstGeom prst="rect">
            <a:avLst/>
          </a:prstGeom>
          <a:solidFill>
            <a:schemeClr val="accent5">
              <a:lumMod val="20000"/>
              <a:lumOff val="80000"/>
            </a:schemeClr>
          </a:solidFill>
          <a:ln w="57150"/>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000" b="1" i="1" dirty="0" smtClean="0">
                <a:solidFill>
                  <a:srgbClr val="00B0F0"/>
                </a:solidFill>
                <a:effectLst/>
                <a:latin typeface="Comic Sans MS" pitchFamily="66" charset="0"/>
              </a:rPr>
              <a:t>Morning</a:t>
            </a:r>
            <a:r>
              <a:rPr lang="en-CA" sz="2000" b="1" i="1" dirty="0" smtClean="0">
                <a:solidFill>
                  <a:srgbClr val="FF00FF"/>
                </a:solidFill>
                <a:effectLst/>
              </a:rPr>
              <a:t> </a:t>
            </a:r>
            <a:r>
              <a:rPr lang="en-CA" sz="2000" b="1" i="1" dirty="0" smtClean="0">
                <a:solidFill>
                  <a:srgbClr val="FF00FF"/>
                </a:solidFill>
                <a:effectLst>
                  <a:glow rad="177800">
                    <a:srgbClr val="00B050">
                      <a:alpha val="79000"/>
                    </a:srgbClr>
                  </a:glow>
                </a:effectLst>
                <a:latin typeface="Comic Sans MS" pitchFamily="66" charset="0"/>
              </a:rPr>
              <a:t>action</a:t>
            </a:r>
            <a:r>
              <a:rPr lang="en-CA" sz="2000" b="1" i="1" dirty="0" smtClean="0">
                <a:solidFill>
                  <a:srgbClr val="FF00FF"/>
                </a:solidFill>
                <a:effectLst/>
                <a:latin typeface="Comic Sans MS" pitchFamily="66" charset="0"/>
              </a:rPr>
              <a:t> described as</a:t>
            </a:r>
            <a:r>
              <a:rPr lang="en-CA" sz="2000" b="1" dirty="0" smtClean="0">
                <a:solidFill>
                  <a:srgbClr val="FF00FF"/>
                </a:solidFill>
                <a:effectLst/>
                <a:latin typeface="Comic Sans MS" pitchFamily="66" charset="0"/>
              </a:rPr>
              <a:t> </a:t>
            </a:r>
            <a:r>
              <a:rPr lang="en-CA" sz="2000" b="1" i="1" dirty="0" smtClean="0">
                <a:solidFill>
                  <a:srgbClr val="00B050"/>
                </a:solidFill>
                <a:latin typeface="Comic Sans MS" pitchFamily="66" charset="0"/>
              </a:rPr>
              <a:t>“</a:t>
            </a:r>
            <a:r>
              <a:rPr lang="en-CA" sz="2000" b="1" i="1" dirty="0" err="1" smtClean="0">
                <a:solidFill>
                  <a:srgbClr val="00B050"/>
                </a:solidFill>
                <a:latin typeface="Comic Sans MS" pitchFamily="66" charset="0"/>
              </a:rPr>
              <a:t>arab</a:t>
            </a:r>
            <a:r>
              <a:rPr lang="en-CA" sz="2000" b="1" i="1" dirty="0" smtClean="0">
                <a:solidFill>
                  <a:srgbClr val="00B050"/>
                </a:solidFill>
                <a:latin typeface="Comic Sans MS" pitchFamily="66" charset="0"/>
              </a:rPr>
              <a:t>” </a:t>
            </a:r>
            <a:r>
              <a:rPr lang="en-CA" sz="2000" b="1" dirty="0" smtClean="0">
                <a:solidFill>
                  <a:schemeClr val="accent6">
                    <a:lumMod val="75000"/>
                  </a:schemeClr>
                </a:solidFill>
                <a:effectLst>
                  <a:glow rad="127000">
                    <a:srgbClr val="FFFF00"/>
                  </a:glow>
                </a:effectLst>
              </a:rPr>
              <a:t>twilight </a:t>
            </a:r>
            <a:r>
              <a:rPr lang="en-CA" sz="2000" b="1" i="1" u="sng" dirty="0" smtClean="0">
                <a:solidFill>
                  <a:schemeClr val="accent6">
                    <a:lumMod val="75000"/>
                  </a:schemeClr>
                </a:solidFill>
                <a:effectLst>
                  <a:glow rad="190500">
                    <a:srgbClr val="FFFF00"/>
                  </a:glow>
                </a:effectLst>
              </a:rPr>
              <a:t>mixture</a:t>
            </a:r>
            <a:r>
              <a:rPr lang="en-CA" sz="2000" i="1" dirty="0" smtClean="0">
                <a:solidFill>
                  <a:schemeClr val="accent6">
                    <a:lumMod val="75000"/>
                  </a:schemeClr>
                </a:solidFill>
                <a:effectLst>
                  <a:glow rad="190500">
                    <a:srgbClr val="FFFF00"/>
                  </a:glow>
                </a:effectLst>
              </a:rPr>
              <a:t>.</a:t>
            </a:r>
            <a:endParaRPr lang="en-CA" sz="2000" b="1" i="1" u="sng" dirty="0">
              <a:solidFill>
                <a:schemeClr val="accent6">
                  <a:lumMod val="75000"/>
                </a:schemeClr>
              </a:solidFill>
              <a:effectLst>
                <a:glow rad="190500">
                  <a:srgbClr val="FFFF00"/>
                </a:glow>
              </a:effectLst>
            </a:endParaRPr>
          </a:p>
        </p:txBody>
      </p:sp>
      <p:sp>
        <p:nvSpPr>
          <p:cNvPr id="20" name="Rectangle 19"/>
          <p:cNvSpPr/>
          <p:nvPr/>
        </p:nvSpPr>
        <p:spPr>
          <a:xfrm>
            <a:off x="312838" y="2278027"/>
            <a:ext cx="3880268" cy="457200"/>
          </a:xfrm>
          <a:prstGeom prst="rect">
            <a:avLst/>
          </a:prstGeom>
          <a:solidFill>
            <a:schemeClr val="accent5">
              <a:lumMod val="20000"/>
              <a:lumOff val="80000"/>
            </a:schemeClr>
          </a:solidFill>
          <a:ln w="57150"/>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i="1" dirty="0" smtClean="0">
                <a:solidFill>
                  <a:srgbClr val="00B0F0"/>
                </a:solidFill>
                <a:latin typeface="Comic Sans MS" pitchFamily="66" charset="0"/>
              </a:rPr>
              <a:t>Morning/boqer:</a:t>
            </a:r>
            <a:r>
              <a:rPr lang="en-CA" dirty="0">
                <a:solidFill>
                  <a:schemeClr val="bg1"/>
                </a:solidFill>
              </a:rPr>
              <a:t> </a:t>
            </a:r>
            <a:r>
              <a:rPr lang="en-CA" dirty="0" smtClean="0">
                <a:solidFill>
                  <a:schemeClr val="bg1"/>
                </a:solidFill>
              </a:rPr>
              <a:t> </a:t>
            </a:r>
            <a:r>
              <a:rPr lang="en-CA" b="1" i="1" dirty="0" smtClean="0">
                <a:solidFill>
                  <a:srgbClr val="FF00FF"/>
                </a:solidFill>
              </a:rPr>
              <a:t>Dawn’s</a:t>
            </a:r>
            <a:r>
              <a:rPr lang="en-CA" dirty="0" smtClean="0">
                <a:solidFill>
                  <a:schemeClr val="bg1"/>
                </a:solidFill>
              </a:rPr>
              <a:t> </a:t>
            </a:r>
            <a:r>
              <a:rPr lang="en-CA" dirty="0" smtClean="0">
                <a:solidFill>
                  <a:srgbClr val="00B0F0"/>
                </a:solidFill>
              </a:rPr>
              <a:t>1</a:t>
            </a:r>
            <a:r>
              <a:rPr lang="en-CA" baseline="30000" dirty="0" smtClean="0">
                <a:solidFill>
                  <a:srgbClr val="00B0F0"/>
                </a:solidFill>
              </a:rPr>
              <a:t>st</a:t>
            </a:r>
            <a:r>
              <a:rPr lang="en-CA" dirty="0" smtClean="0">
                <a:solidFill>
                  <a:srgbClr val="00B0F0"/>
                </a:solidFill>
              </a:rPr>
              <a:t> LIGHT</a:t>
            </a:r>
            <a:endParaRPr lang="en-CA" dirty="0">
              <a:solidFill>
                <a:srgbClr val="00B0F0"/>
              </a:solidFill>
            </a:endParaRPr>
          </a:p>
        </p:txBody>
      </p:sp>
      <p:cxnSp>
        <p:nvCxnSpPr>
          <p:cNvPr id="21" name="Straight Arrow Connector 20"/>
          <p:cNvCxnSpPr/>
          <p:nvPr/>
        </p:nvCxnSpPr>
        <p:spPr>
          <a:xfrm>
            <a:off x="764903" y="2735227"/>
            <a:ext cx="231503" cy="1654629"/>
          </a:xfrm>
          <a:prstGeom prst="straightConnector1">
            <a:avLst/>
          </a:prstGeom>
          <a:ln w="3810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22120" y="3702968"/>
            <a:ext cx="1493520" cy="462279"/>
          </a:xfrm>
          <a:prstGeom prst="rect">
            <a:avLst/>
          </a:prstGeom>
          <a:solidFill>
            <a:schemeClr val="accent5">
              <a:lumMod val="20000"/>
              <a:lumOff val="80000"/>
            </a:schemeClr>
          </a:solidFill>
          <a:ln w="57150">
            <a:solidFill>
              <a:srgbClr val="CC00CC"/>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400" dirty="0" smtClean="0">
                <a:solidFill>
                  <a:schemeClr val="tx2">
                    <a:lumMod val="75000"/>
                  </a:schemeClr>
                </a:solidFill>
              </a:rPr>
              <a:t>Sunrise</a:t>
            </a:r>
            <a:endParaRPr lang="en-CA" dirty="0">
              <a:solidFill>
                <a:schemeClr val="tx2">
                  <a:lumMod val="75000"/>
                </a:schemeClr>
              </a:solidFill>
            </a:endParaRPr>
          </a:p>
        </p:txBody>
      </p:sp>
      <p:cxnSp>
        <p:nvCxnSpPr>
          <p:cNvPr id="23" name="Straight Arrow Connector 22"/>
          <p:cNvCxnSpPr/>
          <p:nvPr/>
        </p:nvCxnSpPr>
        <p:spPr>
          <a:xfrm flipH="1">
            <a:off x="1402080" y="4165247"/>
            <a:ext cx="518160" cy="642620"/>
          </a:xfrm>
          <a:prstGeom prst="straightConnector1">
            <a:avLst/>
          </a:prstGeom>
          <a:ln w="3810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a:off x="1442720" y="4630066"/>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25" name="Rectangle 24"/>
          <p:cNvSpPr/>
          <p:nvPr/>
        </p:nvSpPr>
        <p:spPr>
          <a:xfrm>
            <a:off x="3635896" y="3702968"/>
            <a:ext cx="1381760" cy="462279"/>
          </a:xfrm>
          <a:prstGeom prst="rect">
            <a:avLst/>
          </a:prstGeom>
          <a:solidFill>
            <a:schemeClr val="accent6">
              <a:lumMod val="40000"/>
              <a:lumOff val="60000"/>
            </a:schemeClr>
          </a:solidFill>
          <a:ln w="57150">
            <a:solidFill>
              <a:srgbClr val="CC00CC"/>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400" dirty="0" smtClean="0">
                <a:solidFill>
                  <a:schemeClr val="accent6">
                    <a:lumMod val="75000"/>
                  </a:schemeClr>
                </a:solidFill>
              </a:rPr>
              <a:t>Sunset</a:t>
            </a:r>
            <a:endParaRPr lang="en-CA" dirty="0">
              <a:solidFill>
                <a:schemeClr val="accent6">
                  <a:lumMod val="75000"/>
                </a:schemeClr>
              </a:solidFill>
            </a:endParaRPr>
          </a:p>
        </p:txBody>
      </p:sp>
      <p:cxnSp>
        <p:nvCxnSpPr>
          <p:cNvPr id="26" name="Straight Arrow Connector 25"/>
          <p:cNvCxnSpPr/>
          <p:nvPr/>
        </p:nvCxnSpPr>
        <p:spPr>
          <a:xfrm>
            <a:off x="4644008" y="4186853"/>
            <a:ext cx="193126" cy="575294"/>
          </a:xfrm>
          <a:prstGeom prst="straightConnector1">
            <a:avLst/>
          </a:prstGeom>
          <a:ln w="3810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3" idx="0"/>
          </p:cNvCxnSpPr>
          <p:nvPr/>
        </p:nvCxnSpPr>
        <p:spPr>
          <a:xfrm flipH="1">
            <a:off x="5049721" y="4299866"/>
            <a:ext cx="435486" cy="878841"/>
          </a:xfrm>
          <a:prstGeom prst="straightConnector1">
            <a:avLst/>
          </a:prstGeom>
          <a:ln w="3810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427984" y="2278027"/>
            <a:ext cx="4464497" cy="457200"/>
          </a:xfrm>
          <a:prstGeom prst="rect">
            <a:avLst/>
          </a:prstGeom>
          <a:solidFill>
            <a:schemeClr val="accent5">
              <a:lumMod val="20000"/>
              <a:lumOff val="80000"/>
            </a:schemeClr>
          </a:solidFill>
          <a:ln w="57150">
            <a:solidFill>
              <a:srgbClr val="9933F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i="1" dirty="0" smtClean="0">
                <a:solidFill>
                  <a:srgbClr val="00B0F0"/>
                </a:solidFill>
                <a:latin typeface="Comic Sans MS" pitchFamily="66" charset="0"/>
              </a:rPr>
              <a:t>Next boqer:</a:t>
            </a:r>
            <a:r>
              <a:rPr lang="en-CA" b="1" i="1" dirty="0">
                <a:solidFill>
                  <a:srgbClr val="00B050"/>
                </a:solidFill>
              </a:rPr>
              <a:t> </a:t>
            </a:r>
            <a:r>
              <a:rPr lang="en-CA" b="1" i="1" dirty="0" smtClean="0">
                <a:solidFill>
                  <a:srgbClr val="00B050"/>
                </a:solidFill>
              </a:rPr>
              <a:t> </a:t>
            </a:r>
            <a:r>
              <a:rPr lang="en-CA" b="1" i="1" dirty="0" smtClean="0">
                <a:solidFill>
                  <a:srgbClr val="FF00FF"/>
                </a:solidFill>
              </a:rPr>
              <a:t>Dawn</a:t>
            </a:r>
            <a:r>
              <a:rPr lang="en-CA" dirty="0" smtClean="0">
                <a:solidFill>
                  <a:schemeClr val="bg1"/>
                </a:solidFill>
              </a:rPr>
              <a:t> </a:t>
            </a:r>
            <a:r>
              <a:rPr lang="en-CA" dirty="0" smtClean="0">
                <a:solidFill>
                  <a:schemeClr val="bg2">
                    <a:lumMod val="50000"/>
                  </a:schemeClr>
                </a:solidFill>
              </a:rPr>
              <a:t>Begins A New Cycle</a:t>
            </a:r>
            <a:endParaRPr lang="en-CA" dirty="0">
              <a:solidFill>
                <a:schemeClr val="bg2">
                  <a:lumMod val="50000"/>
                </a:schemeClr>
              </a:solidFill>
            </a:endParaRPr>
          </a:p>
        </p:txBody>
      </p:sp>
      <p:cxnSp>
        <p:nvCxnSpPr>
          <p:cNvPr id="30" name="Straight Arrow Connector 29"/>
          <p:cNvCxnSpPr/>
          <p:nvPr/>
        </p:nvCxnSpPr>
        <p:spPr>
          <a:xfrm>
            <a:off x="8761536" y="2735227"/>
            <a:ext cx="0" cy="1751330"/>
          </a:xfrm>
          <a:prstGeom prst="straightConnector1">
            <a:avLst/>
          </a:prstGeom>
          <a:ln w="3810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Bent-Up Arrow 34"/>
          <p:cNvSpPr/>
          <p:nvPr/>
        </p:nvSpPr>
        <p:spPr>
          <a:xfrm rot="5400000">
            <a:off x="564061" y="2606595"/>
            <a:ext cx="685534" cy="797662"/>
          </a:xfrm>
          <a:prstGeom prst="bentUpArrow">
            <a:avLst>
              <a:gd name="adj1" fmla="val 12297"/>
              <a:gd name="adj2" fmla="val 19707"/>
              <a:gd name="adj3" fmla="val 35586"/>
            </a:avLst>
          </a:prstGeom>
          <a:solidFill>
            <a:srgbClr val="00FFFF"/>
          </a:solidFill>
          <a:ln>
            <a:solidFill>
              <a:srgbClr val="007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7" name="Rectangle 26"/>
          <p:cNvSpPr/>
          <p:nvPr/>
        </p:nvSpPr>
        <p:spPr>
          <a:xfrm>
            <a:off x="5364087" y="3702968"/>
            <a:ext cx="3096345" cy="783589"/>
          </a:xfrm>
          <a:prstGeom prst="rect">
            <a:avLst/>
          </a:prstGeom>
          <a:solidFill>
            <a:schemeClr val="accent4">
              <a:lumMod val="60000"/>
              <a:lumOff val="40000"/>
            </a:schemeClr>
          </a:solidFill>
          <a:ln w="57150">
            <a:solidFill>
              <a:schemeClr val="accent3">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000" b="1" i="1" dirty="0" smtClean="0">
                <a:solidFill>
                  <a:srgbClr val="CC3300"/>
                </a:solidFill>
                <a:latin typeface="Comic Sans MS" pitchFamily="66" charset="0"/>
              </a:rPr>
              <a:t>Evening/ereb action:</a:t>
            </a:r>
            <a:r>
              <a:rPr lang="en-CA" sz="2000" i="1" dirty="0" smtClean="0">
                <a:solidFill>
                  <a:schemeClr val="bg1"/>
                </a:solidFill>
                <a:latin typeface="Comic Sans MS" pitchFamily="66" charset="0"/>
              </a:rPr>
              <a:t> </a:t>
            </a:r>
            <a:br>
              <a:rPr lang="en-CA" sz="2000" i="1" dirty="0" smtClean="0">
                <a:solidFill>
                  <a:schemeClr val="bg1"/>
                </a:solidFill>
                <a:latin typeface="Comic Sans MS" pitchFamily="66" charset="0"/>
              </a:rPr>
            </a:br>
            <a:r>
              <a:rPr lang="en-CA" sz="2000" b="1" i="1" dirty="0">
                <a:solidFill>
                  <a:srgbClr val="00B050"/>
                </a:solidFill>
                <a:latin typeface="Comic Sans MS" pitchFamily="66" charset="0"/>
              </a:rPr>
              <a:t>“</a:t>
            </a:r>
            <a:r>
              <a:rPr lang="en-CA" sz="2000" b="1" i="1" dirty="0" err="1">
                <a:solidFill>
                  <a:srgbClr val="00B050"/>
                </a:solidFill>
                <a:latin typeface="Comic Sans MS" pitchFamily="66" charset="0"/>
              </a:rPr>
              <a:t>arab</a:t>
            </a:r>
            <a:r>
              <a:rPr lang="en-CA" sz="2000" b="1" i="1" dirty="0">
                <a:solidFill>
                  <a:srgbClr val="00B050"/>
                </a:solidFill>
                <a:latin typeface="Comic Sans MS" pitchFamily="66" charset="0"/>
              </a:rPr>
              <a:t>”</a:t>
            </a:r>
            <a:r>
              <a:rPr lang="en-CA" sz="2000" b="1" i="1" dirty="0" smtClean="0">
                <a:solidFill>
                  <a:srgbClr val="00B050"/>
                </a:solidFill>
              </a:rPr>
              <a:t> </a:t>
            </a:r>
            <a:r>
              <a:rPr lang="en-CA" sz="2000" b="1" dirty="0" smtClean="0">
                <a:solidFill>
                  <a:schemeClr val="accent6">
                    <a:lumMod val="75000"/>
                  </a:schemeClr>
                </a:solidFill>
                <a:effectLst>
                  <a:glow rad="127000">
                    <a:srgbClr val="FFFF00"/>
                  </a:glow>
                </a:effectLst>
              </a:rPr>
              <a:t>twilight </a:t>
            </a:r>
            <a:r>
              <a:rPr lang="en-CA" sz="2000" b="1" i="1" u="sng" dirty="0">
                <a:solidFill>
                  <a:schemeClr val="accent6">
                    <a:lumMod val="75000"/>
                  </a:schemeClr>
                </a:solidFill>
                <a:effectLst>
                  <a:glow rad="190500">
                    <a:srgbClr val="FFFF00"/>
                  </a:glow>
                </a:effectLst>
              </a:rPr>
              <a:t>mixture</a:t>
            </a:r>
            <a:r>
              <a:rPr lang="en-CA" sz="2000" i="1" dirty="0">
                <a:solidFill>
                  <a:schemeClr val="accent6">
                    <a:lumMod val="75000"/>
                  </a:schemeClr>
                </a:solidFill>
                <a:effectLst>
                  <a:glow rad="190500">
                    <a:srgbClr val="FFFF00"/>
                  </a:glow>
                </a:effectLst>
              </a:rPr>
              <a:t>.</a:t>
            </a:r>
            <a:endParaRPr lang="en-CA" sz="2000" b="1" i="1" u="sng" dirty="0">
              <a:solidFill>
                <a:schemeClr val="accent6">
                  <a:lumMod val="75000"/>
                </a:schemeClr>
              </a:solidFill>
              <a:effectLst>
                <a:glow rad="190500">
                  <a:srgbClr val="FFFF00"/>
                </a:glow>
              </a:effectLst>
            </a:endParaRPr>
          </a:p>
        </p:txBody>
      </p:sp>
      <p:sp>
        <p:nvSpPr>
          <p:cNvPr id="39" name="Title 2"/>
          <p:cNvSpPr txBox="1">
            <a:spLocks/>
          </p:cNvSpPr>
          <p:nvPr/>
        </p:nvSpPr>
        <p:spPr>
          <a:xfrm>
            <a:off x="0" y="-27384"/>
            <a:ext cx="9143999" cy="728464"/>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ln>
                  <a:solidFill>
                    <a:srgbClr val="002060"/>
                  </a:solidFill>
                  <a:prstDash val="solid"/>
                </a:ln>
                <a:solidFill>
                  <a:schemeClr val="accent1">
                    <a:lumMod val="60000"/>
                    <a:lumOff val="40000"/>
                  </a:schemeClr>
                </a:solidFill>
                <a:effectLst>
                  <a:glow rad="101600">
                    <a:srgbClr val="00B050">
                      <a:alpha val="33000"/>
                    </a:srgbClr>
                  </a:glow>
                  <a:outerShdw blurRad="88000" dist="50800" dir="5040000" algn="tl">
                    <a:schemeClr val="accent4">
                      <a:tint val="80000"/>
                      <a:satMod val="250000"/>
                      <a:alpha val="45000"/>
                    </a:schemeClr>
                  </a:outerShdw>
                </a:effectLst>
                <a:latin typeface="Arial Rounded MT Bold" pitchFamily="34" charset="0"/>
              </a:rPr>
              <a:t>“Nouns” </a:t>
            </a:r>
            <a:r>
              <a:rPr lang="en-US" sz="4800" dirty="0" smtClean="0">
                <a:ln>
                  <a:solidFill>
                    <a:srgbClr val="002060"/>
                  </a:solidFill>
                  <a:prstDash val="solid"/>
                </a:ln>
                <a:solidFill>
                  <a:srgbClr val="00B0F0"/>
                </a:solidFill>
                <a:effectLst>
                  <a:glow rad="101600">
                    <a:srgbClr val="00B050">
                      <a:alpha val="33000"/>
                    </a:srgbClr>
                  </a:glow>
                  <a:outerShdw blurRad="88000" dist="50800" dir="5040000" algn="tl">
                    <a:schemeClr val="accent4">
                      <a:tint val="80000"/>
                      <a:satMod val="250000"/>
                      <a:alpha val="45000"/>
                    </a:schemeClr>
                  </a:outerShdw>
                </a:effectLst>
                <a:latin typeface="Arial Rounded MT Bold" pitchFamily="34" charset="0"/>
              </a:rPr>
              <a:t>and</a:t>
            </a:r>
            <a:r>
              <a:rPr lang="en-US" sz="4800" dirty="0" smtClean="0">
                <a:ln>
                  <a:solidFill>
                    <a:srgbClr val="002060"/>
                  </a:solidFill>
                  <a:prstDash val="solid"/>
                </a:ln>
                <a:solidFill>
                  <a:schemeClr val="accent1">
                    <a:lumMod val="60000"/>
                    <a:lumOff val="40000"/>
                  </a:schemeClr>
                </a:solidFill>
                <a:effectLst>
                  <a:glow rad="101600">
                    <a:srgbClr val="00B050">
                      <a:alpha val="33000"/>
                    </a:srgbClr>
                  </a:glow>
                  <a:outerShdw blurRad="88000" dist="50800" dir="5040000" algn="tl">
                    <a:schemeClr val="accent4">
                      <a:tint val="80000"/>
                      <a:satMod val="250000"/>
                      <a:alpha val="45000"/>
                    </a:schemeClr>
                  </a:outerShdw>
                </a:effectLst>
                <a:latin typeface="Arial Rounded MT Bold" pitchFamily="34" charset="0"/>
              </a:rPr>
              <a:t> </a:t>
            </a:r>
            <a:r>
              <a:rPr lang="en-US" sz="4800" dirty="0" smtClean="0">
                <a:ln>
                  <a:solidFill>
                    <a:srgbClr val="002060"/>
                  </a:solidFill>
                  <a:prstDash val="solid"/>
                </a:ln>
                <a:solidFill>
                  <a:srgbClr val="00B050"/>
                </a:solidFill>
                <a:effectLst>
                  <a:glow rad="101600">
                    <a:srgbClr val="00B050">
                      <a:alpha val="33000"/>
                    </a:srgbClr>
                  </a:glow>
                  <a:outerShdw blurRad="88000" dist="50800" dir="5040000" algn="tl">
                    <a:schemeClr val="accent4">
                      <a:tint val="80000"/>
                      <a:satMod val="250000"/>
                      <a:alpha val="45000"/>
                    </a:schemeClr>
                  </a:outerShdw>
                </a:effectLst>
                <a:latin typeface="Arial Rounded MT Bold" pitchFamily="34" charset="0"/>
              </a:rPr>
              <a:t>“Verb Tenses”</a:t>
            </a:r>
            <a:endParaRPr lang="en-US" sz="2000" dirty="0">
              <a:ln>
                <a:noFill/>
                <a:prstDash val="solid"/>
              </a:ln>
              <a:solidFill>
                <a:srgbClr val="00B050"/>
              </a:solidFill>
              <a:effectLst>
                <a:glow rad="101600">
                  <a:srgbClr val="00B050">
                    <a:alpha val="33000"/>
                  </a:srgbClr>
                </a:glow>
                <a:outerShdw blurRad="88000" dist="50800" dir="5040000" algn="tl">
                  <a:schemeClr val="accent4">
                    <a:tint val="80000"/>
                    <a:satMod val="250000"/>
                    <a:alpha val="45000"/>
                  </a:schemeClr>
                </a:outerShdw>
              </a:effectLst>
            </a:endParaRPr>
          </a:p>
        </p:txBody>
      </p:sp>
      <p:sp>
        <p:nvSpPr>
          <p:cNvPr id="41" name="Title 2"/>
          <p:cNvSpPr txBox="1">
            <a:spLocks/>
          </p:cNvSpPr>
          <p:nvPr/>
        </p:nvSpPr>
        <p:spPr>
          <a:xfrm>
            <a:off x="2051720" y="701913"/>
            <a:ext cx="5001826" cy="67984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ln>
                  <a:solidFill>
                    <a:srgbClr val="002060"/>
                  </a:solidFill>
                  <a:prstDash val="solid"/>
                </a:ln>
                <a:solidFill>
                  <a:srgbClr val="00B0F0"/>
                </a:solidFill>
                <a:effectLst>
                  <a:glow rad="127000">
                    <a:srgbClr val="00B050">
                      <a:alpha val="37000"/>
                    </a:srgbClr>
                  </a:glow>
                  <a:outerShdw blurRad="88000" dist="50800" dir="5040000" algn="tl">
                    <a:schemeClr val="accent4">
                      <a:tint val="80000"/>
                      <a:satMod val="250000"/>
                      <a:alpha val="45000"/>
                    </a:schemeClr>
                  </a:outerShdw>
                </a:effectLst>
                <a:latin typeface="Arial Rounded MT Bold" pitchFamily="34" charset="0"/>
              </a:rPr>
              <a:t>Working Together</a:t>
            </a:r>
            <a:endParaRPr lang="en-US" sz="3600" dirty="0">
              <a:ln>
                <a:solidFill>
                  <a:srgbClr val="002060"/>
                </a:solidFill>
                <a:prstDash val="solid"/>
              </a:ln>
              <a:solidFill>
                <a:srgbClr val="00B0F0"/>
              </a:solidFill>
              <a:effectLst>
                <a:glow rad="127000">
                  <a:srgbClr val="00B050">
                    <a:alpha val="37000"/>
                  </a:srgbClr>
                </a:glow>
                <a:outerShdw blurRad="88000" dist="50800" dir="5040000" algn="tl">
                  <a:schemeClr val="accent4">
                    <a:tint val="80000"/>
                    <a:satMod val="250000"/>
                    <a:alpha val="45000"/>
                  </a:schemeClr>
                </a:outerShdw>
              </a:effectLst>
            </a:endParaRPr>
          </a:p>
        </p:txBody>
      </p:sp>
      <p:sp>
        <p:nvSpPr>
          <p:cNvPr id="31" name="Title 2"/>
          <p:cNvSpPr txBox="1">
            <a:spLocks/>
          </p:cNvSpPr>
          <p:nvPr/>
        </p:nvSpPr>
        <p:spPr>
          <a:xfrm>
            <a:off x="0" y="1344900"/>
            <a:ext cx="9143999" cy="440432"/>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ln>
                  <a:noFill/>
                  <a:prstDash val="solid"/>
                </a:ln>
                <a:solidFill>
                  <a:srgbClr val="CC3300"/>
                </a:solidFill>
              </a:rPr>
              <a:t>   </a:t>
            </a:r>
            <a:r>
              <a:rPr lang="en-US" sz="2000" dirty="0" smtClean="0">
                <a:ln>
                  <a:noFill/>
                  <a:prstDash val="solid"/>
                </a:ln>
                <a:solidFill>
                  <a:schemeClr val="accent6">
                    <a:lumMod val="50000"/>
                  </a:schemeClr>
                </a:solidFill>
              </a:rPr>
              <a:t>[ereb/evening twilight]     </a:t>
            </a:r>
            <a:r>
              <a:rPr lang="en-US" sz="2000" dirty="0" smtClean="0">
                <a:ln>
                  <a:noFill/>
                  <a:prstDash val="solid"/>
                </a:ln>
                <a:solidFill>
                  <a:srgbClr val="00B050"/>
                </a:solidFill>
              </a:rPr>
              <a:t>[H61</a:t>
            </a:r>
            <a:r>
              <a:rPr lang="en-US" sz="2000" dirty="0" smtClean="0">
                <a:ln>
                  <a:noFill/>
                  <a:prstDash val="solid"/>
                </a:ln>
                <a:solidFill>
                  <a:schemeClr val="accent6">
                    <a:lumMod val="50000"/>
                  </a:schemeClr>
                </a:solidFill>
              </a:rPr>
              <a:t>50:</a:t>
            </a:r>
            <a:r>
              <a:rPr lang="en-US" sz="2000" dirty="0" smtClean="0">
                <a:ln>
                  <a:noFill/>
                  <a:prstDash val="solid"/>
                </a:ln>
                <a:solidFill>
                  <a:srgbClr val="00B050"/>
                </a:solidFill>
              </a:rPr>
              <a:t> </a:t>
            </a:r>
            <a:r>
              <a:rPr lang="en-US" sz="2000" dirty="0" smtClean="0">
                <a:ln>
                  <a:noFill/>
                  <a:prstDash val="solid"/>
                </a:ln>
                <a:solidFill>
                  <a:schemeClr val="accent6">
                    <a:lumMod val="50000"/>
                  </a:schemeClr>
                </a:solidFill>
              </a:rPr>
              <a:t>singular</a:t>
            </a:r>
            <a:r>
              <a:rPr lang="en-US" sz="2000" dirty="0" smtClean="0">
                <a:ln>
                  <a:noFill/>
                  <a:prstDash val="solid"/>
                </a:ln>
                <a:solidFill>
                  <a:srgbClr val="00B050"/>
                </a:solidFill>
              </a:rPr>
              <a:t> </a:t>
            </a:r>
            <a:r>
              <a:rPr lang="en-US" sz="2000" dirty="0" err="1" smtClean="0">
                <a:ln>
                  <a:noFill/>
                  <a:prstDash val="solid"/>
                </a:ln>
                <a:solidFill>
                  <a:srgbClr val="00B050"/>
                </a:solidFill>
              </a:rPr>
              <a:t>arab</a:t>
            </a:r>
            <a:r>
              <a:rPr lang="en-US" sz="2000" dirty="0" smtClean="0">
                <a:ln>
                  <a:noFill/>
                  <a:prstDash val="solid"/>
                </a:ln>
                <a:solidFill>
                  <a:srgbClr val="00B050"/>
                </a:solidFill>
              </a:rPr>
              <a:t>/mixing</a:t>
            </a:r>
            <a:r>
              <a:rPr lang="en-US" sz="2000" dirty="0">
                <a:ln>
                  <a:noFill/>
                  <a:prstDash val="solid"/>
                </a:ln>
                <a:solidFill>
                  <a:srgbClr val="00B050"/>
                </a:solidFill>
              </a:rPr>
              <a:t>]</a:t>
            </a:r>
            <a:r>
              <a:rPr lang="en-US" sz="2000" dirty="0">
                <a:ln>
                  <a:noFill/>
                  <a:prstDash val="solid"/>
                </a:ln>
                <a:solidFill>
                  <a:srgbClr val="B83D68"/>
                </a:solidFill>
              </a:rPr>
              <a:t> </a:t>
            </a:r>
            <a:endParaRPr lang="en-US" sz="2000" dirty="0">
              <a:ln>
                <a:noFill/>
                <a:prstDash val="solid"/>
              </a:ln>
              <a:solidFill>
                <a:srgbClr val="CC3300"/>
              </a:solidFill>
            </a:endParaRPr>
          </a:p>
        </p:txBody>
      </p:sp>
      <p:sp>
        <p:nvSpPr>
          <p:cNvPr id="32" name="Title 2"/>
          <p:cNvSpPr txBox="1">
            <a:spLocks/>
          </p:cNvSpPr>
          <p:nvPr/>
        </p:nvSpPr>
        <p:spPr>
          <a:xfrm>
            <a:off x="1" y="1785332"/>
            <a:ext cx="9143999" cy="355848"/>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ln>
                  <a:noFill/>
                  <a:prstDash val="solid"/>
                </a:ln>
                <a:solidFill>
                  <a:srgbClr val="0070C0"/>
                </a:solidFill>
              </a:rPr>
              <a:t>[boqer/morning twilight]     </a:t>
            </a:r>
            <a:r>
              <a:rPr lang="en-US" sz="2000" dirty="0" smtClean="0">
                <a:ln>
                  <a:noFill/>
                  <a:prstDash val="solid"/>
                </a:ln>
                <a:solidFill>
                  <a:srgbClr val="00B050"/>
                </a:solidFill>
              </a:rPr>
              <a:t>[H61</a:t>
            </a:r>
            <a:r>
              <a:rPr lang="en-US" sz="2000" dirty="0" smtClean="0">
                <a:ln>
                  <a:noFill/>
                  <a:prstDash val="solid"/>
                </a:ln>
                <a:solidFill>
                  <a:srgbClr val="0070C0"/>
                </a:solidFill>
              </a:rPr>
              <a:t>48:</a:t>
            </a:r>
            <a:r>
              <a:rPr lang="en-US" sz="2000" dirty="0" smtClean="0">
                <a:ln>
                  <a:noFill/>
                  <a:prstDash val="solid"/>
                </a:ln>
                <a:solidFill>
                  <a:srgbClr val="00B050"/>
                </a:solidFill>
              </a:rPr>
              <a:t> </a:t>
            </a:r>
            <a:r>
              <a:rPr lang="en-US" sz="2000" dirty="0" smtClean="0">
                <a:ln>
                  <a:noFill/>
                  <a:prstDash val="solid"/>
                </a:ln>
                <a:solidFill>
                  <a:srgbClr val="0070C0"/>
                </a:solidFill>
              </a:rPr>
              <a:t>plural</a:t>
            </a:r>
            <a:r>
              <a:rPr lang="en-US" sz="2000" dirty="0" smtClean="0">
                <a:ln>
                  <a:noFill/>
                  <a:prstDash val="solid"/>
                </a:ln>
                <a:solidFill>
                  <a:srgbClr val="00B050"/>
                </a:solidFill>
              </a:rPr>
              <a:t> </a:t>
            </a:r>
            <a:r>
              <a:rPr lang="en-US" sz="2000" dirty="0" err="1" smtClean="0">
                <a:ln>
                  <a:noFill/>
                  <a:prstDash val="solid"/>
                </a:ln>
                <a:solidFill>
                  <a:srgbClr val="00B050"/>
                </a:solidFill>
              </a:rPr>
              <a:t>arab</a:t>
            </a:r>
            <a:r>
              <a:rPr lang="en-US" sz="2000" dirty="0" smtClean="0">
                <a:ln>
                  <a:noFill/>
                  <a:prstDash val="solid"/>
                </a:ln>
                <a:solidFill>
                  <a:srgbClr val="00B050"/>
                </a:solidFill>
              </a:rPr>
              <a:t>/mixing</a:t>
            </a:r>
            <a:r>
              <a:rPr lang="en-US" sz="2000" u="sng" dirty="0" smtClean="0">
                <a:ln>
                  <a:noFill/>
                  <a:prstDash val="solid"/>
                </a:ln>
                <a:solidFill>
                  <a:srgbClr val="0070C0"/>
                </a:solidFill>
              </a:rPr>
              <a:t>s</a:t>
            </a:r>
            <a:r>
              <a:rPr lang="en-US" sz="2000" dirty="0" smtClean="0">
                <a:ln>
                  <a:noFill/>
                  <a:prstDash val="solid"/>
                </a:ln>
                <a:solidFill>
                  <a:srgbClr val="00B050"/>
                </a:solidFill>
              </a:rPr>
              <a:t>]</a:t>
            </a:r>
            <a:r>
              <a:rPr lang="en-US" sz="2000" dirty="0" smtClean="0">
                <a:ln>
                  <a:noFill/>
                  <a:prstDash val="solid"/>
                </a:ln>
                <a:solidFill>
                  <a:srgbClr val="B83D68"/>
                </a:solidFill>
              </a:rPr>
              <a:t>        </a:t>
            </a:r>
            <a:endParaRPr lang="en-US" sz="2000" dirty="0">
              <a:ln>
                <a:noFill/>
                <a:prstDash val="solid"/>
              </a:ln>
              <a:solidFill>
                <a:srgbClr val="00B050"/>
              </a:solidFill>
            </a:endParaRPr>
          </a:p>
        </p:txBody>
      </p:sp>
      <p:sp>
        <p:nvSpPr>
          <p:cNvPr id="33" name="Title 2"/>
          <p:cNvSpPr txBox="1">
            <a:spLocks/>
          </p:cNvSpPr>
          <p:nvPr/>
        </p:nvSpPr>
        <p:spPr>
          <a:xfrm>
            <a:off x="-24852" y="6021288"/>
            <a:ext cx="9143999" cy="836712"/>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n>
                  <a:noFill/>
                  <a:prstDash val="solid"/>
                </a:ln>
                <a:solidFill>
                  <a:srgbClr val="0070C0"/>
                </a:solidFill>
              </a:rPr>
              <a:t> </a:t>
            </a:r>
            <a:r>
              <a:rPr lang="en-US" sz="2000" dirty="0" smtClean="0">
                <a:ln>
                  <a:noFill/>
                  <a:prstDash val="solid"/>
                </a:ln>
                <a:solidFill>
                  <a:srgbClr val="0070C0"/>
                </a:solidFill>
              </a:rPr>
              <a:t>The morning/boqer twilight qualifies for the </a:t>
            </a:r>
            <a:r>
              <a:rPr lang="en-US" sz="2000" dirty="0" smtClean="0">
                <a:ln>
                  <a:noFill/>
                  <a:prstDash val="solid"/>
                </a:ln>
                <a:solidFill>
                  <a:srgbClr val="00B050"/>
                </a:solidFill>
              </a:rPr>
              <a:t>H61</a:t>
            </a:r>
            <a:r>
              <a:rPr lang="en-US" sz="2000" dirty="0" smtClean="0">
                <a:ln>
                  <a:noFill/>
                  <a:prstDash val="solid"/>
                </a:ln>
                <a:solidFill>
                  <a:srgbClr val="0070C0"/>
                </a:solidFill>
              </a:rPr>
              <a:t>48:</a:t>
            </a:r>
            <a:r>
              <a:rPr lang="en-US" sz="2000" dirty="0" smtClean="0">
                <a:ln>
                  <a:noFill/>
                  <a:prstDash val="solid"/>
                </a:ln>
                <a:solidFill>
                  <a:srgbClr val="00B050"/>
                </a:solidFill>
              </a:rPr>
              <a:t> </a:t>
            </a:r>
            <a:r>
              <a:rPr lang="en-US" sz="2000" dirty="0" smtClean="0">
                <a:ln>
                  <a:noFill/>
                  <a:prstDash val="solid"/>
                </a:ln>
                <a:solidFill>
                  <a:srgbClr val="0070C0"/>
                </a:solidFill>
              </a:rPr>
              <a:t>plural</a:t>
            </a:r>
            <a:r>
              <a:rPr lang="en-US" sz="2000" dirty="0" smtClean="0">
                <a:ln>
                  <a:noFill/>
                  <a:prstDash val="solid"/>
                </a:ln>
                <a:solidFill>
                  <a:srgbClr val="00B050"/>
                </a:solidFill>
              </a:rPr>
              <a:t> </a:t>
            </a:r>
            <a:r>
              <a:rPr lang="en-US" sz="2000" dirty="0" err="1" smtClean="0">
                <a:ln>
                  <a:noFill/>
                  <a:prstDash val="solid"/>
                </a:ln>
                <a:solidFill>
                  <a:srgbClr val="00B050"/>
                </a:solidFill>
              </a:rPr>
              <a:t>arab</a:t>
            </a:r>
            <a:r>
              <a:rPr lang="en-US" sz="2000" dirty="0" smtClean="0">
                <a:ln>
                  <a:noFill/>
                  <a:prstDash val="solid"/>
                </a:ln>
                <a:solidFill>
                  <a:srgbClr val="00B050"/>
                </a:solidFill>
              </a:rPr>
              <a:t>/mixings </a:t>
            </a:r>
            <a:r>
              <a:rPr lang="en-US" sz="2000" dirty="0" smtClean="0">
                <a:ln>
                  <a:noFill/>
                  <a:prstDash val="solid"/>
                </a:ln>
                <a:solidFill>
                  <a:schemeClr val="tx1">
                    <a:lumMod val="75000"/>
                    <a:lumOff val="25000"/>
                  </a:schemeClr>
                </a:solidFill>
              </a:rPr>
              <a:t>only with the phrase “between the </a:t>
            </a:r>
            <a:r>
              <a:rPr lang="en-US" sz="2000" dirty="0" err="1" smtClean="0">
                <a:ln>
                  <a:noFill/>
                  <a:prstDash val="solid"/>
                </a:ln>
                <a:solidFill>
                  <a:schemeClr val="tx1">
                    <a:lumMod val="75000"/>
                    <a:lumOff val="25000"/>
                  </a:schemeClr>
                </a:solidFill>
              </a:rPr>
              <a:t>evening</a:t>
            </a:r>
            <a:r>
              <a:rPr lang="en-US" sz="2000" u="sng" dirty="0" err="1" smtClean="0">
                <a:ln>
                  <a:noFill/>
                  <a:prstDash val="solid"/>
                </a:ln>
                <a:solidFill>
                  <a:srgbClr val="0070C0"/>
                </a:solidFill>
              </a:rPr>
              <a:t>S</a:t>
            </a:r>
            <a:r>
              <a:rPr lang="en-US" sz="2000" dirty="0" smtClean="0">
                <a:ln>
                  <a:noFill/>
                  <a:prstDash val="solid"/>
                </a:ln>
                <a:solidFill>
                  <a:schemeClr val="tx1">
                    <a:lumMod val="75000"/>
                    <a:lumOff val="25000"/>
                  </a:schemeClr>
                </a:solidFill>
              </a:rPr>
              <a:t>.”</a:t>
            </a:r>
            <a:r>
              <a:rPr lang="en-US" sz="2000" dirty="0" smtClean="0">
                <a:ln>
                  <a:noFill/>
                  <a:prstDash val="solid"/>
                </a:ln>
                <a:solidFill>
                  <a:srgbClr val="B83D68"/>
                </a:solidFill>
              </a:rPr>
              <a:t>        </a:t>
            </a:r>
            <a:endParaRPr lang="en-US" sz="2000" dirty="0">
              <a:ln>
                <a:noFill/>
                <a:prstDash val="solid"/>
              </a:ln>
              <a:solidFill>
                <a:srgbClr val="00B050"/>
              </a:solidFill>
            </a:endParaRPr>
          </a:p>
        </p:txBody>
      </p:sp>
      <p:pic>
        <p:nvPicPr>
          <p:cNvPr id="34" name="Picture 2" descr="C:\Users\Rae\Desktop\puppy 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956376" y="5249217"/>
            <a:ext cx="648073" cy="5558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3333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225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par>
                                <p:cTn id="40" presetID="22" presetClass="entr" presetSubtype="8" fill="hold" grpId="0" nodeType="withEffect">
                                  <p:stCondLst>
                                    <p:cond delay="125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500"/>
                                        <p:tgtEl>
                                          <p:spTgt spid="20"/>
                                        </p:tgtEl>
                                      </p:cBhvr>
                                    </p:animEffect>
                                  </p:childTnLst>
                                </p:cTn>
                              </p:par>
                              <p:par>
                                <p:cTn id="43" presetID="22" presetClass="entr" presetSubtype="1" fill="hold" nodeType="withEffect">
                                  <p:stCondLst>
                                    <p:cond delay="125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125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1750"/>
                                        <p:tgtEl>
                                          <p:spTgt spid="35"/>
                                        </p:tgtEl>
                                      </p:cBhvr>
                                    </p:animEffect>
                                  </p:childTnLst>
                                </p:cTn>
                              </p:par>
                              <p:par>
                                <p:cTn id="51" presetID="6" presetClass="entr" presetSubtype="16" fill="hold" grpId="0" nodeType="withEffect">
                                  <p:stCondLst>
                                    <p:cond delay="150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par>
                                <p:cTn id="54" presetID="22" presetClass="entr" presetSubtype="1" fill="hold" nodeType="withEffect">
                                  <p:stCondLst>
                                    <p:cond delay="125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1250"/>
                                        <p:tgtEl>
                                          <p:spTgt spid="18"/>
                                        </p:tgtEl>
                                      </p:cBhvr>
                                    </p:animEffect>
                                  </p:childTnLst>
                                </p:cTn>
                              </p:par>
                              <p:par>
                                <p:cTn id="57" presetID="22" presetClass="entr" presetSubtype="8" fill="hold" grpId="0" nodeType="withEffect">
                                  <p:stCondLst>
                                    <p:cond delay="125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25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80">
                                          <p:stCondLst>
                                            <p:cond delay="0"/>
                                          </p:stCondLst>
                                        </p:cTn>
                                        <p:tgtEl>
                                          <p:spTgt spid="15"/>
                                        </p:tgtEl>
                                      </p:cBhvr>
                                    </p:animEffect>
                                    <p:anim calcmode="lin" valueType="num">
                                      <p:cBhvr>
                                        <p:cTn id="6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0" dur="26">
                                          <p:stCondLst>
                                            <p:cond delay="650"/>
                                          </p:stCondLst>
                                        </p:cTn>
                                        <p:tgtEl>
                                          <p:spTgt spid="15"/>
                                        </p:tgtEl>
                                      </p:cBhvr>
                                      <p:to x="100000" y="60000"/>
                                    </p:animScale>
                                    <p:animScale>
                                      <p:cBhvr>
                                        <p:cTn id="71" dur="166" decel="50000">
                                          <p:stCondLst>
                                            <p:cond delay="676"/>
                                          </p:stCondLst>
                                        </p:cTn>
                                        <p:tgtEl>
                                          <p:spTgt spid="15"/>
                                        </p:tgtEl>
                                      </p:cBhvr>
                                      <p:to x="100000" y="100000"/>
                                    </p:animScale>
                                    <p:animScale>
                                      <p:cBhvr>
                                        <p:cTn id="72" dur="26">
                                          <p:stCondLst>
                                            <p:cond delay="1312"/>
                                          </p:stCondLst>
                                        </p:cTn>
                                        <p:tgtEl>
                                          <p:spTgt spid="15"/>
                                        </p:tgtEl>
                                      </p:cBhvr>
                                      <p:to x="100000" y="80000"/>
                                    </p:animScale>
                                    <p:animScale>
                                      <p:cBhvr>
                                        <p:cTn id="73" dur="166" decel="50000">
                                          <p:stCondLst>
                                            <p:cond delay="1338"/>
                                          </p:stCondLst>
                                        </p:cTn>
                                        <p:tgtEl>
                                          <p:spTgt spid="15"/>
                                        </p:tgtEl>
                                      </p:cBhvr>
                                      <p:to x="100000" y="100000"/>
                                    </p:animScale>
                                    <p:animScale>
                                      <p:cBhvr>
                                        <p:cTn id="74" dur="26">
                                          <p:stCondLst>
                                            <p:cond delay="1642"/>
                                          </p:stCondLst>
                                        </p:cTn>
                                        <p:tgtEl>
                                          <p:spTgt spid="15"/>
                                        </p:tgtEl>
                                      </p:cBhvr>
                                      <p:to x="100000" y="90000"/>
                                    </p:animScale>
                                    <p:animScale>
                                      <p:cBhvr>
                                        <p:cTn id="75" dur="166" decel="50000">
                                          <p:stCondLst>
                                            <p:cond delay="1668"/>
                                          </p:stCondLst>
                                        </p:cTn>
                                        <p:tgtEl>
                                          <p:spTgt spid="15"/>
                                        </p:tgtEl>
                                      </p:cBhvr>
                                      <p:to x="100000" y="100000"/>
                                    </p:animScale>
                                    <p:animScale>
                                      <p:cBhvr>
                                        <p:cTn id="76" dur="26">
                                          <p:stCondLst>
                                            <p:cond delay="1808"/>
                                          </p:stCondLst>
                                        </p:cTn>
                                        <p:tgtEl>
                                          <p:spTgt spid="15"/>
                                        </p:tgtEl>
                                      </p:cBhvr>
                                      <p:to x="100000" y="95000"/>
                                    </p:animScale>
                                    <p:animScale>
                                      <p:cBhvr>
                                        <p:cTn id="77" dur="166" decel="50000">
                                          <p:stCondLst>
                                            <p:cond delay="1834"/>
                                          </p:stCondLst>
                                        </p:cTn>
                                        <p:tgtEl>
                                          <p:spTgt spid="15"/>
                                        </p:tgtEl>
                                      </p:cBhvr>
                                      <p:to x="100000" y="100000"/>
                                    </p:animScale>
                                  </p:childTnLst>
                                </p:cTn>
                              </p:par>
                              <p:par>
                                <p:cTn id="78" presetID="22" presetClass="entr" presetSubtype="8" fill="hold" grpId="0" nodeType="withEffect">
                                  <p:stCondLst>
                                    <p:cond delay="125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1250"/>
                                        <p:tgtEl>
                                          <p:spTgt spid="22"/>
                                        </p:tgtEl>
                                      </p:cBhvr>
                                    </p:animEffect>
                                  </p:childTnLst>
                                </p:cTn>
                              </p:par>
                              <p:par>
                                <p:cTn id="81" presetID="22" presetClass="entr" presetSubtype="1" fill="hold" nodeType="withEffect">
                                  <p:stCondLst>
                                    <p:cond delay="1250"/>
                                  </p:stCondLst>
                                  <p:childTnLst>
                                    <p:set>
                                      <p:cBhvr>
                                        <p:cTn id="82" dur="1" fill="hold">
                                          <p:stCondLst>
                                            <p:cond delay="0"/>
                                          </p:stCondLst>
                                        </p:cTn>
                                        <p:tgtEl>
                                          <p:spTgt spid="23"/>
                                        </p:tgtEl>
                                        <p:attrNameLst>
                                          <p:attrName>style.visibility</p:attrName>
                                        </p:attrNameLst>
                                      </p:cBhvr>
                                      <p:to>
                                        <p:strVal val="visible"/>
                                      </p:to>
                                    </p:set>
                                    <p:animEffect transition="in" filter="wipe(up)">
                                      <p:cBhvr>
                                        <p:cTn id="83" dur="125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left)">
                                      <p:cBhvr>
                                        <p:cTn id="88" dur="1750"/>
                                        <p:tgtEl>
                                          <p:spTgt spid="11"/>
                                        </p:tgtEl>
                                      </p:cBhvr>
                                    </p:animEffect>
                                  </p:childTnLst>
                                </p:cTn>
                              </p:par>
                            </p:childTnLst>
                          </p:cTn>
                        </p:par>
                        <p:par>
                          <p:cTn id="89" fill="hold">
                            <p:stCondLst>
                              <p:cond delay="1750"/>
                            </p:stCondLst>
                            <p:childTnLst>
                              <p:par>
                                <p:cTn id="90" presetID="22" presetClass="entr" presetSubtype="8"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175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down)">
                                      <p:cBhvr>
                                        <p:cTn id="97" dur="580">
                                          <p:stCondLst>
                                            <p:cond delay="0"/>
                                          </p:stCondLst>
                                        </p:cTn>
                                        <p:tgtEl>
                                          <p:spTgt spid="16"/>
                                        </p:tgtEl>
                                      </p:cBhvr>
                                    </p:animEffect>
                                    <p:anim calcmode="lin" valueType="num">
                                      <p:cBhvr>
                                        <p:cTn id="9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3" dur="26">
                                          <p:stCondLst>
                                            <p:cond delay="650"/>
                                          </p:stCondLst>
                                        </p:cTn>
                                        <p:tgtEl>
                                          <p:spTgt spid="16"/>
                                        </p:tgtEl>
                                      </p:cBhvr>
                                      <p:to x="100000" y="60000"/>
                                    </p:animScale>
                                    <p:animScale>
                                      <p:cBhvr>
                                        <p:cTn id="104" dur="166" decel="50000">
                                          <p:stCondLst>
                                            <p:cond delay="676"/>
                                          </p:stCondLst>
                                        </p:cTn>
                                        <p:tgtEl>
                                          <p:spTgt spid="16"/>
                                        </p:tgtEl>
                                      </p:cBhvr>
                                      <p:to x="100000" y="100000"/>
                                    </p:animScale>
                                    <p:animScale>
                                      <p:cBhvr>
                                        <p:cTn id="105" dur="26">
                                          <p:stCondLst>
                                            <p:cond delay="1312"/>
                                          </p:stCondLst>
                                        </p:cTn>
                                        <p:tgtEl>
                                          <p:spTgt spid="16"/>
                                        </p:tgtEl>
                                      </p:cBhvr>
                                      <p:to x="100000" y="80000"/>
                                    </p:animScale>
                                    <p:animScale>
                                      <p:cBhvr>
                                        <p:cTn id="106" dur="166" decel="50000">
                                          <p:stCondLst>
                                            <p:cond delay="1338"/>
                                          </p:stCondLst>
                                        </p:cTn>
                                        <p:tgtEl>
                                          <p:spTgt spid="16"/>
                                        </p:tgtEl>
                                      </p:cBhvr>
                                      <p:to x="100000" y="100000"/>
                                    </p:animScale>
                                    <p:animScale>
                                      <p:cBhvr>
                                        <p:cTn id="107" dur="26">
                                          <p:stCondLst>
                                            <p:cond delay="1642"/>
                                          </p:stCondLst>
                                        </p:cTn>
                                        <p:tgtEl>
                                          <p:spTgt spid="16"/>
                                        </p:tgtEl>
                                      </p:cBhvr>
                                      <p:to x="100000" y="90000"/>
                                    </p:animScale>
                                    <p:animScale>
                                      <p:cBhvr>
                                        <p:cTn id="108" dur="166" decel="50000">
                                          <p:stCondLst>
                                            <p:cond delay="1668"/>
                                          </p:stCondLst>
                                        </p:cTn>
                                        <p:tgtEl>
                                          <p:spTgt spid="16"/>
                                        </p:tgtEl>
                                      </p:cBhvr>
                                      <p:to x="100000" y="100000"/>
                                    </p:animScale>
                                    <p:animScale>
                                      <p:cBhvr>
                                        <p:cTn id="109" dur="26">
                                          <p:stCondLst>
                                            <p:cond delay="1808"/>
                                          </p:stCondLst>
                                        </p:cTn>
                                        <p:tgtEl>
                                          <p:spTgt spid="16"/>
                                        </p:tgtEl>
                                      </p:cBhvr>
                                      <p:to x="100000" y="95000"/>
                                    </p:animScale>
                                    <p:animScale>
                                      <p:cBhvr>
                                        <p:cTn id="110" dur="166" decel="50000">
                                          <p:stCondLst>
                                            <p:cond delay="1834"/>
                                          </p:stCondLst>
                                        </p:cTn>
                                        <p:tgtEl>
                                          <p:spTgt spid="16"/>
                                        </p:tgtEl>
                                      </p:cBhvr>
                                      <p:to x="100000" y="100000"/>
                                    </p:animScale>
                                  </p:childTnLst>
                                </p:cTn>
                              </p:par>
                              <p:par>
                                <p:cTn id="111" presetID="22" presetClass="entr" presetSubtype="8" fill="hold" grpId="0" nodeType="withEffect">
                                  <p:stCondLst>
                                    <p:cond delay="75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1500"/>
                                        <p:tgtEl>
                                          <p:spTgt spid="25"/>
                                        </p:tgtEl>
                                      </p:cBhvr>
                                    </p:animEffect>
                                  </p:childTnLst>
                                </p:cTn>
                              </p:par>
                              <p:par>
                                <p:cTn id="114" presetID="22" presetClass="entr" presetSubtype="1" fill="hold" nodeType="withEffect">
                                  <p:stCondLst>
                                    <p:cond delay="1250"/>
                                  </p:stCondLst>
                                  <p:childTnLst>
                                    <p:set>
                                      <p:cBhvr>
                                        <p:cTn id="115" dur="1" fill="hold">
                                          <p:stCondLst>
                                            <p:cond delay="0"/>
                                          </p:stCondLst>
                                        </p:cTn>
                                        <p:tgtEl>
                                          <p:spTgt spid="26"/>
                                        </p:tgtEl>
                                        <p:attrNameLst>
                                          <p:attrName>style.visibility</p:attrName>
                                        </p:attrNameLst>
                                      </p:cBhvr>
                                      <p:to>
                                        <p:strVal val="visible"/>
                                      </p:to>
                                    </p:set>
                                    <p:animEffect transition="in" filter="wipe(up)">
                                      <p:cBhvr>
                                        <p:cTn id="116" dur="125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grpId="0"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circle(in)">
                                      <p:cBhvr>
                                        <p:cTn id="121" dur="2000"/>
                                        <p:tgtEl>
                                          <p:spTgt spid="13"/>
                                        </p:tgtEl>
                                      </p:cBhvr>
                                    </p:animEffect>
                                  </p:childTnLst>
                                </p:cTn>
                              </p:par>
                              <p:par>
                                <p:cTn id="122" presetID="22" presetClass="entr" presetSubtype="1" fill="hold" nodeType="withEffect">
                                  <p:stCondLst>
                                    <p:cond delay="1000"/>
                                  </p:stCondLst>
                                  <p:childTnLst>
                                    <p:set>
                                      <p:cBhvr>
                                        <p:cTn id="123" dur="1" fill="hold">
                                          <p:stCondLst>
                                            <p:cond delay="0"/>
                                          </p:stCondLst>
                                        </p:cTn>
                                        <p:tgtEl>
                                          <p:spTgt spid="28"/>
                                        </p:tgtEl>
                                        <p:attrNameLst>
                                          <p:attrName>style.visibility</p:attrName>
                                        </p:attrNameLst>
                                      </p:cBhvr>
                                      <p:to>
                                        <p:strVal val="visible"/>
                                      </p:to>
                                    </p:set>
                                    <p:animEffect transition="in" filter="wipe(up)">
                                      <p:cBhvr>
                                        <p:cTn id="124" dur="1250"/>
                                        <p:tgtEl>
                                          <p:spTgt spid="28"/>
                                        </p:tgtEl>
                                      </p:cBhvr>
                                    </p:animEffect>
                                  </p:childTnLst>
                                </p:cTn>
                              </p:par>
                              <p:par>
                                <p:cTn id="125" presetID="22" presetClass="entr" presetSubtype="8" fill="hold" grpId="0" nodeType="withEffect">
                                  <p:stCondLst>
                                    <p:cond delay="100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1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left)">
                                      <p:cBhvr>
                                        <p:cTn id="132" dur="1750"/>
                                        <p:tgtEl>
                                          <p:spTgt spid="12"/>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nodeType="click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wipe(down)">
                                      <p:cBhvr>
                                        <p:cTn id="137" dur="580">
                                          <p:stCondLst>
                                            <p:cond delay="0"/>
                                          </p:stCondLst>
                                        </p:cTn>
                                        <p:tgtEl>
                                          <p:spTgt spid="17"/>
                                        </p:tgtEl>
                                      </p:cBhvr>
                                    </p:animEffect>
                                    <p:anim calcmode="lin" valueType="num">
                                      <p:cBhvr>
                                        <p:cTn id="13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43" dur="26">
                                          <p:stCondLst>
                                            <p:cond delay="650"/>
                                          </p:stCondLst>
                                        </p:cTn>
                                        <p:tgtEl>
                                          <p:spTgt spid="17"/>
                                        </p:tgtEl>
                                      </p:cBhvr>
                                      <p:to x="100000" y="60000"/>
                                    </p:animScale>
                                    <p:animScale>
                                      <p:cBhvr>
                                        <p:cTn id="144" dur="166" decel="50000">
                                          <p:stCondLst>
                                            <p:cond delay="676"/>
                                          </p:stCondLst>
                                        </p:cTn>
                                        <p:tgtEl>
                                          <p:spTgt spid="17"/>
                                        </p:tgtEl>
                                      </p:cBhvr>
                                      <p:to x="100000" y="100000"/>
                                    </p:animScale>
                                    <p:animScale>
                                      <p:cBhvr>
                                        <p:cTn id="145" dur="26">
                                          <p:stCondLst>
                                            <p:cond delay="1312"/>
                                          </p:stCondLst>
                                        </p:cTn>
                                        <p:tgtEl>
                                          <p:spTgt spid="17"/>
                                        </p:tgtEl>
                                      </p:cBhvr>
                                      <p:to x="100000" y="80000"/>
                                    </p:animScale>
                                    <p:animScale>
                                      <p:cBhvr>
                                        <p:cTn id="146" dur="166" decel="50000">
                                          <p:stCondLst>
                                            <p:cond delay="1338"/>
                                          </p:stCondLst>
                                        </p:cTn>
                                        <p:tgtEl>
                                          <p:spTgt spid="17"/>
                                        </p:tgtEl>
                                      </p:cBhvr>
                                      <p:to x="100000" y="100000"/>
                                    </p:animScale>
                                    <p:animScale>
                                      <p:cBhvr>
                                        <p:cTn id="147" dur="26">
                                          <p:stCondLst>
                                            <p:cond delay="1642"/>
                                          </p:stCondLst>
                                        </p:cTn>
                                        <p:tgtEl>
                                          <p:spTgt spid="17"/>
                                        </p:tgtEl>
                                      </p:cBhvr>
                                      <p:to x="100000" y="90000"/>
                                    </p:animScale>
                                    <p:animScale>
                                      <p:cBhvr>
                                        <p:cTn id="148" dur="166" decel="50000">
                                          <p:stCondLst>
                                            <p:cond delay="1668"/>
                                          </p:stCondLst>
                                        </p:cTn>
                                        <p:tgtEl>
                                          <p:spTgt spid="17"/>
                                        </p:tgtEl>
                                      </p:cBhvr>
                                      <p:to x="100000" y="100000"/>
                                    </p:animScale>
                                    <p:animScale>
                                      <p:cBhvr>
                                        <p:cTn id="149" dur="26">
                                          <p:stCondLst>
                                            <p:cond delay="1808"/>
                                          </p:stCondLst>
                                        </p:cTn>
                                        <p:tgtEl>
                                          <p:spTgt spid="17"/>
                                        </p:tgtEl>
                                      </p:cBhvr>
                                      <p:to x="100000" y="95000"/>
                                    </p:animScale>
                                    <p:animScale>
                                      <p:cBhvr>
                                        <p:cTn id="150" dur="166" decel="50000">
                                          <p:stCondLst>
                                            <p:cond delay="1834"/>
                                          </p:stCondLst>
                                        </p:cTn>
                                        <p:tgtEl>
                                          <p:spTgt spid="17"/>
                                        </p:tgtEl>
                                      </p:cBhvr>
                                      <p:to x="100000" y="100000"/>
                                    </p:animScale>
                                  </p:childTnLst>
                                </p:cTn>
                              </p:par>
                              <p:par>
                                <p:cTn id="151" presetID="22" presetClass="entr" presetSubtype="1" fill="hold" nodeType="withEffect">
                                  <p:stCondLst>
                                    <p:cond delay="1500"/>
                                  </p:stCondLst>
                                  <p:childTnLst>
                                    <p:set>
                                      <p:cBhvr>
                                        <p:cTn id="152" dur="1" fill="hold">
                                          <p:stCondLst>
                                            <p:cond delay="0"/>
                                          </p:stCondLst>
                                        </p:cTn>
                                        <p:tgtEl>
                                          <p:spTgt spid="30"/>
                                        </p:tgtEl>
                                        <p:attrNameLst>
                                          <p:attrName>style.visibility</p:attrName>
                                        </p:attrNameLst>
                                      </p:cBhvr>
                                      <p:to>
                                        <p:strVal val="visible"/>
                                      </p:to>
                                    </p:set>
                                    <p:animEffect transition="in" filter="wipe(up)">
                                      <p:cBhvr>
                                        <p:cTn id="153" dur="1250"/>
                                        <p:tgtEl>
                                          <p:spTgt spid="30"/>
                                        </p:tgtEl>
                                      </p:cBhvr>
                                    </p:animEffect>
                                  </p:childTnLst>
                                </p:cTn>
                              </p:par>
                              <p:par>
                                <p:cTn id="154" presetID="22" presetClass="entr" presetSubtype="8" fill="hold" grpId="0" nodeType="withEffect">
                                  <p:stCondLst>
                                    <p:cond delay="1500"/>
                                  </p:stCondLst>
                                  <p:childTnLst>
                                    <p:set>
                                      <p:cBhvr>
                                        <p:cTn id="155" dur="1" fill="hold">
                                          <p:stCondLst>
                                            <p:cond delay="0"/>
                                          </p:stCondLst>
                                        </p:cTn>
                                        <p:tgtEl>
                                          <p:spTgt spid="29"/>
                                        </p:tgtEl>
                                        <p:attrNameLst>
                                          <p:attrName>style.visibility</p:attrName>
                                        </p:attrNameLst>
                                      </p:cBhvr>
                                      <p:to>
                                        <p:strVal val="visible"/>
                                      </p:to>
                                    </p:set>
                                    <p:animEffect transition="in" filter="wipe(left)">
                                      <p:cBhvr>
                                        <p:cTn id="156" dur="1500"/>
                                        <p:tgtEl>
                                          <p:spTgt spid="29"/>
                                        </p:tgtEl>
                                      </p:cBhvr>
                                    </p:animEffect>
                                  </p:childTnLst>
                                </p:cTn>
                              </p:par>
                            </p:childTnLst>
                          </p:cTn>
                        </p:par>
                        <p:par>
                          <p:cTn id="157" fill="hold">
                            <p:stCondLst>
                              <p:cond delay="3000"/>
                            </p:stCondLst>
                            <p:childTnLst>
                              <p:par>
                                <p:cTn id="158" presetID="6" presetClass="entr" presetSubtype="32" fill="hold" nodeType="afterEffect">
                                  <p:stCondLst>
                                    <p:cond delay="3000"/>
                                  </p:stCondLst>
                                  <p:childTnLst>
                                    <p:set>
                                      <p:cBhvr>
                                        <p:cTn id="159" dur="1" fill="hold">
                                          <p:stCondLst>
                                            <p:cond delay="0"/>
                                          </p:stCondLst>
                                        </p:cTn>
                                        <p:tgtEl>
                                          <p:spTgt spid="34"/>
                                        </p:tgtEl>
                                        <p:attrNameLst>
                                          <p:attrName>style.visibility</p:attrName>
                                        </p:attrNameLst>
                                      </p:cBhvr>
                                      <p:to>
                                        <p:strVal val="visible"/>
                                      </p:to>
                                    </p:set>
                                    <p:animEffect transition="in" filter="circle(out)">
                                      <p:cBhvr>
                                        <p:cTn id="160" dur="2000"/>
                                        <p:tgtEl>
                                          <p:spTgt spid="34"/>
                                        </p:tgtEl>
                                      </p:cBhvr>
                                    </p:animEffect>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1000"/>
                                        <p:tgtEl>
                                          <p:spTgt spid="33"/>
                                        </p:tgtEl>
                                      </p:cBhvr>
                                    </p:animEffect>
                                    <p:anim calcmode="lin" valueType="num">
                                      <p:cBhvr>
                                        <p:cTn id="166" dur="1000" fill="hold"/>
                                        <p:tgtEl>
                                          <p:spTgt spid="33"/>
                                        </p:tgtEl>
                                        <p:attrNameLst>
                                          <p:attrName>ppt_x</p:attrName>
                                        </p:attrNameLst>
                                      </p:cBhvr>
                                      <p:tavLst>
                                        <p:tav tm="0">
                                          <p:val>
                                            <p:strVal val="#ppt_x"/>
                                          </p:val>
                                        </p:tav>
                                        <p:tav tm="100000">
                                          <p:val>
                                            <p:strVal val="#ppt_x"/>
                                          </p:val>
                                        </p:tav>
                                      </p:tavLst>
                                    </p:anim>
                                    <p:anim calcmode="lin" valueType="num">
                                      <p:cBhvr>
                                        <p:cTn id="16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9" grpId="0" animBg="1"/>
      <p:bldP spid="20" grpId="0" animBg="1"/>
      <p:bldP spid="22" grpId="0" animBg="1"/>
      <p:bldP spid="24" grpId="0" animBg="1"/>
      <p:bldP spid="25" grpId="0" animBg="1"/>
      <p:bldP spid="29" grpId="0" animBg="1"/>
      <p:bldP spid="35" grpId="0" animBg="1"/>
      <p:bldP spid="27" grpId="0" animBg="1"/>
      <p:bldP spid="31" grpId="0"/>
      <p:bldP spid="32"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57163"/>
            <a:ext cx="432048" cy="365125"/>
          </a:xfrm>
        </p:spPr>
        <p:txBody>
          <a:bodyPr/>
          <a:lstStyle/>
          <a:p>
            <a:fld id="{AD682D65-884C-47A2-8FBD-AC59C0AFCE73}" type="slidenum">
              <a:rPr lang="es-ES" b="0" smtClean="0">
                <a:solidFill>
                  <a:schemeClr val="tx1"/>
                </a:solidFill>
              </a:rPr>
              <a:pPr/>
              <a:t>54</a:t>
            </a:fld>
            <a:endParaRPr lang="es-ES" b="0" dirty="0">
              <a:solidFill>
                <a:schemeClr val="tx1"/>
              </a:solidFill>
            </a:endParaRPr>
          </a:p>
        </p:txBody>
      </p:sp>
      <p:sp>
        <p:nvSpPr>
          <p:cNvPr id="3" name="Rectangle 2"/>
          <p:cNvSpPr/>
          <p:nvPr/>
        </p:nvSpPr>
        <p:spPr>
          <a:xfrm>
            <a:off x="2843808" y="-99392"/>
            <a:ext cx="5686173" cy="42473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#54 Section #7</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Understanding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the placement of</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“between the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err="1" smtClean="0">
                <a:ln w="11430"/>
                <a:solidFill>
                  <a:schemeClr val="accent1">
                    <a:lumMod val="50000"/>
                  </a:schemeClr>
                </a:solidFill>
                <a:effectLst>
                  <a:outerShdw blurRad="50800" dist="39000" dir="5460000" algn="tl">
                    <a:srgbClr val="000000">
                      <a:alpha val="38000"/>
                    </a:srgbClr>
                  </a:outerShdw>
                </a:effectLst>
              </a:rPr>
              <a:t>evening</a:t>
            </a:r>
            <a:r>
              <a:rPr lang="en-US" sz="5400" b="1" u="sng" dirty="0" err="1" smtClean="0">
                <a:ln w="11430"/>
                <a:solidFill>
                  <a:srgbClr val="0070C0"/>
                </a:solidFill>
                <a:effectLst>
                  <a:outerShdw blurRad="50800" dist="39000" dir="5460000" algn="tl">
                    <a:srgbClr val="000000">
                      <a:alpha val="38000"/>
                    </a:srgbClr>
                  </a:outerShdw>
                </a:effectLst>
              </a:rPr>
              <a:t>S</a:t>
            </a:r>
            <a:r>
              <a:rPr lang="en-US" sz="5400" b="1" dirty="0" smtClean="0">
                <a:ln w="11430"/>
                <a:solidFill>
                  <a:schemeClr val="accent1">
                    <a:lumMod val="50000"/>
                  </a:schemeClr>
                </a:solidFill>
                <a:effectLst>
                  <a:outerShdw blurRad="50800" dist="39000" dir="5460000" algn="tl">
                    <a:srgbClr val="000000">
                      <a:alpha val="38000"/>
                    </a:srgbClr>
                  </a:outerShdw>
                </a:effectLst>
              </a:rPr>
              <a:t>?”</a:t>
            </a: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339752" y="3970799"/>
            <a:ext cx="6457065" cy="255454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rgbClr val="0070C0"/>
                </a:solidFill>
                <a:effectLst>
                  <a:innerShdw blurRad="69850" dist="43180" dir="5400000">
                    <a:srgbClr val="000000">
                      <a:alpha val="65000"/>
                    </a:srgbClr>
                  </a:innerShdw>
                </a:effectLst>
              </a:rPr>
              <a:t>Understanding </a:t>
            </a:r>
            <a:br>
              <a:rPr lang="en-US" sz="4000" b="1" cap="none" spc="0" dirty="0" smtClean="0">
                <a:ln w="1905"/>
                <a:solidFill>
                  <a:srgbClr val="0070C0"/>
                </a:solidFill>
                <a:effectLst>
                  <a:innerShdw blurRad="69850" dist="43180" dir="5400000">
                    <a:srgbClr val="000000">
                      <a:alpha val="65000"/>
                    </a:srgbClr>
                  </a:innerShdw>
                </a:effectLst>
              </a:rPr>
            </a:br>
            <a:r>
              <a:rPr lang="en-US" sz="4000" b="1" cap="none" spc="0" dirty="0" smtClean="0">
                <a:ln w="1905"/>
                <a:solidFill>
                  <a:srgbClr val="0070C0"/>
                </a:solidFill>
                <a:effectLst>
                  <a:innerShdw blurRad="69850" dist="43180" dir="5400000">
                    <a:srgbClr val="000000">
                      <a:alpha val="65000"/>
                    </a:srgbClr>
                  </a:innerShdw>
                </a:effectLst>
              </a:rPr>
              <a:t>“</a:t>
            </a:r>
            <a:r>
              <a:rPr lang="en-US" sz="4000" b="1" cap="none" spc="0" dirty="0" err="1" smtClean="0">
                <a:ln w="1905"/>
                <a:solidFill>
                  <a:srgbClr val="0070C0"/>
                </a:solidFill>
                <a:effectLst>
                  <a:innerShdw blurRad="69850" dist="43180" dir="5400000">
                    <a:srgbClr val="000000">
                      <a:alpha val="65000"/>
                    </a:srgbClr>
                  </a:innerShdw>
                </a:effectLst>
              </a:rPr>
              <a:t>arab</a:t>
            </a:r>
            <a:r>
              <a:rPr lang="en-US" sz="4000" b="1" cap="none" spc="0" dirty="0" smtClean="0">
                <a:ln w="1905"/>
                <a:solidFill>
                  <a:srgbClr val="0070C0"/>
                </a:solidFill>
                <a:effectLst>
                  <a:innerShdw blurRad="69850" dist="43180" dir="5400000">
                    <a:srgbClr val="000000">
                      <a:alpha val="65000"/>
                    </a:srgbClr>
                  </a:innerShdw>
                </a:effectLst>
              </a:rPr>
              <a:t>” [H6148] is paramount for clarity on</a:t>
            </a:r>
            <a:br>
              <a:rPr lang="en-US" sz="4000" b="1" cap="none" spc="0" dirty="0" smtClean="0">
                <a:ln w="1905"/>
                <a:solidFill>
                  <a:srgbClr val="0070C0"/>
                </a:solidFill>
                <a:effectLst>
                  <a:innerShdw blurRad="69850" dist="43180" dir="5400000">
                    <a:srgbClr val="000000">
                      <a:alpha val="65000"/>
                    </a:srgbClr>
                  </a:innerShdw>
                </a:effectLst>
              </a:rPr>
            </a:br>
            <a:r>
              <a:rPr lang="en-US" sz="4000" b="1" cap="none" spc="0" dirty="0" smtClean="0">
                <a:ln w="1905"/>
                <a:solidFill>
                  <a:srgbClr val="0070C0"/>
                </a:solidFill>
                <a:effectLst>
                  <a:innerShdw blurRad="69850" dist="43180" dir="5400000">
                    <a:srgbClr val="000000">
                      <a:alpha val="65000"/>
                    </a:srgbClr>
                  </a:innerShdw>
                </a:effectLst>
              </a:rPr>
              <a:t>“between the </a:t>
            </a:r>
            <a:r>
              <a:rPr lang="en-US" sz="4000" b="1" cap="none" spc="0" dirty="0" err="1" smtClean="0">
                <a:ln w="1905"/>
                <a:solidFill>
                  <a:srgbClr val="0070C0"/>
                </a:solidFill>
                <a:effectLst>
                  <a:innerShdw blurRad="69850" dist="43180" dir="5400000">
                    <a:srgbClr val="000000">
                      <a:alpha val="65000"/>
                    </a:srgbClr>
                  </a:innerShdw>
                </a:effectLst>
              </a:rPr>
              <a:t>evening</a:t>
            </a:r>
            <a:r>
              <a:rPr lang="en-US" sz="4000" b="1" u="sng" cap="none" spc="0" dirty="0" err="1" smtClean="0">
                <a:ln w="1905"/>
                <a:solidFill>
                  <a:srgbClr val="A4447A"/>
                </a:solidFill>
                <a:effectLst>
                  <a:innerShdw blurRad="69850" dist="43180" dir="5400000">
                    <a:srgbClr val="000000">
                      <a:alpha val="65000"/>
                    </a:srgbClr>
                  </a:innerShdw>
                </a:effectLst>
              </a:rPr>
              <a:t>S</a:t>
            </a:r>
            <a:r>
              <a:rPr lang="en-US" sz="4000" b="1" cap="none" spc="0" dirty="0" smtClean="0">
                <a:ln w="1905"/>
                <a:solidFill>
                  <a:srgbClr val="0070C0"/>
                </a:solidFill>
                <a:effectLst>
                  <a:innerShdw blurRad="69850" dist="43180" dir="5400000">
                    <a:srgbClr val="000000">
                      <a:alpha val="65000"/>
                    </a:srgbClr>
                  </a:innerShdw>
                </a:effectLst>
              </a:rPr>
              <a:t>.”</a:t>
            </a:r>
            <a:endParaRPr lang="en-US" sz="40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5483279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Rae\Desktop\dusk twilight 19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46729"/>
            <a:ext cx="9144000" cy="47528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e\Desktop\dusk light &amp; nigh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128"/>
            <a:ext cx="9144000" cy="32129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72387" y="6490097"/>
            <a:ext cx="432048" cy="365125"/>
          </a:xfrm>
        </p:spPr>
        <p:txBody>
          <a:bodyPr/>
          <a:lstStyle/>
          <a:p>
            <a:fld id="{F6AA5173-809A-47C4-A6C9-FAF8F879D43E}" type="slidenum">
              <a:rPr lang="es-ES" b="0" smtClean="0">
                <a:solidFill>
                  <a:schemeClr val="bg1"/>
                </a:solidFill>
              </a:rPr>
              <a:pPr/>
              <a:t>55</a:t>
            </a:fld>
            <a:endParaRPr lang="es-ES" b="0" dirty="0">
              <a:solidFill>
                <a:schemeClr val="bg1"/>
              </a:solidFill>
            </a:endParaRPr>
          </a:p>
        </p:txBody>
      </p:sp>
      <p:sp>
        <p:nvSpPr>
          <p:cNvPr id="4" name="Content Placeholder 3"/>
          <p:cNvSpPr>
            <a:spLocks noGrp="1"/>
          </p:cNvSpPr>
          <p:nvPr>
            <p:ph sz="quarter" idx="13"/>
          </p:nvPr>
        </p:nvSpPr>
        <p:spPr>
          <a:xfrm>
            <a:off x="107504" y="188640"/>
            <a:ext cx="8928990" cy="2448272"/>
          </a:xfrm>
        </p:spPr>
        <p:txBody>
          <a:bodyPr>
            <a:normAutofit fontScale="92500"/>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r>
              <a:rPr lang="en-US" sz="3600" b="1" dirty="0" smtClean="0">
                <a:ln w="50800"/>
                <a:solidFill>
                  <a:schemeClr val="bg1">
                    <a:shade val="50000"/>
                  </a:schemeClr>
                </a:solidFill>
                <a:latin typeface="Comic Sans MS" pitchFamily="66" charset="0"/>
              </a:rPr>
              <a:t>The “singular” form of “evening” &lt;ereb&gt; rightly claims the 1</a:t>
            </a:r>
            <a:r>
              <a:rPr lang="en-US" sz="3600" b="1" baseline="30000" dirty="0" smtClean="0">
                <a:ln w="50800"/>
                <a:solidFill>
                  <a:schemeClr val="bg1">
                    <a:shade val="50000"/>
                  </a:schemeClr>
                </a:solidFill>
                <a:latin typeface="Comic Sans MS" pitchFamily="66" charset="0"/>
              </a:rPr>
              <a:t>st</a:t>
            </a:r>
            <a:r>
              <a:rPr lang="en-US" sz="3600" b="1" dirty="0" smtClean="0">
                <a:ln w="50800"/>
                <a:solidFill>
                  <a:schemeClr val="bg1">
                    <a:shade val="50000"/>
                  </a:schemeClr>
                </a:solidFill>
                <a:latin typeface="Comic Sans MS" pitchFamily="66" charset="0"/>
              </a:rPr>
              <a:t> definition as “dusk” </a:t>
            </a:r>
            <a:br>
              <a:rPr lang="en-US" sz="3600" b="1" dirty="0" smtClean="0">
                <a:ln w="50800"/>
                <a:solidFill>
                  <a:schemeClr val="bg1">
                    <a:shade val="50000"/>
                  </a:schemeClr>
                </a:solidFill>
                <a:latin typeface="Comic Sans MS" pitchFamily="66" charset="0"/>
              </a:rPr>
            </a:br>
            <a:r>
              <a:rPr lang="en-US" sz="3600" b="1" dirty="0" smtClean="0">
                <a:ln w="50800"/>
                <a:solidFill>
                  <a:schemeClr val="bg1">
                    <a:shade val="50000"/>
                  </a:schemeClr>
                </a:solidFill>
                <a:latin typeface="Comic Sans MS" pitchFamily="66" charset="0"/>
              </a:rPr>
              <a:t>[the </a:t>
            </a:r>
            <a:r>
              <a:rPr lang="en-US" sz="3600" b="1" u="sng" dirty="0" smtClean="0">
                <a:ln w="50800"/>
                <a:solidFill>
                  <a:schemeClr val="bg1">
                    <a:shade val="50000"/>
                  </a:schemeClr>
                </a:solidFill>
                <a:latin typeface="Comic Sans MS" pitchFamily="66" charset="0"/>
              </a:rPr>
              <a:t>mixing</a:t>
            </a:r>
            <a:r>
              <a:rPr lang="en-US" sz="3600" b="1" dirty="0" smtClean="0">
                <a:ln w="50800"/>
                <a:solidFill>
                  <a:schemeClr val="bg1">
                    <a:shade val="50000"/>
                  </a:schemeClr>
                </a:solidFill>
                <a:latin typeface="Comic Sans MS" pitchFamily="66" charset="0"/>
              </a:rPr>
              <a:t> of light and night].</a:t>
            </a:r>
            <a:br>
              <a:rPr lang="en-US" sz="3600" b="1" dirty="0" smtClean="0">
                <a:ln w="50800"/>
                <a:solidFill>
                  <a:schemeClr val="bg1">
                    <a:shade val="50000"/>
                  </a:schemeClr>
                </a:solidFill>
                <a:latin typeface="Comic Sans MS" pitchFamily="66" charset="0"/>
              </a:rPr>
            </a:br>
            <a:r>
              <a:rPr lang="en-US" sz="3600" b="1" dirty="0" smtClean="0">
                <a:ln w="50800"/>
                <a:solidFill>
                  <a:schemeClr val="bg1">
                    <a:shade val="50000"/>
                  </a:schemeClr>
                </a:solidFill>
                <a:latin typeface="Comic Sans MS" pitchFamily="66" charset="0"/>
              </a:rPr>
              <a:t>It is </a:t>
            </a:r>
            <a:r>
              <a:rPr lang="en-US" sz="3600" b="1" u="sng" dirty="0" smtClean="0">
                <a:ln w="50800"/>
                <a:solidFill>
                  <a:schemeClr val="bg1">
                    <a:shade val="50000"/>
                  </a:schemeClr>
                </a:solidFill>
                <a:latin typeface="Comic Sans MS" pitchFamily="66" charset="0"/>
              </a:rPr>
              <a:t>always</a:t>
            </a:r>
            <a:r>
              <a:rPr lang="en-US" sz="3600" b="1" dirty="0" smtClean="0">
                <a:ln w="50800"/>
                <a:solidFill>
                  <a:schemeClr val="bg1">
                    <a:shade val="50000"/>
                  </a:schemeClr>
                </a:solidFill>
                <a:latin typeface="Comic Sans MS" pitchFamily="66" charset="0"/>
              </a:rPr>
              <a:t> the dusk twilight.</a:t>
            </a:r>
            <a:endParaRPr lang="en-US" sz="3600" b="1" dirty="0">
              <a:ln w="50800"/>
              <a:solidFill>
                <a:schemeClr val="bg1">
                  <a:shade val="50000"/>
                </a:schemeClr>
              </a:solidFill>
              <a:latin typeface="Comic Sans MS" pitchFamily="66" charset="0"/>
            </a:endParaRPr>
          </a:p>
        </p:txBody>
      </p:sp>
      <p:sp>
        <p:nvSpPr>
          <p:cNvPr id="9" name="Double Wave 8"/>
          <p:cNvSpPr/>
          <p:nvPr/>
        </p:nvSpPr>
        <p:spPr>
          <a:xfrm>
            <a:off x="-396552" y="2852936"/>
            <a:ext cx="9937104"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Content Placeholder 3"/>
          <p:cNvSpPr txBox="1">
            <a:spLocks/>
          </p:cNvSpPr>
          <p:nvPr/>
        </p:nvSpPr>
        <p:spPr>
          <a:xfrm>
            <a:off x="0" y="2996952"/>
            <a:ext cx="9144000" cy="3789040"/>
          </a:xfrm>
          <a:prstGeom prst="rect">
            <a:avLst/>
          </a:prstGeom>
        </p:spPr>
        <p:txBody>
          <a:bodyPr vert="horz" lIns="91440" tIns="45720" rIns="91440" bIns="45720" rtlCol="0">
            <a:normAutofit fontScale="85000" lnSpcReduction="20000"/>
            <a:scene3d>
              <a:camera prst="orthographicFront"/>
              <a:lightRig rig="balanced" dir="t">
                <a:rot lat="0" lon="0" rev="2100000"/>
              </a:lightRig>
            </a:scene3d>
            <a:sp3d extrusionH="57150" prstMaterial="metal">
              <a:bevelT w="38100" h="25400"/>
              <a:contourClr>
                <a:schemeClr val="bg2"/>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endParaRPr lang="en-US" b="1" dirty="0" smtClean="0">
              <a:ln w="50800"/>
              <a:solidFill>
                <a:schemeClr val="bg1">
                  <a:shade val="50000"/>
                </a:schemeClr>
              </a:solidFill>
            </a:endParaRPr>
          </a:p>
          <a:p>
            <a:pPr marL="45720" indent="0" algn="ctr">
              <a:lnSpc>
                <a:spcPct val="120000"/>
              </a:lnSpc>
              <a:buFont typeface="Georgia" pitchFamily="18" charset="0"/>
              <a:buNone/>
            </a:pP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Evening &lt;ereb&gt; can only claim the </a:t>
            </a:r>
            <a:b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b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2</a:t>
            </a:r>
            <a:r>
              <a:rPr lang="en-US" sz="3600" b="1" baseline="30000" dirty="0" smtClean="0">
                <a:ln w="50800"/>
                <a:solidFill>
                  <a:schemeClr val="bg1">
                    <a:shade val="50000"/>
                  </a:schemeClr>
                </a:solidFill>
                <a:effectLst>
                  <a:glow rad="228600">
                    <a:schemeClr val="accent1">
                      <a:satMod val="175000"/>
                      <a:alpha val="40000"/>
                    </a:schemeClr>
                  </a:glow>
                </a:effectLst>
                <a:latin typeface="Comic Sans MS" pitchFamily="66" charset="0"/>
              </a:rPr>
              <a:t>nd</a:t>
            </a: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 definition of “day” or the </a:t>
            </a:r>
            <a:b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b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4</a:t>
            </a:r>
            <a:r>
              <a:rPr lang="en-US" sz="3600" b="1" baseline="30000" dirty="0" smtClean="0">
                <a:ln w="50800"/>
                <a:solidFill>
                  <a:schemeClr val="bg1">
                    <a:shade val="50000"/>
                  </a:schemeClr>
                </a:solidFill>
                <a:effectLst>
                  <a:glow rad="228600">
                    <a:schemeClr val="accent1">
                      <a:satMod val="175000"/>
                      <a:alpha val="40000"/>
                    </a:schemeClr>
                  </a:glow>
                </a:effectLst>
                <a:latin typeface="Comic Sans MS" pitchFamily="66" charset="0"/>
              </a:rPr>
              <a:t>th</a:t>
            </a: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 definition of “night” </a:t>
            </a:r>
            <a:b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b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a:t>
            </a:r>
            <a:r>
              <a:rPr lang="en-US" sz="3600" b="1" dirty="0" smtClean="0">
                <a:ln w="50800">
                  <a:noFill/>
                </a:ln>
                <a:solidFill>
                  <a:srgbClr val="0070C0"/>
                </a:solidFill>
                <a:effectLst>
                  <a:glow rad="228600">
                    <a:schemeClr val="bg1">
                      <a:alpha val="55000"/>
                    </a:schemeClr>
                  </a:glow>
                </a:effectLst>
                <a:latin typeface="Comic Sans MS" pitchFamily="66" charset="0"/>
              </a:rPr>
              <a:t>where both components consist of no mixing</a:t>
            </a: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a:t>
            </a:r>
          </a:p>
          <a:p>
            <a:pPr marL="45720" indent="0" algn="ctr">
              <a:buFont typeface="Georgia" pitchFamily="18" charset="0"/>
              <a:buNone/>
            </a:pPr>
            <a:endParaRPr lang="en-US" sz="6000" b="1" dirty="0" smtClean="0">
              <a:ln w="50800"/>
              <a:solidFill>
                <a:schemeClr val="bg1">
                  <a:shade val="50000"/>
                </a:schemeClr>
              </a:solidFill>
              <a:latin typeface="Comic Sans MS" pitchFamily="66" charset="0"/>
            </a:endParaRPr>
          </a:p>
          <a:p>
            <a:pPr marL="45720" indent="0" algn="ctr">
              <a:buFont typeface="Georgia" pitchFamily="18" charset="0"/>
              <a:buNone/>
            </a:pPr>
            <a:r>
              <a:rPr lang="en-US" sz="4000" b="1" dirty="0" smtClean="0">
                <a:ln w="50800"/>
                <a:solidFill>
                  <a:schemeClr val="bg1">
                    <a:shade val="50000"/>
                  </a:schemeClr>
                </a:solidFill>
                <a:latin typeface="Comic Sans MS" pitchFamily="66" charset="0"/>
              </a:rPr>
              <a:t>… WHEN linked to a “qualifier”!</a:t>
            </a:r>
            <a:endParaRPr lang="en-US" sz="3600" b="1" dirty="0">
              <a:ln w="50800"/>
              <a:solidFill>
                <a:schemeClr val="bg1">
                  <a:shade val="50000"/>
                </a:schemeClr>
              </a:solidFill>
              <a:latin typeface="Comic Sans MS" pitchFamily="66" charset="0"/>
            </a:endParaRPr>
          </a:p>
        </p:txBody>
      </p:sp>
      <p:sp>
        <p:nvSpPr>
          <p:cNvPr id="3" name="Rectangle 2"/>
          <p:cNvSpPr/>
          <p:nvPr/>
        </p:nvSpPr>
        <p:spPr>
          <a:xfrm>
            <a:off x="9252520" y="4509120"/>
            <a:ext cx="4275529" cy="1815882"/>
          </a:xfrm>
          <a:prstGeom prst="rect">
            <a:avLst/>
          </a:prstGeom>
          <a:solidFill>
            <a:schemeClr val="accent6">
              <a:lumMod val="20000"/>
              <a:lumOff val="80000"/>
            </a:schemeClr>
          </a:solid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will be more work</a:t>
            </a:r>
            <a:b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 this with Lev 6:20 in</a:t>
            </a:r>
            <a:b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BTE study.</a:t>
            </a:r>
          </a:p>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June 16/19</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4949561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up)">
                                      <p:cBhvr>
                                        <p:cTn id="7" dur="1750"/>
                                        <p:tgtEl>
                                          <p:spTgt spid="13">
                                            <p:txEl>
                                              <p:pRg st="1" end="1"/>
                                            </p:txEl>
                                          </p:spTgt>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animEffect transition="in" filter="wipe(up)">
                                      <p:cBhvr>
                                        <p:cTn id="11" dur="175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e\Desktop\dusk twilight 6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11820"/>
            <a:ext cx="9144000" cy="4660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Rae\Desktop\dawn twlight bkgd 96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708920"/>
            <a:ext cx="9290800" cy="41490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72387" y="6490097"/>
            <a:ext cx="432048" cy="365125"/>
          </a:xfrm>
        </p:spPr>
        <p:txBody>
          <a:bodyPr/>
          <a:lstStyle/>
          <a:p>
            <a:fld id="{F6AA5173-809A-47C4-A6C9-FAF8F879D43E}" type="slidenum">
              <a:rPr lang="es-ES" smtClean="0"/>
              <a:pPr/>
              <a:t>56</a:t>
            </a:fld>
            <a:endParaRPr lang="es-ES" dirty="0"/>
          </a:p>
        </p:txBody>
      </p:sp>
      <p:sp>
        <p:nvSpPr>
          <p:cNvPr id="10" name="TextBox 29"/>
          <p:cNvSpPr txBox="1"/>
          <p:nvPr/>
        </p:nvSpPr>
        <p:spPr>
          <a:xfrm>
            <a:off x="9540552" y="476672"/>
            <a:ext cx="648072" cy="1995249"/>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13" name="Content Placeholder 3"/>
          <p:cNvSpPr txBox="1">
            <a:spLocks/>
          </p:cNvSpPr>
          <p:nvPr/>
        </p:nvSpPr>
        <p:spPr>
          <a:xfrm>
            <a:off x="13124" y="-243408"/>
            <a:ext cx="9144000" cy="2577584"/>
          </a:xfrm>
          <a:prstGeom prst="rect">
            <a:avLst/>
          </a:prstGeom>
        </p:spPr>
        <p:txBody>
          <a:bodyPr vert="horz" lIns="91440" tIns="45720" rIns="91440" bIns="45720" rtlCol="0">
            <a:normAutofit fontScale="92500" lnSpcReduction="10000"/>
            <a:scene3d>
              <a:camera prst="orthographicFront"/>
              <a:lightRig rig="balanced" dir="t">
                <a:rot lat="0" lon="0" rev="2100000"/>
              </a:lightRig>
            </a:scene3d>
            <a:sp3d extrusionH="57150" prstMaterial="metal">
              <a:bevelT w="38100" h="25400"/>
              <a:contourClr>
                <a:schemeClr val="bg2"/>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endParaRPr lang="en-US" b="1" dirty="0" smtClean="0">
              <a:ln w="50800"/>
              <a:solidFill>
                <a:schemeClr val="bg1">
                  <a:shade val="50000"/>
                </a:schemeClr>
              </a:solidFill>
            </a:endParaRPr>
          </a:p>
          <a:p>
            <a:pPr marL="45720" indent="0" algn="ctr">
              <a:buFont typeface="Georgia" pitchFamily="18" charset="0"/>
              <a:buNone/>
            </a:pP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What is that qualifier?</a:t>
            </a:r>
          </a:p>
          <a:p>
            <a:pPr marL="45720" indent="0" algn="ctr">
              <a:buFont typeface="Georgia" pitchFamily="18" charset="0"/>
              <a:buNone/>
            </a:pPr>
            <a:endParaRPr lang="en-US" b="1" dirty="0">
              <a:ln w="50800"/>
              <a:solidFill>
                <a:schemeClr val="bg1">
                  <a:shade val="50000"/>
                </a:schemeClr>
              </a:solidFill>
              <a:effectLst>
                <a:glow rad="228600">
                  <a:schemeClr val="accent1">
                    <a:satMod val="175000"/>
                    <a:alpha val="40000"/>
                  </a:schemeClr>
                </a:glow>
              </a:effectLst>
              <a:latin typeface="Comic Sans MS" pitchFamily="66" charset="0"/>
            </a:endParaRPr>
          </a:p>
          <a:p>
            <a:pPr marL="788670" indent="-742950" algn="ctr">
              <a:buClr>
                <a:schemeClr val="accent4">
                  <a:lumMod val="20000"/>
                  <a:lumOff val="80000"/>
                </a:schemeClr>
              </a:buClr>
              <a:buFont typeface="Georgia" pitchFamily="18" charset="0"/>
              <a:buAutoNum type="arabicPeriod"/>
            </a:pP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The context of the Scripture</a:t>
            </a:r>
          </a:p>
          <a:p>
            <a:pPr marL="788670" indent="-742950" algn="ctr">
              <a:buClr>
                <a:schemeClr val="accent4">
                  <a:lumMod val="20000"/>
                  <a:lumOff val="80000"/>
                </a:schemeClr>
              </a:buClr>
              <a:buFont typeface="Georgia" pitchFamily="18" charset="0"/>
              <a:buAutoNum type="arabicPeriod"/>
            </a:pP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The term </a:t>
            </a:r>
            <a:r>
              <a:rPr lang="en-US" sz="3600" b="1" dirty="0">
                <a:ln w="50800"/>
                <a:solidFill>
                  <a:schemeClr val="bg1">
                    <a:shade val="50000"/>
                  </a:schemeClr>
                </a:solidFill>
                <a:effectLst>
                  <a:glow rad="190500">
                    <a:schemeClr val="tx1">
                      <a:alpha val="69000"/>
                    </a:schemeClr>
                  </a:glow>
                </a:effectLst>
                <a:latin typeface="Comic Sans MS" pitchFamily="66" charset="0"/>
              </a:rPr>
              <a:t>“between the </a:t>
            </a:r>
            <a:r>
              <a:rPr lang="en-US" sz="3600" b="1" dirty="0" err="1">
                <a:ln w="50800"/>
                <a:solidFill>
                  <a:schemeClr val="bg1">
                    <a:shade val="50000"/>
                  </a:schemeClr>
                </a:solidFill>
                <a:effectLst>
                  <a:glow rad="190500">
                    <a:schemeClr val="tx1">
                      <a:alpha val="69000"/>
                    </a:schemeClr>
                  </a:glow>
                </a:effectLst>
                <a:latin typeface="Comic Sans MS" pitchFamily="66" charset="0"/>
              </a:rPr>
              <a:t>evening</a:t>
            </a:r>
            <a:r>
              <a:rPr lang="en-US" sz="3600" b="1" u="sng" dirty="0" err="1">
                <a:ln w="50800"/>
                <a:solidFill>
                  <a:srgbClr val="00B0F0"/>
                </a:solidFill>
                <a:effectLst>
                  <a:glow rad="190500">
                    <a:schemeClr val="tx1">
                      <a:alpha val="69000"/>
                    </a:schemeClr>
                  </a:glow>
                </a:effectLst>
                <a:latin typeface="Comic Sans MS" pitchFamily="66" charset="0"/>
              </a:rPr>
              <a:t>S</a:t>
            </a:r>
            <a:r>
              <a:rPr lang="en-US" sz="3600" b="1" dirty="0">
                <a:ln w="50800"/>
                <a:solidFill>
                  <a:schemeClr val="bg1">
                    <a:shade val="50000"/>
                  </a:schemeClr>
                </a:solidFill>
                <a:effectLst>
                  <a:glow rad="190500">
                    <a:schemeClr val="tx1">
                      <a:alpha val="69000"/>
                    </a:schemeClr>
                  </a:glow>
                </a:effectLst>
                <a:latin typeface="Comic Sans MS" pitchFamily="66" charset="0"/>
              </a:rPr>
              <a:t>.”</a:t>
            </a:r>
            <a:r>
              <a:rPr lang="en-US" sz="3600" b="1" dirty="0" smtClean="0">
                <a:ln w="50800"/>
                <a:solidFill>
                  <a:schemeClr val="bg1">
                    <a:shade val="50000"/>
                  </a:schemeClr>
                </a:solidFill>
                <a:effectLst>
                  <a:glow rad="228600">
                    <a:schemeClr val="accent1">
                      <a:satMod val="175000"/>
                      <a:alpha val="40000"/>
                    </a:schemeClr>
                  </a:glow>
                </a:effectLst>
                <a:latin typeface="Comic Sans MS" pitchFamily="66" charset="0"/>
              </a:rPr>
              <a:t> </a:t>
            </a:r>
          </a:p>
        </p:txBody>
      </p:sp>
      <p:sp>
        <p:nvSpPr>
          <p:cNvPr id="4" name="Content Placeholder 3"/>
          <p:cNvSpPr>
            <a:spLocks noGrp="1"/>
          </p:cNvSpPr>
          <p:nvPr>
            <p:ph sz="quarter" idx="13"/>
          </p:nvPr>
        </p:nvSpPr>
        <p:spPr>
          <a:xfrm>
            <a:off x="107504" y="3212976"/>
            <a:ext cx="8928990" cy="3528392"/>
          </a:xfrm>
        </p:spPr>
        <p:txBody>
          <a:bodyPr>
            <a:normAutofit fontScale="92500"/>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r>
              <a:rPr lang="en-US" sz="3600" b="1" dirty="0" smtClean="0">
                <a:ln w="50800"/>
                <a:solidFill>
                  <a:schemeClr val="bg1">
                    <a:shade val="50000"/>
                  </a:schemeClr>
                </a:solidFill>
                <a:effectLst>
                  <a:glow rad="190500">
                    <a:schemeClr val="tx1">
                      <a:alpha val="69000"/>
                    </a:schemeClr>
                  </a:glow>
                </a:effectLst>
                <a:latin typeface="Comic Sans MS" pitchFamily="66" charset="0"/>
              </a:rPr>
              <a:t>One “qualifier” is when the verb form of “ereb” </a:t>
            </a:r>
            <a:r>
              <a:rPr lang="en-US" sz="3600" b="1" u="sng" dirty="0" smtClean="0">
                <a:ln w="50800"/>
                <a:solidFill>
                  <a:srgbClr val="00B0F0"/>
                </a:solidFill>
                <a:effectLst>
                  <a:glow rad="190500">
                    <a:schemeClr val="tx1">
                      <a:alpha val="69000"/>
                    </a:schemeClr>
                  </a:glow>
                </a:effectLst>
                <a:latin typeface="Comic Sans MS" pitchFamily="66" charset="0"/>
              </a:rPr>
              <a:t>changes</a:t>
            </a:r>
            <a:r>
              <a:rPr lang="en-US" sz="3600" b="1" dirty="0" smtClean="0">
                <a:ln w="50800"/>
                <a:solidFill>
                  <a:schemeClr val="bg1">
                    <a:shade val="50000"/>
                  </a:schemeClr>
                </a:solidFill>
                <a:effectLst>
                  <a:glow rad="190500">
                    <a:schemeClr val="tx1">
                      <a:alpha val="69000"/>
                    </a:schemeClr>
                  </a:glow>
                </a:effectLst>
                <a:latin typeface="Comic Sans MS" pitchFamily="66" charset="0"/>
              </a:rPr>
              <a:t> from singular to plural.</a:t>
            </a:r>
          </a:p>
          <a:p>
            <a:pPr marL="45720" indent="0" algn="ctr">
              <a:buNone/>
            </a:pP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Instead of only “ereb” in the verse, </a:t>
            </a:r>
            <a:b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b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the </a:t>
            </a:r>
            <a:r>
              <a:rPr lang="en-US" sz="3600" b="1" u="sng" dirty="0" smtClean="0">
                <a:ln w="50800"/>
                <a:solidFill>
                  <a:schemeClr val="accent3">
                    <a:lumMod val="60000"/>
                    <a:lumOff val="40000"/>
                  </a:schemeClr>
                </a:solidFill>
                <a:effectLst>
                  <a:glow rad="190500">
                    <a:schemeClr val="tx1">
                      <a:alpha val="69000"/>
                    </a:schemeClr>
                  </a:glow>
                </a:effectLst>
                <a:latin typeface="Comic Sans MS" pitchFamily="66" charset="0"/>
              </a:rPr>
              <a:t>plural</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 form of “ereb” </a:t>
            </a:r>
            <a:r>
              <a:rPr lang="en-US" sz="3000" b="1" dirty="0" smtClean="0">
                <a:ln w="50800"/>
                <a:solidFill>
                  <a:schemeClr val="accent3">
                    <a:lumMod val="60000"/>
                    <a:lumOff val="40000"/>
                  </a:schemeClr>
                </a:solidFill>
                <a:effectLst>
                  <a:glow rad="190500">
                    <a:schemeClr val="tx1">
                      <a:alpha val="69000"/>
                    </a:schemeClr>
                  </a:glow>
                </a:effectLst>
                <a:latin typeface="Comic Sans MS" pitchFamily="66" charset="0"/>
              </a:rPr>
              <a:t>[</a:t>
            </a:r>
            <a:r>
              <a:rPr lang="en-US" sz="3000" b="1" dirty="0" err="1" smtClean="0">
                <a:ln w="50800"/>
                <a:solidFill>
                  <a:schemeClr val="accent3">
                    <a:lumMod val="60000"/>
                    <a:lumOff val="40000"/>
                  </a:schemeClr>
                </a:solidFill>
                <a:effectLst>
                  <a:glow rad="190500">
                    <a:schemeClr val="tx1">
                      <a:alpha val="69000"/>
                    </a:schemeClr>
                  </a:glow>
                </a:effectLst>
                <a:latin typeface="Comic Sans MS" pitchFamily="66" charset="0"/>
              </a:rPr>
              <a:t>arab</a:t>
            </a:r>
            <a:r>
              <a:rPr lang="en-US" sz="3000" b="1" dirty="0" smtClean="0">
                <a:ln w="50800"/>
                <a:solidFill>
                  <a:schemeClr val="accent3">
                    <a:lumMod val="60000"/>
                    <a:lumOff val="40000"/>
                  </a:schemeClr>
                </a:solidFill>
                <a:effectLst>
                  <a:glow rad="190500">
                    <a:schemeClr val="tx1">
                      <a:alpha val="69000"/>
                    </a:schemeClr>
                  </a:glow>
                </a:effectLst>
                <a:latin typeface="Comic Sans MS" pitchFamily="66" charset="0"/>
              </a:rPr>
              <a:t>]</a:t>
            </a:r>
            <a:r>
              <a:rPr lang="en-US" sz="3500" b="1" dirty="0" smtClean="0">
                <a:ln w="50800"/>
                <a:solidFill>
                  <a:schemeClr val="accent3">
                    <a:lumMod val="60000"/>
                    <a:lumOff val="40000"/>
                  </a:schemeClr>
                </a:solidFill>
                <a:effectLst>
                  <a:glow rad="190500">
                    <a:schemeClr val="tx1">
                      <a:alpha val="69000"/>
                    </a:schemeClr>
                  </a:glow>
                </a:effectLst>
                <a:latin typeface="Comic Sans MS" pitchFamily="66" charset="0"/>
              </a:rPr>
              <a:t> </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
            </a:r>
            <a:b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b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is present in </a:t>
            </a:r>
            <a:r>
              <a:rPr lang="en-US" sz="3600" b="1" dirty="0" smtClean="0">
                <a:ln w="50800"/>
                <a:solidFill>
                  <a:schemeClr val="bg1">
                    <a:shade val="50000"/>
                  </a:schemeClr>
                </a:solidFill>
                <a:effectLst>
                  <a:glow rad="190500">
                    <a:schemeClr val="tx1">
                      <a:alpha val="69000"/>
                    </a:schemeClr>
                  </a:glow>
                </a:effectLst>
                <a:latin typeface="Comic Sans MS" pitchFamily="66" charset="0"/>
              </a:rPr>
              <a:t>“</a:t>
            </a:r>
            <a:r>
              <a:rPr lang="en-US" sz="3600" b="1" dirty="0" err="1" smtClean="0">
                <a:ln w="50800"/>
                <a:solidFill>
                  <a:schemeClr val="bg1">
                    <a:shade val="50000"/>
                  </a:schemeClr>
                </a:solidFill>
                <a:effectLst>
                  <a:glow rad="190500">
                    <a:schemeClr val="tx1">
                      <a:alpha val="69000"/>
                    </a:schemeClr>
                  </a:glow>
                </a:effectLst>
                <a:latin typeface="Comic Sans MS" pitchFamily="66" charset="0"/>
              </a:rPr>
              <a:t>beyn</a:t>
            </a:r>
            <a:r>
              <a:rPr lang="en-US" sz="3600" b="1" dirty="0" smtClean="0">
                <a:ln w="50800"/>
                <a:solidFill>
                  <a:schemeClr val="bg1">
                    <a:shade val="50000"/>
                  </a:schemeClr>
                </a:solidFill>
                <a:effectLst>
                  <a:glow rad="190500">
                    <a:schemeClr val="tx1">
                      <a:alpha val="69000"/>
                    </a:schemeClr>
                  </a:glow>
                </a:effectLst>
                <a:latin typeface="Comic Sans MS" pitchFamily="66" charset="0"/>
              </a:rPr>
              <a:t> ha </a:t>
            </a:r>
            <a:r>
              <a:rPr lang="en-US" sz="3600" b="1" dirty="0" err="1" smtClean="0">
                <a:ln w="50800"/>
                <a:solidFill>
                  <a:schemeClr val="bg1">
                    <a:shade val="50000"/>
                  </a:schemeClr>
                </a:solidFill>
                <a:effectLst>
                  <a:glow rad="190500">
                    <a:schemeClr val="tx1">
                      <a:alpha val="69000"/>
                    </a:schemeClr>
                  </a:glow>
                </a:effectLst>
                <a:latin typeface="Comic Sans MS" pitchFamily="66" charset="0"/>
              </a:rPr>
              <a:t>arbayim</a:t>
            </a:r>
            <a:r>
              <a:rPr lang="en-US" sz="3600" b="1" dirty="0" smtClean="0">
                <a:ln w="50800"/>
                <a:solidFill>
                  <a:schemeClr val="bg1">
                    <a:shade val="50000"/>
                  </a:schemeClr>
                </a:solidFill>
                <a:effectLst>
                  <a:glow rad="190500">
                    <a:schemeClr val="tx1">
                      <a:alpha val="69000"/>
                    </a:schemeClr>
                  </a:glow>
                </a:effectLst>
                <a:latin typeface="Comic Sans MS" pitchFamily="66" charset="0"/>
              </a:rPr>
              <a:t>” ~ </a:t>
            </a:r>
            <a:br>
              <a:rPr lang="en-US" sz="3600" b="1" dirty="0" smtClean="0">
                <a:ln w="50800"/>
                <a:solidFill>
                  <a:schemeClr val="bg1">
                    <a:shade val="50000"/>
                  </a:schemeClr>
                </a:solidFill>
                <a:effectLst>
                  <a:glow rad="190500">
                    <a:schemeClr val="tx1">
                      <a:alpha val="69000"/>
                    </a:schemeClr>
                  </a:glow>
                </a:effectLst>
                <a:latin typeface="Comic Sans MS" pitchFamily="66" charset="0"/>
              </a:rPr>
            </a:b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or</a:t>
            </a:r>
            <a:r>
              <a:rPr lang="en-US" sz="3600" b="1" dirty="0" smtClean="0">
                <a:ln w="50800"/>
                <a:solidFill>
                  <a:schemeClr val="bg1">
                    <a:shade val="50000"/>
                  </a:schemeClr>
                </a:solidFill>
                <a:effectLst>
                  <a:glow rad="190500">
                    <a:schemeClr val="tx1">
                      <a:alpha val="69000"/>
                    </a:schemeClr>
                  </a:glow>
                </a:effectLst>
                <a:latin typeface="Comic Sans MS" pitchFamily="66" charset="0"/>
              </a:rPr>
              <a:t> “between the </a:t>
            </a:r>
            <a:r>
              <a:rPr lang="en-US" sz="3600" b="1" dirty="0" err="1" smtClean="0">
                <a:ln w="50800"/>
                <a:solidFill>
                  <a:schemeClr val="bg1">
                    <a:shade val="50000"/>
                  </a:schemeClr>
                </a:solidFill>
                <a:effectLst>
                  <a:glow rad="190500">
                    <a:schemeClr val="tx1">
                      <a:alpha val="69000"/>
                    </a:schemeClr>
                  </a:glow>
                </a:effectLst>
                <a:latin typeface="Comic Sans MS" pitchFamily="66" charset="0"/>
              </a:rPr>
              <a:t>evening</a:t>
            </a:r>
            <a:r>
              <a:rPr lang="en-US" sz="3600" b="1" u="sng" dirty="0" err="1" smtClean="0">
                <a:ln w="50800"/>
                <a:solidFill>
                  <a:srgbClr val="00B0F0"/>
                </a:solidFill>
                <a:effectLst>
                  <a:glow rad="190500">
                    <a:schemeClr val="tx1">
                      <a:alpha val="69000"/>
                    </a:schemeClr>
                  </a:glow>
                </a:effectLst>
                <a:latin typeface="Comic Sans MS" pitchFamily="66" charset="0"/>
              </a:rPr>
              <a:t>S</a:t>
            </a:r>
            <a:r>
              <a:rPr lang="en-US" sz="3600" b="1" dirty="0" smtClean="0">
                <a:ln w="50800"/>
                <a:solidFill>
                  <a:schemeClr val="bg1">
                    <a:shade val="50000"/>
                  </a:schemeClr>
                </a:solidFill>
                <a:effectLst>
                  <a:glow rad="190500">
                    <a:schemeClr val="tx1">
                      <a:alpha val="69000"/>
                    </a:schemeClr>
                  </a:glow>
                </a:effectLst>
                <a:latin typeface="Comic Sans MS" pitchFamily="66" charset="0"/>
              </a:rPr>
              <a:t>.” </a:t>
            </a:r>
            <a:endParaRPr lang="en-US" sz="3600" b="1" dirty="0">
              <a:ln w="50800"/>
              <a:solidFill>
                <a:schemeClr val="bg1">
                  <a:shade val="50000"/>
                </a:schemeClr>
              </a:solidFill>
              <a:effectLst>
                <a:glow rad="190500">
                  <a:schemeClr val="tx1">
                    <a:alpha val="69000"/>
                  </a:schemeClr>
                </a:glow>
              </a:effectLst>
              <a:latin typeface="Comic Sans MS" pitchFamily="66" charset="0"/>
            </a:endParaRPr>
          </a:p>
        </p:txBody>
      </p:sp>
      <p:sp>
        <p:nvSpPr>
          <p:cNvPr id="9" name="Double Wave 8"/>
          <p:cNvSpPr/>
          <p:nvPr/>
        </p:nvSpPr>
        <p:spPr>
          <a:xfrm>
            <a:off x="-396552" y="2564904"/>
            <a:ext cx="9937104"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43525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2000"/>
                                        <p:tgtEl>
                                          <p:spTgt spid="13">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animEffect transition="in" filter="wipe(left)">
                                      <p:cBhvr>
                                        <p:cTn id="11" dur="2000"/>
                                        <p:tgtEl>
                                          <p:spTgt spid="13">
                                            <p:txEl>
                                              <p:pRg st="3" end="3"/>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wipe(left)">
                                      <p:cBhvr>
                                        <p:cTn id="15" dur="2000"/>
                                        <p:tgtEl>
                                          <p:spTgt spid="1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up)">
                                      <p:cBhvr>
                                        <p:cTn id="25" dur="2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52267" y="6366656"/>
            <a:ext cx="432048" cy="365125"/>
          </a:xfrm>
        </p:spPr>
        <p:txBody>
          <a:bodyPr/>
          <a:lstStyle/>
          <a:p>
            <a:fld id="{AD682D65-884C-47A2-8FBD-AC59C0AFCE73}" type="slidenum">
              <a:rPr lang="es-ES" smtClean="0">
                <a:solidFill>
                  <a:schemeClr val="bg1"/>
                </a:solidFill>
              </a:rPr>
              <a:pPr/>
              <a:t>57</a:t>
            </a:fld>
            <a:endParaRPr lang="es-ES" dirty="0">
              <a:solidFill>
                <a:schemeClr val="bg1"/>
              </a:solidFill>
            </a:endParaRPr>
          </a:p>
        </p:txBody>
      </p:sp>
      <p:sp>
        <p:nvSpPr>
          <p:cNvPr id="3" name="Content Placeholder 3"/>
          <p:cNvSpPr txBox="1">
            <a:spLocks/>
          </p:cNvSpPr>
          <p:nvPr/>
        </p:nvSpPr>
        <p:spPr>
          <a:xfrm>
            <a:off x="1187624" y="2492896"/>
            <a:ext cx="8029398" cy="3528392"/>
          </a:xfrm>
          <a:prstGeom prst="rect">
            <a:avLst/>
          </a:prstGeom>
        </p:spPr>
        <p:txBody>
          <a:bodyPr>
            <a:normAutofit fontScale="92500" lnSpcReduction="20000"/>
            <a:scene3d>
              <a:camera prst="orthographicFront"/>
              <a:lightRig rig="balanced" dir="t">
                <a:rot lat="0" lon="0" rev="2100000"/>
              </a:lightRig>
            </a:scene3d>
            <a:sp3d extrusionH="57150" prstMaterial="metal">
              <a:bevelT w="38100" h="25400"/>
              <a:contourClr>
                <a:schemeClr val="bg2"/>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3600" b="1" dirty="0" smtClean="0">
                <a:ln w="50800"/>
                <a:solidFill>
                  <a:schemeClr val="bg1">
                    <a:shade val="50000"/>
                  </a:schemeClr>
                </a:solidFill>
                <a:effectLst>
                  <a:glow rad="190500">
                    <a:schemeClr val="tx1">
                      <a:alpha val="69000"/>
                    </a:schemeClr>
                  </a:glow>
                </a:effectLst>
                <a:latin typeface="Comic Sans MS" pitchFamily="66" charset="0"/>
              </a:rPr>
              <a:t>There is only one </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evening </a:t>
            </a:r>
            <a:b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br>
            <a:r>
              <a:rPr lang="en-US" sz="3000" b="1" dirty="0" smtClean="0">
                <a:ln w="50800"/>
                <a:solidFill>
                  <a:schemeClr val="accent3">
                    <a:lumMod val="60000"/>
                    <a:lumOff val="40000"/>
                  </a:schemeClr>
                </a:solidFill>
                <a:effectLst>
                  <a:glow rad="190500">
                    <a:schemeClr val="tx1">
                      <a:alpha val="69000"/>
                    </a:schemeClr>
                  </a:glow>
                </a:effectLst>
                <a:latin typeface="Comic Sans MS" pitchFamily="66" charset="0"/>
              </a:rPr>
              <a:t>(dusk twilight) </a:t>
            </a:r>
            <a:r>
              <a:rPr lang="en-US" sz="3600" b="1" dirty="0" smtClean="0">
                <a:ln w="50800"/>
                <a:solidFill>
                  <a:schemeClr val="bg1">
                    <a:shade val="50000"/>
                  </a:schemeClr>
                </a:solidFill>
                <a:effectLst>
                  <a:glow rad="190500">
                    <a:schemeClr val="tx1">
                      <a:alpha val="69000"/>
                    </a:schemeClr>
                  </a:glow>
                </a:effectLst>
                <a:latin typeface="Comic Sans MS" pitchFamily="66" charset="0"/>
              </a:rPr>
              <a:t>in every 24 hour cycle.</a:t>
            </a:r>
            <a:br>
              <a:rPr lang="en-US" sz="3600" b="1" dirty="0" smtClean="0">
                <a:ln w="50800"/>
                <a:solidFill>
                  <a:schemeClr val="bg1">
                    <a:shade val="50000"/>
                  </a:schemeClr>
                </a:solidFill>
                <a:effectLst>
                  <a:glow rad="190500">
                    <a:schemeClr val="tx1">
                      <a:alpha val="69000"/>
                    </a:schemeClr>
                  </a:glow>
                </a:effectLst>
                <a:latin typeface="Comic Sans MS" pitchFamily="66" charset="0"/>
              </a:rPr>
            </a:br>
            <a:r>
              <a:rPr lang="en-US" sz="3000" b="1" dirty="0" smtClean="0">
                <a:ln w="50800"/>
                <a:solidFill>
                  <a:schemeClr val="bg1">
                    <a:shade val="50000"/>
                  </a:schemeClr>
                </a:solidFill>
                <a:effectLst>
                  <a:glow rad="190500">
                    <a:schemeClr val="tx1">
                      <a:alpha val="69000"/>
                    </a:schemeClr>
                  </a:glow>
                </a:effectLst>
                <a:latin typeface="Comic Sans MS" pitchFamily="66" charset="0"/>
              </a:rPr>
              <a:t> </a:t>
            </a:r>
          </a:p>
          <a:p>
            <a:pPr marL="45720" indent="0">
              <a:buNone/>
            </a:pPr>
            <a:r>
              <a:rPr lang="en-US" sz="3600" b="1" dirty="0" smtClean="0">
                <a:ln w="3175">
                  <a:solidFill>
                    <a:schemeClr val="accent4">
                      <a:lumMod val="20000"/>
                      <a:lumOff val="80000"/>
                    </a:schemeClr>
                  </a:solid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glow rad="190500">
                    <a:schemeClr val="tx1">
                      <a:alpha val="69000"/>
                    </a:schemeClr>
                  </a:glow>
                </a:effectLst>
                <a:latin typeface="Ravie" pitchFamily="82" charset="0"/>
              </a:rPr>
              <a:t>Question:  </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How can there be </a:t>
            </a:r>
            <a:b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b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two </a:t>
            </a:r>
            <a:r>
              <a:rPr lang="en-US" sz="3600" b="1" dirty="0" err="1">
                <a:ln w="50800"/>
                <a:solidFill>
                  <a:schemeClr val="bg1">
                    <a:shade val="50000"/>
                  </a:schemeClr>
                </a:solidFill>
                <a:effectLst>
                  <a:glow rad="190500">
                    <a:schemeClr val="tx1">
                      <a:alpha val="69000"/>
                    </a:schemeClr>
                  </a:glow>
                </a:effectLst>
                <a:latin typeface="Comic Sans MS" pitchFamily="66" charset="0"/>
              </a:rPr>
              <a:t>evening</a:t>
            </a:r>
            <a:r>
              <a:rPr lang="en-US" sz="3600" b="1" u="sng" dirty="0" err="1">
                <a:ln w="50800"/>
                <a:solidFill>
                  <a:srgbClr val="00B0F0"/>
                </a:solidFill>
                <a:effectLst>
                  <a:glow rad="190500">
                    <a:schemeClr val="tx1">
                      <a:alpha val="69000"/>
                    </a:schemeClr>
                  </a:glow>
                </a:effectLst>
                <a:latin typeface="Comic Sans MS" pitchFamily="66" charset="0"/>
              </a:rPr>
              <a:t>S</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 in any 24 hour cycle?</a:t>
            </a:r>
          </a:p>
          <a:p>
            <a:pPr marL="45720" indent="0">
              <a:buNone/>
            </a:pPr>
            <a:endParaRPr lang="en-US" b="1" dirty="0">
              <a:ln w="50800"/>
              <a:solidFill>
                <a:schemeClr val="accent3">
                  <a:lumMod val="60000"/>
                  <a:lumOff val="40000"/>
                </a:schemeClr>
              </a:solidFill>
              <a:effectLst>
                <a:glow rad="190500">
                  <a:schemeClr val="tx1">
                    <a:alpha val="69000"/>
                  </a:schemeClr>
                </a:glow>
              </a:effectLst>
              <a:latin typeface="Comic Sans MS" pitchFamily="66" charset="0"/>
            </a:endParaRPr>
          </a:p>
          <a:p>
            <a:pPr marL="45720" indent="0">
              <a:buNone/>
            </a:pPr>
            <a:r>
              <a:rPr lang="en-US" sz="3600" b="1" dirty="0" smtClean="0">
                <a:ln w="3175">
                  <a:solidFill>
                    <a:schemeClr val="accent4">
                      <a:lumMod val="20000"/>
                      <a:lumOff val="80000"/>
                    </a:schemeClr>
                  </a:solidFill>
                </a:ln>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glow rad="190500">
                    <a:schemeClr val="tx1">
                      <a:alpha val="69000"/>
                    </a:schemeClr>
                  </a:glow>
                </a:effectLst>
                <a:latin typeface="Ravie" pitchFamily="82" charset="0"/>
              </a:rPr>
              <a:t>OR:  </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Would there be two </a:t>
            </a:r>
            <a:r>
              <a:rPr lang="en-US" sz="3600" b="1" dirty="0" err="1" smtClean="0">
                <a:ln w="50800"/>
                <a:solidFill>
                  <a:schemeClr val="bg1">
                    <a:shade val="50000"/>
                  </a:schemeClr>
                </a:solidFill>
                <a:effectLst>
                  <a:glow rad="190500">
                    <a:schemeClr val="tx1">
                      <a:alpha val="69000"/>
                    </a:schemeClr>
                  </a:glow>
                </a:effectLst>
                <a:latin typeface="Comic Sans MS" pitchFamily="66" charset="0"/>
              </a:rPr>
              <a:t>mixing</a:t>
            </a:r>
            <a:r>
              <a:rPr lang="en-US" sz="3600" b="1" u="sng" dirty="0" err="1" smtClean="0">
                <a:ln w="50800"/>
                <a:solidFill>
                  <a:srgbClr val="00B0F0"/>
                </a:solidFill>
                <a:effectLst>
                  <a:glow rad="190500">
                    <a:schemeClr val="tx1">
                      <a:alpha val="69000"/>
                    </a:schemeClr>
                  </a:glow>
                </a:effectLst>
                <a:latin typeface="Comic Sans MS" pitchFamily="66" charset="0"/>
              </a:rPr>
              <a:t>S</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 </a:t>
            </a:r>
            <a:b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b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in any/all </a:t>
            </a:r>
            <a:r>
              <a:rPr lang="en-US" sz="3600" b="1" dirty="0">
                <a:ln w="50800"/>
                <a:solidFill>
                  <a:schemeClr val="accent3">
                    <a:lumMod val="60000"/>
                    <a:lumOff val="40000"/>
                  </a:schemeClr>
                </a:solidFill>
                <a:effectLst>
                  <a:glow rad="190500">
                    <a:schemeClr val="tx1">
                      <a:alpha val="69000"/>
                    </a:schemeClr>
                  </a:glow>
                </a:effectLst>
                <a:latin typeface="Comic Sans MS" pitchFamily="66" charset="0"/>
              </a:rPr>
              <a:t>24 </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hour cycles? </a:t>
            </a:r>
            <a:endParaRPr lang="en-US" sz="3600" b="1" dirty="0">
              <a:ln w="50800"/>
              <a:solidFill>
                <a:schemeClr val="bg1">
                  <a:shade val="50000"/>
                </a:schemeClr>
              </a:solidFill>
              <a:effectLst>
                <a:glow rad="190500">
                  <a:schemeClr val="tx1">
                    <a:alpha val="69000"/>
                  </a:schemeClr>
                </a:glow>
              </a:effectLst>
              <a:latin typeface="Comic Sans MS" pitchFamily="66" charset="0"/>
            </a:endParaRPr>
          </a:p>
        </p:txBody>
      </p:sp>
      <p:sp>
        <p:nvSpPr>
          <p:cNvPr id="4" name="Content Placeholder 3"/>
          <p:cNvSpPr txBox="1">
            <a:spLocks/>
          </p:cNvSpPr>
          <p:nvPr/>
        </p:nvSpPr>
        <p:spPr>
          <a:xfrm>
            <a:off x="33661" y="260648"/>
            <a:ext cx="8928990" cy="1944216"/>
          </a:xfrm>
          <a:prstGeom prst="rect">
            <a:avLst/>
          </a:prstGeom>
        </p:spPr>
        <p:txBody>
          <a:bodyPr>
            <a:normAutofit/>
            <a:scene3d>
              <a:camera prst="orthographicFront"/>
              <a:lightRig rig="balanced" dir="t">
                <a:rot lat="0" lon="0" rev="2100000"/>
              </a:lightRig>
            </a:scene3d>
            <a:sp3d extrusionH="57150" prstMaterial="metal">
              <a:bevelT w="38100" h="25400"/>
              <a:contourClr>
                <a:schemeClr val="bg2"/>
              </a:contourClr>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600" b="1" dirty="0">
                <a:ln w="50800"/>
                <a:solidFill>
                  <a:schemeClr val="accent3">
                    <a:lumMod val="60000"/>
                    <a:lumOff val="40000"/>
                  </a:schemeClr>
                </a:solidFill>
                <a:effectLst>
                  <a:glow rad="190500">
                    <a:schemeClr val="tx1">
                      <a:alpha val="69000"/>
                    </a:schemeClr>
                  </a:glow>
                </a:effectLst>
                <a:latin typeface="Comic Sans MS" pitchFamily="66" charset="0"/>
              </a:rPr>
              <a:t>P</a:t>
            </a:r>
            <a: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t>lural form of “ereb” as </a:t>
            </a:r>
            <a:br>
              <a:rPr lang="en-US" sz="3600" b="1" dirty="0" smtClean="0">
                <a:ln w="50800"/>
                <a:solidFill>
                  <a:schemeClr val="accent3">
                    <a:lumMod val="60000"/>
                    <a:lumOff val="40000"/>
                  </a:schemeClr>
                </a:solidFill>
                <a:effectLst>
                  <a:glow rad="190500">
                    <a:schemeClr val="tx1">
                      <a:alpha val="69000"/>
                    </a:schemeClr>
                  </a:glow>
                </a:effectLst>
                <a:latin typeface="Comic Sans MS" pitchFamily="66" charset="0"/>
              </a:rPr>
            </a:br>
            <a:r>
              <a:rPr lang="en-US" sz="3600" b="1" dirty="0" smtClean="0">
                <a:ln w="50800"/>
                <a:solidFill>
                  <a:schemeClr val="bg1">
                    <a:shade val="50000"/>
                  </a:schemeClr>
                </a:solidFill>
                <a:effectLst>
                  <a:glow rad="190500">
                    <a:schemeClr val="tx1">
                      <a:alpha val="69000"/>
                    </a:schemeClr>
                  </a:glow>
                </a:effectLst>
                <a:latin typeface="Comic Sans MS" pitchFamily="66" charset="0"/>
              </a:rPr>
              <a:t>“</a:t>
            </a:r>
            <a:r>
              <a:rPr lang="en-US" sz="3600" b="1" dirty="0" err="1" smtClean="0">
                <a:ln w="50800"/>
                <a:solidFill>
                  <a:schemeClr val="bg1">
                    <a:shade val="50000"/>
                  </a:schemeClr>
                </a:solidFill>
                <a:effectLst>
                  <a:glow rad="190500">
                    <a:schemeClr val="tx1">
                      <a:alpha val="69000"/>
                    </a:schemeClr>
                  </a:glow>
                </a:effectLst>
                <a:latin typeface="Comic Sans MS" pitchFamily="66" charset="0"/>
              </a:rPr>
              <a:t>beyn</a:t>
            </a:r>
            <a:r>
              <a:rPr lang="en-US" sz="3600" b="1" dirty="0" smtClean="0">
                <a:ln w="50800"/>
                <a:solidFill>
                  <a:schemeClr val="bg1">
                    <a:shade val="50000"/>
                  </a:schemeClr>
                </a:solidFill>
                <a:effectLst>
                  <a:glow rad="190500">
                    <a:schemeClr val="tx1">
                      <a:alpha val="69000"/>
                    </a:schemeClr>
                  </a:glow>
                </a:effectLst>
                <a:latin typeface="Comic Sans MS" pitchFamily="66" charset="0"/>
              </a:rPr>
              <a:t> ha </a:t>
            </a:r>
            <a:r>
              <a:rPr lang="en-US" sz="3600" b="1" dirty="0" err="1" smtClean="0">
                <a:ln w="50800"/>
                <a:solidFill>
                  <a:schemeClr val="bg1">
                    <a:shade val="50000"/>
                  </a:schemeClr>
                </a:solidFill>
                <a:effectLst>
                  <a:glow rad="190500">
                    <a:schemeClr val="tx1">
                      <a:alpha val="69000"/>
                    </a:schemeClr>
                  </a:glow>
                </a:effectLst>
                <a:latin typeface="Comic Sans MS" pitchFamily="66" charset="0"/>
              </a:rPr>
              <a:t>arbayim</a:t>
            </a:r>
            <a:r>
              <a:rPr lang="en-US" sz="3600" b="1" dirty="0" smtClean="0">
                <a:ln w="50800"/>
                <a:solidFill>
                  <a:schemeClr val="bg1">
                    <a:shade val="50000"/>
                  </a:schemeClr>
                </a:solidFill>
                <a:effectLst>
                  <a:glow rad="190500">
                    <a:schemeClr val="tx1">
                      <a:alpha val="69000"/>
                    </a:schemeClr>
                  </a:glow>
                </a:effectLst>
                <a:latin typeface="Comic Sans MS" pitchFamily="66" charset="0"/>
              </a:rPr>
              <a:t>” ~ </a:t>
            </a:r>
            <a:br>
              <a:rPr lang="en-US" sz="3600" b="1" dirty="0" smtClean="0">
                <a:ln w="50800"/>
                <a:solidFill>
                  <a:schemeClr val="bg1">
                    <a:shade val="50000"/>
                  </a:schemeClr>
                </a:solidFill>
                <a:effectLst>
                  <a:glow rad="190500">
                    <a:schemeClr val="tx1">
                      <a:alpha val="69000"/>
                    </a:schemeClr>
                  </a:glow>
                </a:effectLst>
                <a:latin typeface="Comic Sans MS" pitchFamily="66" charset="0"/>
              </a:rPr>
            </a:br>
            <a:r>
              <a:rPr lang="en-US" sz="3600" b="1" dirty="0" smtClean="0">
                <a:ln w="50800"/>
                <a:solidFill>
                  <a:schemeClr val="bg1">
                    <a:shade val="50000"/>
                  </a:schemeClr>
                </a:solidFill>
                <a:effectLst>
                  <a:glow rad="190500">
                    <a:schemeClr val="tx1">
                      <a:alpha val="69000"/>
                    </a:schemeClr>
                  </a:glow>
                </a:effectLst>
                <a:latin typeface="Comic Sans MS" pitchFamily="66" charset="0"/>
              </a:rPr>
              <a:t>(“between the </a:t>
            </a:r>
            <a:r>
              <a:rPr lang="en-US" sz="3600" b="1" dirty="0" err="1" smtClean="0">
                <a:ln w="50800"/>
                <a:solidFill>
                  <a:schemeClr val="bg1">
                    <a:shade val="50000"/>
                  </a:schemeClr>
                </a:solidFill>
                <a:effectLst>
                  <a:glow rad="190500">
                    <a:schemeClr val="tx1">
                      <a:alpha val="69000"/>
                    </a:schemeClr>
                  </a:glow>
                </a:effectLst>
                <a:latin typeface="Comic Sans MS" pitchFamily="66" charset="0"/>
              </a:rPr>
              <a:t>evening</a:t>
            </a:r>
            <a:r>
              <a:rPr lang="en-US" sz="3600" b="1" u="sng" dirty="0" err="1" smtClean="0">
                <a:ln w="50800"/>
                <a:solidFill>
                  <a:srgbClr val="00B0F0"/>
                </a:solidFill>
                <a:effectLst>
                  <a:glow rad="190500">
                    <a:schemeClr val="tx1">
                      <a:alpha val="69000"/>
                    </a:schemeClr>
                  </a:glow>
                </a:effectLst>
                <a:latin typeface="Comic Sans MS" pitchFamily="66" charset="0"/>
              </a:rPr>
              <a:t>S</a:t>
            </a:r>
            <a:r>
              <a:rPr lang="en-US" sz="3600" b="1" dirty="0" smtClean="0">
                <a:ln w="50800"/>
                <a:solidFill>
                  <a:schemeClr val="bg1">
                    <a:shade val="50000"/>
                  </a:schemeClr>
                </a:solidFill>
                <a:effectLst>
                  <a:glow rad="190500">
                    <a:schemeClr val="tx1">
                      <a:alpha val="69000"/>
                    </a:schemeClr>
                  </a:glow>
                </a:effectLst>
                <a:latin typeface="Comic Sans MS" pitchFamily="66" charset="0"/>
              </a:rPr>
              <a:t>”) </a:t>
            </a:r>
            <a:endParaRPr lang="en-US" sz="3600" b="1" dirty="0">
              <a:ln w="50800"/>
              <a:solidFill>
                <a:schemeClr val="bg1">
                  <a:shade val="50000"/>
                </a:schemeClr>
              </a:solidFill>
              <a:effectLst>
                <a:glow rad="190500">
                  <a:schemeClr val="tx1">
                    <a:alpha val="69000"/>
                  </a:schemeClr>
                </a:glow>
              </a:effectLst>
              <a:latin typeface="Comic Sans MS" pitchFamily="66" charset="0"/>
            </a:endParaRPr>
          </a:p>
        </p:txBody>
      </p:sp>
      <p:sp>
        <p:nvSpPr>
          <p:cNvPr id="5" name="Oval 4"/>
          <p:cNvSpPr/>
          <p:nvPr/>
        </p:nvSpPr>
        <p:spPr>
          <a:xfrm>
            <a:off x="332493" y="2529044"/>
            <a:ext cx="864096" cy="827948"/>
          </a:xfrm>
          <a:prstGeom prst="ellipse">
            <a:avLst/>
          </a:prstGeom>
          <a: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5058" y="3779787"/>
            <a:ext cx="864096" cy="792088"/>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59632" y="6017702"/>
            <a:ext cx="7112973" cy="646331"/>
          </a:xfrm>
          <a:prstGeom prst="rect">
            <a:avLst/>
          </a:prstGeom>
          <a:noFill/>
        </p:spPr>
        <p:txBody>
          <a:bodyPr wrap="none" lIns="91440" tIns="45720" rIns="91440" bIns="45720">
            <a:spAutoFit/>
          </a:bodyPr>
          <a:lstStyle/>
          <a:p>
            <a:pPr algn="ct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This will be demonstrated next.</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8"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bwMode="auto">
          <a:xfrm>
            <a:off x="305239" y="5023464"/>
            <a:ext cx="873061" cy="812268"/>
          </a:xfrm>
          <a:prstGeom prst="ellipse">
            <a:avLst/>
          </a:prstGeom>
          <a:ln w="28575"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8860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2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p:nvPr/>
        </p:nvCxnSpPr>
        <p:spPr>
          <a:xfrm>
            <a:off x="4274849" y="3739461"/>
            <a:ext cx="193126" cy="690160"/>
          </a:xfrm>
          <a:prstGeom prst="straightConnector1">
            <a:avLst/>
          </a:prstGeom>
          <a:ln w="38100">
            <a:solidFill>
              <a:schemeClr val="accent3">
                <a:lumMod val="5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032921" y="3685885"/>
            <a:ext cx="614144" cy="735880"/>
          </a:xfrm>
          <a:prstGeom prst="straightConnector1">
            <a:avLst/>
          </a:prstGeom>
          <a:ln w="38100">
            <a:solidFill>
              <a:schemeClr val="bg2">
                <a:lumMod val="5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2801" y="6383642"/>
            <a:ext cx="432048" cy="365125"/>
          </a:xfrm>
        </p:spPr>
        <p:txBody>
          <a:bodyPr/>
          <a:lstStyle/>
          <a:p>
            <a:fld id="{F6AA5173-809A-47C4-A6C9-FAF8F879D43E}" type="slidenum">
              <a:rPr lang="es-ES" smtClean="0"/>
              <a:pPr/>
              <a:t>58</a:t>
            </a:fld>
            <a:endParaRPr lang="es-ES" dirty="0"/>
          </a:p>
        </p:txBody>
      </p:sp>
      <p:sp>
        <p:nvSpPr>
          <p:cNvPr id="10" name="Rectangle 9"/>
          <p:cNvSpPr/>
          <p:nvPr/>
        </p:nvSpPr>
        <p:spPr>
          <a:xfrm>
            <a:off x="657001" y="4670033"/>
            <a:ext cx="325120" cy="826388"/>
          </a:xfrm>
          <a:prstGeom prst="rect">
            <a:avLst/>
          </a:prstGeom>
          <a:gradFill flip="none" rotWithShape="1">
            <a:gsLst>
              <a:gs pos="0">
                <a:srgbClr val="000082"/>
              </a:gs>
              <a:gs pos="19000">
                <a:srgbClr val="66008F"/>
              </a:gs>
              <a:gs pos="35000">
                <a:srgbClr val="BA0066"/>
              </a:gs>
              <a:gs pos="59000">
                <a:schemeClr val="accent6">
                  <a:lumMod val="75000"/>
                </a:schemeClr>
              </a:gs>
              <a:gs pos="78000">
                <a:schemeClr val="accent4"/>
              </a:gs>
            </a:gsLst>
            <a:lin ang="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1" name="Rectangle 10"/>
          <p:cNvSpPr/>
          <p:nvPr/>
        </p:nvSpPr>
        <p:spPr>
          <a:xfrm>
            <a:off x="1073561" y="4846181"/>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12" name="Rectangle 11"/>
          <p:cNvSpPr/>
          <p:nvPr/>
        </p:nvSpPr>
        <p:spPr>
          <a:xfrm>
            <a:off x="4828015" y="4846181"/>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sp>
        <p:nvSpPr>
          <p:cNvPr id="13" name="Rectangle 12"/>
          <p:cNvSpPr/>
          <p:nvPr/>
        </p:nvSpPr>
        <p:spPr>
          <a:xfrm>
            <a:off x="4519501" y="4670033"/>
            <a:ext cx="322122" cy="826388"/>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4" name="Straight Connector 13"/>
          <p:cNvCxnSpPr/>
          <p:nvPr/>
        </p:nvCxnSpPr>
        <p:spPr>
          <a:xfrm>
            <a:off x="627247" y="4067490"/>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2921" y="443978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67975" y="442962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0"/>
          </p:cNvCxnSpPr>
          <p:nvPr/>
        </p:nvCxnSpPr>
        <p:spPr>
          <a:xfrm flipH="1">
            <a:off x="819561" y="3015667"/>
            <a:ext cx="358944" cy="1654366"/>
          </a:xfrm>
          <a:prstGeom prst="straightConnector1">
            <a:avLst/>
          </a:prstGeom>
          <a:ln w="38100">
            <a:solidFill>
              <a:srgbClr val="00B0F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74120" y="2631301"/>
            <a:ext cx="2896962" cy="457200"/>
          </a:xfrm>
          <a:prstGeom prst="rect">
            <a:avLst/>
          </a:prstGeom>
          <a:solidFill>
            <a:schemeClr val="accent5">
              <a:lumMod val="20000"/>
              <a:lumOff val="80000"/>
            </a:schemeClr>
          </a:solidFill>
          <a:ln w="57150">
            <a:solidFill>
              <a:schemeClr val="bg2">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000" b="1" i="1" dirty="0" smtClean="0">
                <a:solidFill>
                  <a:srgbClr val="00B0F0"/>
                </a:solidFill>
                <a:effectLst/>
                <a:latin typeface="Comic Sans MS" pitchFamily="66" charset="0"/>
              </a:rPr>
              <a:t>Morning/boqer:</a:t>
            </a:r>
            <a:r>
              <a:rPr lang="en-CA" sz="2000" b="1" i="1" dirty="0" smtClean="0">
                <a:solidFill>
                  <a:srgbClr val="00B050"/>
                </a:solidFill>
                <a:latin typeface="Comic Sans MS" pitchFamily="66" charset="0"/>
              </a:rPr>
              <a:t>“</a:t>
            </a:r>
            <a:r>
              <a:rPr lang="en-CA" sz="2000" b="1" i="1" dirty="0" err="1" smtClean="0">
                <a:solidFill>
                  <a:srgbClr val="00B050"/>
                </a:solidFill>
                <a:latin typeface="Comic Sans MS" pitchFamily="66" charset="0"/>
              </a:rPr>
              <a:t>arab</a:t>
            </a:r>
            <a:r>
              <a:rPr lang="en-CA" sz="2000" b="1" i="1" dirty="0" smtClean="0">
                <a:solidFill>
                  <a:srgbClr val="00B050"/>
                </a:solidFill>
                <a:latin typeface="Comic Sans MS" pitchFamily="66" charset="0"/>
              </a:rPr>
              <a:t>” </a:t>
            </a:r>
            <a:endParaRPr lang="en-CA" sz="2000" b="1" i="1" u="sng" dirty="0">
              <a:solidFill>
                <a:schemeClr val="accent6">
                  <a:lumMod val="75000"/>
                </a:schemeClr>
              </a:solidFill>
              <a:effectLst>
                <a:glow rad="190500">
                  <a:srgbClr val="FFFF00"/>
                </a:glow>
              </a:effectLst>
            </a:endParaRPr>
          </a:p>
        </p:txBody>
      </p:sp>
      <p:sp>
        <p:nvSpPr>
          <p:cNvPr id="22" name="Rectangle 21"/>
          <p:cNvSpPr/>
          <p:nvPr/>
        </p:nvSpPr>
        <p:spPr>
          <a:xfrm>
            <a:off x="1352961" y="3370442"/>
            <a:ext cx="1230208" cy="462279"/>
          </a:xfrm>
          <a:prstGeom prst="rect">
            <a:avLst/>
          </a:prstGeom>
          <a:solidFill>
            <a:schemeClr val="accent5">
              <a:lumMod val="20000"/>
              <a:lumOff val="80000"/>
            </a:schemeClr>
          </a:solidFill>
          <a:ln w="57150">
            <a:solidFill>
              <a:schemeClr val="bg2">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000" b="1" dirty="0" smtClean="0">
                <a:solidFill>
                  <a:schemeClr val="tx2">
                    <a:lumMod val="75000"/>
                  </a:schemeClr>
                </a:solidFill>
              </a:rPr>
              <a:t>Sunrise</a:t>
            </a:r>
            <a:endParaRPr lang="en-CA" b="1" dirty="0">
              <a:solidFill>
                <a:schemeClr val="tx2">
                  <a:lumMod val="75000"/>
                </a:schemeClr>
              </a:solidFill>
            </a:endParaRPr>
          </a:p>
        </p:txBody>
      </p:sp>
      <p:sp>
        <p:nvSpPr>
          <p:cNvPr id="24" name="Curved Down Arrow 23"/>
          <p:cNvSpPr/>
          <p:nvPr/>
        </p:nvSpPr>
        <p:spPr>
          <a:xfrm>
            <a:off x="1073561" y="4297540"/>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25" name="Rectangle 24"/>
          <p:cNvSpPr/>
          <p:nvPr/>
        </p:nvSpPr>
        <p:spPr>
          <a:xfrm>
            <a:off x="3447265" y="3370442"/>
            <a:ext cx="1201232" cy="462279"/>
          </a:xfrm>
          <a:prstGeom prst="rect">
            <a:avLst/>
          </a:prstGeom>
          <a:solidFill>
            <a:schemeClr val="accent6">
              <a:lumMod val="40000"/>
              <a:lumOff val="60000"/>
            </a:schemeClr>
          </a:solidFill>
          <a:ln w="57150">
            <a:solidFill>
              <a:schemeClr val="accent3">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000" b="1" dirty="0" smtClean="0">
                <a:solidFill>
                  <a:schemeClr val="accent6">
                    <a:lumMod val="75000"/>
                  </a:schemeClr>
                </a:solidFill>
              </a:rPr>
              <a:t>Sunset</a:t>
            </a:r>
            <a:endParaRPr lang="en-CA" b="1" dirty="0">
              <a:solidFill>
                <a:schemeClr val="accent6">
                  <a:lumMod val="75000"/>
                </a:schemeClr>
              </a:solidFill>
            </a:endParaRPr>
          </a:p>
        </p:txBody>
      </p:sp>
      <p:cxnSp>
        <p:nvCxnSpPr>
          <p:cNvPr id="28" name="Straight Arrow Connector 27"/>
          <p:cNvCxnSpPr>
            <a:endCxn id="13" idx="0"/>
          </p:cNvCxnSpPr>
          <p:nvPr/>
        </p:nvCxnSpPr>
        <p:spPr>
          <a:xfrm flipH="1">
            <a:off x="4680562" y="3015667"/>
            <a:ext cx="435486" cy="1654366"/>
          </a:xfrm>
          <a:prstGeom prst="straightConnector1">
            <a:avLst/>
          </a:prstGeom>
          <a:ln w="38100">
            <a:solidFill>
              <a:srgbClr val="CC33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383575" y="3015667"/>
            <a:ext cx="8802" cy="1138364"/>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922920" y="2631302"/>
            <a:ext cx="3096345" cy="457200"/>
          </a:xfrm>
          <a:prstGeom prst="rect">
            <a:avLst/>
          </a:prstGeom>
          <a:solidFill>
            <a:schemeClr val="accent4">
              <a:lumMod val="60000"/>
              <a:lumOff val="40000"/>
            </a:schemeClr>
          </a:solidFill>
          <a:ln w="57150">
            <a:solidFill>
              <a:schemeClr val="accent3">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2000" b="1" i="1" dirty="0" smtClean="0">
                <a:solidFill>
                  <a:srgbClr val="CC3300"/>
                </a:solidFill>
                <a:latin typeface="Comic Sans MS" pitchFamily="66" charset="0"/>
              </a:rPr>
              <a:t>Evening/ereb:</a:t>
            </a:r>
            <a:r>
              <a:rPr lang="en-CA" sz="2000" b="1" i="1" dirty="0" smtClean="0">
                <a:solidFill>
                  <a:srgbClr val="00B050"/>
                </a:solidFill>
                <a:latin typeface="Comic Sans MS" pitchFamily="66" charset="0"/>
              </a:rPr>
              <a:t>“</a:t>
            </a:r>
            <a:r>
              <a:rPr lang="en-CA" sz="2000" b="1" i="1" dirty="0" err="1">
                <a:solidFill>
                  <a:srgbClr val="00B050"/>
                </a:solidFill>
                <a:latin typeface="Comic Sans MS" pitchFamily="66" charset="0"/>
              </a:rPr>
              <a:t>arab</a:t>
            </a:r>
            <a:r>
              <a:rPr lang="en-CA" sz="2000" b="1" i="1" dirty="0">
                <a:solidFill>
                  <a:srgbClr val="00B050"/>
                </a:solidFill>
                <a:latin typeface="Comic Sans MS" pitchFamily="66" charset="0"/>
              </a:rPr>
              <a:t>”</a:t>
            </a:r>
            <a:r>
              <a:rPr lang="en-CA" sz="2000" b="1" i="1" dirty="0" smtClean="0">
                <a:solidFill>
                  <a:srgbClr val="00B050"/>
                </a:solidFill>
              </a:rPr>
              <a:t> </a:t>
            </a:r>
            <a:endParaRPr lang="en-CA" sz="2000" b="1" i="1" u="sng" dirty="0">
              <a:solidFill>
                <a:schemeClr val="accent6">
                  <a:lumMod val="75000"/>
                </a:schemeClr>
              </a:solidFill>
              <a:effectLst>
                <a:glow rad="190500">
                  <a:srgbClr val="FFFF00"/>
                </a:glow>
              </a:effectLst>
            </a:endParaRPr>
          </a:p>
        </p:txBody>
      </p:sp>
      <p:sp>
        <p:nvSpPr>
          <p:cNvPr id="39" name="Title 2"/>
          <p:cNvSpPr txBox="1">
            <a:spLocks/>
          </p:cNvSpPr>
          <p:nvPr/>
        </p:nvSpPr>
        <p:spPr>
          <a:xfrm>
            <a:off x="0" y="116631"/>
            <a:ext cx="9143999" cy="203308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ln>
                  <a:solidFill>
                    <a:srgbClr val="002060"/>
                  </a:solidFill>
                  <a:prstDash val="solid"/>
                </a:ln>
                <a:solidFill>
                  <a:schemeClr val="accent1">
                    <a:lumMod val="60000"/>
                    <a:lumOff val="40000"/>
                  </a:schemeClr>
                </a:solidFill>
                <a:effectLst>
                  <a:outerShdw blurRad="88000" dist="50800" dir="5040000" algn="tl">
                    <a:schemeClr val="accent4">
                      <a:tint val="80000"/>
                      <a:satMod val="250000"/>
                      <a:alpha val="45000"/>
                    </a:schemeClr>
                  </a:outerShdw>
                </a:effectLst>
                <a:latin typeface="Arial Rounded MT Bold" pitchFamily="34" charset="0"/>
              </a:rPr>
              <a:t>Every 24 </a:t>
            </a:r>
            <a:r>
              <a:rPr lang="en-US" sz="3600" dirty="0" err="1" smtClean="0">
                <a:ln>
                  <a:solidFill>
                    <a:srgbClr val="002060"/>
                  </a:solidFill>
                  <a:prstDash val="solid"/>
                </a:ln>
                <a:solidFill>
                  <a:schemeClr val="accent1">
                    <a:lumMod val="60000"/>
                    <a:lumOff val="40000"/>
                  </a:schemeClr>
                </a:solidFill>
                <a:effectLst>
                  <a:outerShdw blurRad="88000" dist="50800" dir="5040000" algn="tl">
                    <a:schemeClr val="accent4">
                      <a:tint val="80000"/>
                      <a:satMod val="250000"/>
                      <a:alpha val="45000"/>
                    </a:schemeClr>
                  </a:outerShdw>
                </a:effectLst>
                <a:latin typeface="Arial Rounded MT Bold" pitchFamily="34" charset="0"/>
              </a:rPr>
              <a:t>Hr</a:t>
            </a:r>
            <a:r>
              <a:rPr lang="en-US" sz="3600" dirty="0" smtClean="0">
                <a:ln>
                  <a:solidFill>
                    <a:srgbClr val="002060"/>
                  </a:solidFill>
                  <a:prstDash val="solid"/>
                </a:ln>
                <a:solidFill>
                  <a:schemeClr val="accent1">
                    <a:lumMod val="60000"/>
                    <a:lumOff val="40000"/>
                  </a:schemeClr>
                </a:solidFill>
                <a:effectLst>
                  <a:outerShdw blurRad="88000" dist="50800" dir="5040000" algn="tl">
                    <a:schemeClr val="accent4">
                      <a:tint val="80000"/>
                      <a:satMod val="250000"/>
                      <a:alpha val="45000"/>
                    </a:schemeClr>
                  </a:outerShdw>
                </a:effectLst>
                <a:latin typeface="Arial Rounded MT Bold" pitchFamily="34" charset="0"/>
              </a:rPr>
              <a:t> Cycle has </a:t>
            </a:r>
            <a:r>
              <a:rPr lang="en-US" sz="36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Two ‘</a:t>
            </a:r>
            <a:r>
              <a:rPr lang="en-US" sz="3600" dirty="0" err="1"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arabs</a:t>
            </a:r>
            <a:r>
              <a:rPr lang="en-US" sz="36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t>
            </a:r>
            <a:r>
              <a:rPr lang="en-US" sz="1400" dirty="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r>
            <a:br>
              <a:rPr lang="en-US" sz="1400" dirty="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000" dirty="0" smtClean="0">
                <a:ln>
                  <a:noFill/>
                  <a:prstDash val="solid"/>
                </a:ln>
                <a:solidFill>
                  <a:srgbClr val="00B0F0"/>
                </a:solidFill>
              </a:rPr>
              <a:t>[boqer/morning </a:t>
            </a:r>
            <a:r>
              <a:rPr lang="en-US" sz="2000" dirty="0" err="1">
                <a:ln>
                  <a:noFill/>
                  <a:prstDash val="solid"/>
                </a:ln>
                <a:solidFill>
                  <a:srgbClr val="00B050"/>
                </a:solidFill>
              </a:rPr>
              <a:t>arab</a:t>
            </a:r>
            <a:r>
              <a:rPr lang="en-US" sz="2000" dirty="0">
                <a:ln>
                  <a:noFill/>
                  <a:prstDash val="solid"/>
                </a:ln>
                <a:solidFill>
                  <a:srgbClr val="00B050"/>
                </a:solidFill>
              </a:rPr>
              <a:t>/mixing</a:t>
            </a:r>
            <a:r>
              <a:rPr lang="en-US" sz="2000" dirty="0" smtClean="0">
                <a:ln>
                  <a:noFill/>
                  <a:prstDash val="solid"/>
                </a:ln>
                <a:solidFill>
                  <a:srgbClr val="00B0F0"/>
                </a:solidFill>
              </a:rPr>
              <a:t>]    </a:t>
            </a:r>
            <a:r>
              <a:rPr lang="en-US" sz="2000" dirty="0" smtClean="0">
                <a:ln>
                  <a:noFill/>
                  <a:prstDash val="solid"/>
                </a:ln>
                <a:solidFill>
                  <a:srgbClr val="CC3300"/>
                </a:solidFill>
              </a:rPr>
              <a:t>[ereb/evening </a:t>
            </a:r>
            <a:r>
              <a:rPr lang="en-US" sz="2000" dirty="0" err="1">
                <a:ln>
                  <a:noFill/>
                  <a:prstDash val="solid"/>
                </a:ln>
                <a:solidFill>
                  <a:srgbClr val="00B050"/>
                </a:solidFill>
              </a:rPr>
              <a:t>arab</a:t>
            </a:r>
            <a:r>
              <a:rPr lang="en-US" sz="2000" dirty="0">
                <a:ln>
                  <a:noFill/>
                  <a:prstDash val="solid"/>
                </a:ln>
                <a:solidFill>
                  <a:srgbClr val="00B050"/>
                </a:solidFill>
              </a:rPr>
              <a:t>/mixing</a:t>
            </a:r>
            <a:r>
              <a:rPr lang="en-US" sz="2000" dirty="0" smtClean="0">
                <a:ln>
                  <a:noFill/>
                  <a:prstDash val="solid"/>
                </a:ln>
                <a:solidFill>
                  <a:srgbClr val="CC3300"/>
                </a:solidFill>
              </a:rPr>
              <a:t>]</a:t>
            </a:r>
          </a:p>
          <a:p>
            <a:r>
              <a:rPr lang="en-US" sz="32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beyn</a:t>
            </a:r>
            <a:r>
              <a:rPr lang="en-US" sz="32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ha </a:t>
            </a:r>
            <a:r>
              <a:rPr lang="en-US" sz="32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arbayim</a:t>
            </a:r>
            <a:r>
              <a:rPr lang="en-US" sz="32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t>
            </a:r>
            <a:br>
              <a:rPr lang="en-US" sz="32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32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“between the </a:t>
            </a:r>
            <a:r>
              <a:rPr lang="en-US" sz="3200" dirty="0" err="1"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mixing</a:t>
            </a:r>
            <a:r>
              <a:rPr lang="en-US" sz="3200" u="sng"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S</a:t>
            </a:r>
            <a:r>
              <a:rPr lang="en-US" sz="32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t>
            </a:r>
            <a:endParaRPr lang="en-US" sz="3200" dirty="0">
              <a:ln>
                <a:noFill/>
                <a:prstDash val="solid"/>
              </a:ln>
              <a:solidFill>
                <a:srgbClr val="B0DD7F"/>
              </a:solidFill>
            </a:endParaRPr>
          </a:p>
          <a:p>
            <a:r>
              <a:rPr lang="en-US" sz="2000" dirty="0" smtClean="0">
                <a:ln>
                  <a:noFill/>
                  <a:prstDash val="solid"/>
                </a:ln>
                <a:solidFill>
                  <a:srgbClr val="B83D68"/>
                </a:solidFill>
              </a:rPr>
              <a:t>        </a:t>
            </a:r>
            <a:endParaRPr lang="en-US" sz="2000" dirty="0">
              <a:ln>
                <a:noFill/>
                <a:prstDash val="solid"/>
              </a:ln>
              <a:solidFill>
                <a:srgbClr val="00B050"/>
              </a:solidFill>
            </a:endParaRPr>
          </a:p>
        </p:txBody>
      </p:sp>
      <p:sp>
        <p:nvSpPr>
          <p:cNvPr id="32" name="Rectangle 31"/>
          <p:cNvSpPr/>
          <p:nvPr/>
        </p:nvSpPr>
        <p:spPr>
          <a:xfrm>
            <a:off x="8420244" y="4675565"/>
            <a:ext cx="325120" cy="826388"/>
          </a:xfrm>
          <a:prstGeom prst="rect">
            <a:avLst/>
          </a:prstGeom>
          <a:gradFill flip="none" rotWithShape="1">
            <a:gsLst>
              <a:gs pos="16000">
                <a:srgbClr val="330089"/>
              </a:gs>
              <a:gs pos="3000">
                <a:schemeClr val="tx1">
                  <a:lumMod val="95000"/>
                  <a:lumOff val="5000"/>
                </a:schemeClr>
              </a:gs>
              <a:gs pos="28000">
                <a:srgbClr val="66008F"/>
              </a:gs>
              <a:gs pos="47000">
                <a:srgbClr val="BA0066"/>
              </a:gs>
              <a:gs pos="63000">
                <a:schemeClr val="accent6">
                  <a:lumMod val="75000"/>
                </a:schemeClr>
              </a:gs>
              <a:gs pos="78000">
                <a:schemeClr val="accent4"/>
              </a:gs>
            </a:gsLst>
            <a:lin ang="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9" name="Rectangle 28"/>
          <p:cNvSpPr/>
          <p:nvPr/>
        </p:nvSpPr>
        <p:spPr>
          <a:xfrm>
            <a:off x="8184347" y="1945501"/>
            <a:ext cx="398457" cy="1143001"/>
          </a:xfrm>
          <a:prstGeom prst="rect">
            <a:avLst/>
          </a:prstGeom>
          <a:solidFill>
            <a:schemeClr val="accent5">
              <a:lumMod val="20000"/>
              <a:lumOff val="80000"/>
            </a:schemeClr>
          </a:solidFill>
          <a:ln w="57150">
            <a:solidFill>
              <a:schemeClr val="bg2">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17" name="Straight Connector 16"/>
          <p:cNvCxnSpPr/>
          <p:nvPr/>
        </p:nvCxnSpPr>
        <p:spPr>
          <a:xfrm>
            <a:off x="8392377" y="4154031"/>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775857" y="445954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265669" y="4472533"/>
            <a:ext cx="2904962" cy="169277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000" b="1" dirty="0" smtClean="0">
                <a:ln w="1905"/>
                <a:solidFill>
                  <a:srgbClr val="0070C0"/>
                </a:solidFill>
                <a:effectLst>
                  <a:innerShdw blurRad="69850" dist="43180" dir="5400000">
                    <a:srgbClr val="000000">
                      <a:alpha val="65000"/>
                    </a:srgbClr>
                  </a:innerShdw>
                </a:effectLst>
                <a:latin typeface="Comic Sans MS" pitchFamily="66" charset="0"/>
              </a:rPr>
              <a:t>1.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beyn</a:t>
            </a:r>
            <a:r>
              <a:rPr lang="en-US" sz="2000" b="1" dirty="0" smtClean="0">
                <a:ln w="1905"/>
                <a:solidFill>
                  <a:srgbClr val="0070C0"/>
                </a:solidFill>
                <a:effectLst>
                  <a:innerShdw blurRad="69850" dist="43180" dir="5400000">
                    <a:srgbClr val="000000">
                      <a:alpha val="65000"/>
                    </a:srgbClr>
                  </a:innerShdw>
                </a:effectLst>
                <a:latin typeface="Comic Sans MS" pitchFamily="66" charset="0"/>
              </a:rPr>
              <a:t> ha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arbayim</a:t>
            </a:r>
            <a:endParaRPr lang="en-US" sz="20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Day Season</a:t>
            </a:r>
            <a:b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(between the mixings)</a:t>
            </a: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42" name="Curved Down Arrow 41"/>
          <p:cNvSpPr/>
          <p:nvPr/>
        </p:nvSpPr>
        <p:spPr>
          <a:xfrm>
            <a:off x="4828014" y="4297539"/>
            <a:ext cx="3754789" cy="513429"/>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43" name="Rectangle 42"/>
          <p:cNvSpPr/>
          <p:nvPr/>
        </p:nvSpPr>
        <p:spPr>
          <a:xfrm>
            <a:off x="5157716" y="4464160"/>
            <a:ext cx="2904962" cy="169277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000" b="1" dirty="0"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rPr>
              <a:t>2. </a:t>
            </a:r>
            <a:r>
              <a:rPr lang="en-US" sz="2000" b="1" dirty="0" err="1"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rPr>
              <a:t>beyn</a:t>
            </a:r>
            <a:r>
              <a:rPr lang="en-US" sz="2000" b="1" dirty="0"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rPr>
              <a:t> ha </a:t>
            </a:r>
            <a:r>
              <a:rPr lang="en-US" sz="2000" b="1" dirty="0" err="1"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rPr>
              <a:t>arbayim</a:t>
            </a:r>
            <a:endParaRPr lang="en-US" sz="2000" b="1" dirty="0"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chemeClr val="tx1">
                  <a:lumMod val="75000"/>
                  <a:lumOff val="25000"/>
                </a:schemeClr>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rPr>
              <a:t>Night Season</a:t>
            </a:r>
            <a:br>
              <a:rPr lang="en-US" sz="2000" b="1" cap="none" spc="0" dirty="0"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rPr>
            </a:br>
            <a:r>
              <a:rPr lang="en-US" sz="2000" b="1" cap="none" spc="0" dirty="0" smtClean="0">
                <a:ln w="1905"/>
                <a:solidFill>
                  <a:schemeClr val="tx1">
                    <a:lumMod val="75000"/>
                    <a:lumOff val="25000"/>
                  </a:schemeClr>
                </a:solidFill>
                <a:effectLst>
                  <a:innerShdw blurRad="69850" dist="43180" dir="5400000">
                    <a:srgbClr val="000000">
                      <a:alpha val="65000"/>
                    </a:srgbClr>
                  </a:innerShdw>
                </a:effectLst>
                <a:latin typeface="Comic Sans MS" pitchFamily="66" charset="0"/>
              </a:rPr>
              <a:t>(between the mixings)</a:t>
            </a:r>
            <a:endParaRPr lang="en-US" sz="2000" b="1" cap="none" spc="0" dirty="0">
              <a:ln w="1905"/>
              <a:solidFill>
                <a:schemeClr val="tx1">
                  <a:lumMod val="75000"/>
                  <a:lumOff val="25000"/>
                </a:schemeClr>
              </a:solidFill>
              <a:effectLst>
                <a:innerShdw blurRad="69850" dist="43180" dir="5400000">
                  <a:srgbClr val="000000">
                    <a:alpha val="65000"/>
                  </a:srgbClr>
                </a:innerShdw>
              </a:effectLst>
              <a:latin typeface="Comic Sans MS" pitchFamily="66" charset="0"/>
            </a:endParaRPr>
          </a:p>
        </p:txBody>
      </p:sp>
      <p:cxnSp>
        <p:nvCxnSpPr>
          <p:cNvPr id="45" name="Straight Arrow Connector 44"/>
          <p:cNvCxnSpPr/>
          <p:nvPr/>
        </p:nvCxnSpPr>
        <p:spPr>
          <a:xfrm flipH="1">
            <a:off x="620099" y="3015667"/>
            <a:ext cx="7148" cy="1051823"/>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3962" y="1954928"/>
            <a:ext cx="417288" cy="1143000"/>
          </a:xfrm>
          <a:prstGeom prst="rect">
            <a:avLst/>
          </a:prstGeom>
          <a:solidFill>
            <a:schemeClr val="accent5">
              <a:lumMod val="20000"/>
              <a:lumOff val="80000"/>
            </a:schemeClr>
          </a:solidFill>
          <a:ln w="57150">
            <a:solidFill>
              <a:schemeClr val="bg2">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1" name="Title 2"/>
          <p:cNvSpPr txBox="1">
            <a:spLocks/>
          </p:cNvSpPr>
          <p:nvPr/>
        </p:nvSpPr>
        <p:spPr>
          <a:xfrm>
            <a:off x="-104025" y="6228939"/>
            <a:ext cx="9248024" cy="512429"/>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Context determines the specific</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beyn</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ha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arbayim</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t>
            </a:r>
            <a:endParaRPr lang="en-US" sz="1600" dirty="0">
              <a:ln>
                <a:noFill/>
                <a:prstDash val="solid"/>
              </a:ln>
              <a:solidFill>
                <a:srgbClr val="00B050"/>
              </a:solidFill>
            </a:endParaRPr>
          </a:p>
        </p:txBody>
      </p:sp>
    </p:spTree>
    <p:extLst>
      <p:ext uri="{BB962C8B-B14F-4D97-AF65-F5344CB8AC3E}">
        <p14:creationId xmlns:p14="http://schemas.microsoft.com/office/powerpoint/2010/main" val="390414964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000"/>
                                        <p:tgtEl>
                                          <p:spTgt spid="20"/>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up)">
                                      <p:cBhvr>
                                        <p:cTn id="11" dur="1000"/>
                                        <p:tgtEl>
                                          <p:spTgt spid="45"/>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75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1500"/>
                                        <p:tgtEl>
                                          <p:spTgt spid="18"/>
                                        </p:tgtEl>
                                      </p:cBhvr>
                                    </p:animEffect>
                                  </p:childTnLst>
                                </p:cTn>
                              </p:par>
                            </p:childTnLst>
                          </p:cTn>
                        </p:par>
                        <p:par>
                          <p:cTn id="19" fill="hold">
                            <p:stCondLst>
                              <p:cond delay="475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1250"/>
                                        <p:tgtEl>
                                          <p:spTgt spid="22"/>
                                        </p:tgtEl>
                                      </p:cBhvr>
                                    </p:animEffect>
                                  </p:childTnLst>
                                </p:cTn>
                              </p:par>
                              <p:par>
                                <p:cTn id="23" presetID="22" presetClass="entr" presetSubtype="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1500"/>
                                        <p:tgtEl>
                                          <p:spTgt spid="23"/>
                                        </p:tgtEl>
                                      </p:cBhvr>
                                    </p:animEffect>
                                  </p:childTnLst>
                                </p:cTn>
                              </p:par>
                            </p:childTnLst>
                          </p:cTn>
                        </p:par>
                        <p:par>
                          <p:cTn id="26" fill="hold">
                            <p:stCondLst>
                              <p:cond delay="6250"/>
                            </p:stCondLst>
                            <p:childTnLst>
                              <p:par>
                                <p:cTn id="27" presetID="22" presetClass="entr" presetSubtype="8" fill="hold" grpId="0" nodeType="afterEffect">
                                  <p:stCondLst>
                                    <p:cond delay="150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250"/>
                                        <p:tgtEl>
                                          <p:spTgt spid="25"/>
                                        </p:tgtEl>
                                      </p:cBhvr>
                                    </p:animEffect>
                                  </p:childTnLst>
                                </p:cTn>
                              </p:par>
                            </p:childTnLst>
                          </p:cTn>
                        </p:par>
                        <p:par>
                          <p:cTn id="30" fill="hold">
                            <p:stCondLst>
                              <p:cond delay="9000"/>
                            </p:stCondLst>
                            <p:childTnLst>
                              <p:par>
                                <p:cTn id="31" presetID="22"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1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1750"/>
                                        <p:tgtEl>
                                          <p:spTgt spid="24"/>
                                        </p:tgtEl>
                                      </p:cBhvr>
                                    </p:animEffect>
                                  </p:childTnLst>
                                </p:cTn>
                              </p:par>
                            </p:childTnLst>
                          </p:cTn>
                        </p:par>
                        <p:par>
                          <p:cTn id="39" fill="hold">
                            <p:stCondLst>
                              <p:cond delay="1750"/>
                            </p:stCondLst>
                            <p:childTnLst>
                              <p:par>
                                <p:cTn id="40" presetID="22" presetClass="entr" presetSubtype="1"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20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1750"/>
                                        <p:tgtEl>
                                          <p:spTgt spid="27"/>
                                        </p:tgtEl>
                                      </p:cBhvr>
                                    </p:animEffect>
                                  </p:childTnLst>
                                </p:cTn>
                              </p:par>
                              <p:par>
                                <p:cTn id="48" presetID="22" presetClass="entr" presetSubtype="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up)">
                                      <p:cBhvr>
                                        <p:cTn id="50" dur="2000"/>
                                        <p:tgtEl>
                                          <p:spTgt spid="28"/>
                                        </p:tgtEl>
                                      </p:cBhvr>
                                    </p:animEffect>
                                  </p:childTnLst>
                                </p:cTn>
                              </p:par>
                            </p:childTnLst>
                          </p:cTn>
                        </p:par>
                        <p:par>
                          <p:cTn id="51" fill="hold">
                            <p:stCondLst>
                              <p:cond delay="2000"/>
                            </p:stCondLst>
                            <p:childTnLst>
                              <p:par>
                                <p:cTn id="52" presetID="22" presetClass="entr" presetSubtype="1" fill="hold" grpId="0" nodeType="afterEffect">
                                  <p:stCondLst>
                                    <p:cond delay="150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2000"/>
                                        <p:tgtEl>
                                          <p:spTgt spid="29"/>
                                        </p:tgtEl>
                                      </p:cBhvr>
                                    </p:animEffect>
                                  </p:childTnLst>
                                </p:cTn>
                              </p:par>
                            </p:childTnLst>
                          </p:cTn>
                        </p:par>
                        <p:par>
                          <p:cTn id="55" fill="hold">
                            <p:stCondLst>
                              <p:cond delay="5500"/>
                            </p:stCondLst>
                            <p:childTnLst>
                              <p:par>
                                <p:cTn id="56" presetID="22" presetClass="entr" presetSubtype="1"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up)">
                                      <p:cBhvr>
                                        <p:cTn id="58" dur="1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1750"/>
                                        <p:tgtEl>
                                          <p:spTgt spid="42"/>
                                        </p:tgtEl>
                                      </p:cBhvr>
                                    </p:animEffect>
                                  </p:childTnLst>
                                </p:cTn>
                              </p:par>
                            </p:childTnLst>
                          </p:cTn>
                        </p:par>
                        <p:par>
                          <p:cTn id="64" fill="hold">
                            <p:stCondLst>
                              <p:cond delay="175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20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5" grpId="0" animBg="1"/>
      <p:bldP spid="27" grpId="0" animBg="1"/>
      <p:bldP spid="29" grpId="0" animBg="1"/>
      <p:bldP spid="38" grpId="0"/>
      <p:bldP spid="42" grpId="0" animBg="1"/>
      <p:bldP spid="43" grpId="0"/>
      <p:bldP spid="20" grpId="0" animBg="1"/>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7504" y="4221088"/>
            <a:ext cx="8928992" cy="1886474"/>
          </a:xfrm>
        </p:spPr>
        <p:txBody>
          <a:bodyPr/>
          <a:lstStyle/>
          <a:p>
            <a:r>
              <a:rPr lang="en-US" sz="3600" dirty="0" smtClean="0">
                <a:solidFill>
                  <a:schemeClr val="accent4">
                    <a:lumMod val="20000"/>
                    <a:lumOff val="80000"/>
                  </a:schemeClr>
                </a:solidFill>
              </a:rPr>
              <a:t>There are a total of 11 </a:t>
            </a:r>
            <a:r>
              <a:rPr lang="en-US" sz="3600" u="sng" dirty="0" smtClean="0">
                <a:solidFill>
                  <a:schemeClr val="accent4">
                    <a:lumMod val="20000"/>
                    <a:lumOff val="80000"/>
                  </a:schemeClr>
                </a:solidFill>
              </a:rPr>
              <a:t>Torah</a:t>
            </a:r>
            <a:r>
              <a:rPr lang="en-US" sz="3600" dirty="0" smtClean="0">
                <a:solidFill>
                  <a:schemeClr val="accent4">
                    <a:lumMod val="20000"/>
                    <a:lumOff val="80000"/>
                  </a:schemeClr>
                </a:solidFill>
              </a:rPr>
              <a:t> Scriptures that use the phrase </a:t>
            </a:r>
            <a:br>
              <a:rPr lang="en-US" sz="3600" dirty="0" smtClean="0">
                <a:solidFill>
                  <a:schemeClr val="accent4">
                    <a:lumMod val="20000"/>
                    <a:lumOff val="80000"/>
                  </a:schemeClr>
                </a:solidFill>
              </a:rPr>
            </a:br>
            <a:r>
              <a:rPr lang="en-US" sz="3600" dirty="0" smtClean="0">
                <a:solidFill>
                  <a:schemeClr val="accent4">
                    <a:lumMod val="20000"/>
                    <a:lumOff val="80000"/>
                  </a:schemeClr>
                </a:solidFill>
              </a:rPr>
              <a:t>“</a:t>
            </a:r>
            <a:r>
              <a:rPr lang="en-US" sz="3600" dirty="0" err="1" smtClean="0">
                <a:solidFill>
                  <a:schemeClr val="accent4">
                    <a:lumMod val="20000"/>
                    <a:lumOff val="80000"/>
                  </a:schemeClr>
                </a:solidFill>
              </a:rPr>
              <a:t>beyn</a:t>
            </a:r>
            <a:r>
              <a:rPr lang="en-US" sz="3600" dirty="0" smtClean="0">
                <a:solidFill>
                  <a:schemeClr val="accent4">
                    <a:lumMod val="20000"/>
                    <a:lumOff val="80000"/>
                  </a:schemeClr>
                </a:solidFill>
              </a:rPr>
              <a:t> ha </a:t>
            </a:r>
            <a:r>
              <a:rPr lang="en-US" sz="3600" dirty="0" err="1" smtClean="0">
                <a:solidFill>
                  <a:schemeClr val="accent4">
                    <a:lumMod val="20000"/>
                    <a:lumOff val="80000"/>
                  </a:schemeClr>
                </a:solidFill>
              </a:rPr>
              <a:t>arbayim</a:t>
            </a:r>
            <a:r>
              <a:rPr lang="en-US" sz="3600" dirty="0" smtClean="0">
                <a:solidFill>
                  <a:schemeClr val="accent4">
                    <a:lumMod val="20000"/>
                    <a:lumOff val="80000"/>
                  </a:schemeClr>
                </a:solidFill>
              </a:rPr>
              <a:t>.”</a:t>
            </a:r>
            <a:endParaRPr lang="en-US" dirty="0">
              <a:solidFill>
                <a:schemeClr val="accent4">
                  <a:lumMod val="20000"/>
                  <a:lumOff val="80000"/>
                </a:schemeClr>
              </a:solidFill>
            </a:endParaRPr>
          </a:p>
        </p:txBody>
      </p:sp>
      <p:sp>
        <p:nvSpPr>
          <p:cNvPr id="6" name="Content Placeholder 7"/>
          <p:cNvSpPr txBox="1">
            <a:spLocks/>
          </p:cNvSpPr>
          <p:nvPr/>
        </p:nvSpPr>
        <p:spPr>
          <a:xfrm>
            <a:off x="971600" y="6165304"/>
            <a:ext cx="7272808" cy="447573"/>
          </a:xfrm>
          <a:prstGeom prst="rect">
            <a:avLst/>
          </a:prstGeom>
          <a:solidFill>
            <a:srgbClr val="008080"/>
          </a:solidFill>
          <a:scene3d>
            <a:camera prst="orthographicFront"/>
            <a:lightRig rig="threePt" dir="t"/>
          </a:scene3d>
          <a:sp3d>
            <a:bevelT prst="relaxedInset"/>
          </a:sp3d>
        </p:spPr>
        <p:txBody>
          <a:bodyPr vert="horz" lIns="91440" tIns="45720" rIns="91440" bIns="45720" rtlCol="0">
            <a:normAutofit fontScale="92500"/>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b="1" dirty="0" smtClean="0">
                <a:ln w="1905"/>
                <a:solidFill>
                  <a:schemeClr val="accent6">
                    <a:lumMod val="20000"/>
                    <a:lumOff val="80000"/>
                  </a:schemeClr>
                </a:solidFill>
                <a:effectLst>
                  <a:innerShdw blurRad="69850" dist="43180" dir="5400000">
                    <a:srgbClr val="000000">
                      <a:alpha val="65000"/>
                    </a:srgbClr>
                  </a:innerShdw>
                </a:effectLst>
                <a:latin typeface="+mj-lt"/>
              </a:rPr>
              <a:t>Watch for the full teaching on “between the evenings.”</a:t>
            </a:r>
            <a:endParaRPr lang="en-US" b="1" dirty="0">
              <a:ln w="1905"/>
              <a:solidFill>
                <a:schemeClr val="accent6">
                  <a:lumMod val="20000"/>
                  <a:lumOff val="80000"/>
                </a:schemeClr>
              </a:solidFill>
              <a:effectLst>
                <a:innerShdw blurRad="69850" dist="43180" dir="5400000">
                  <a:srgbClr val="000000">
                    <a:alpha val="65000"/>
                  </a:srgbClr>
                </a:innerShdw>
              </a:effectLst>
              <a:latin typeface="+mj-lt"/>
            </a:endParaRPr>
          </a:p>
        </p:txBody>
      </p:sp>
      <p:sp>
        <p:nvSpPr>
          <p:cNvPr id="3" name="Rectangle 2"/>
          <p:cNvSpPr/>
          <p:nvPr/>
        </p:nvSpPr>
        <p:spPr>
          <a:xfrm>
            <a:off x="8676456" y="6360873"/>
            <a:ext cx="284052" cy="307777"/>
          </a:xfrm>
          <a:prstGeom prst="rect">
            <a:avLst/>
          </a:prstGeom>
        </p:spPr>
        <p:txBody>
          <a:bodyPr wrap="none">
            <a:spAutoFit/>
          </a:bodyPr>
          <a:lstStyle/>
          <a:p>
            <a:fld id="{AD682D65-884C-47A2-8FBD-AC59C0AFCE73}" type="slidenum">
              <a:rPr lang="es-ES" sz="1400">
                <a:solidFill>
                  <a:schemeClr val="accent4">
                    <a:lumMod val="20000"/>
                    <a:lumOff val="80000"/>
                  </a:schemeClr>
                </a:solidFill>
              </a:rPr>
              <a:pPr/>
              <a:t>59</a:t>
            </a:fld>
            <a:endParaRPr lang="es-ES" sz="1400" dirty="0">
              <a:solidFill>
                <a:schemeClr val="accent4">
                  <a:lumMod val="20000"/>
                  <a:lumOff val="80000"/>
                </a:schemeClr>
              </a:solidFill>
            </a:endParaRPr>
          </a:p>
        </p:txBody>
      </p:sp>
      <p:sp>
        <p:nvSpPr>
          <p:cNvPr id="10" name="Title 1"/>
          <p:cNvSpPr txBox="1">
            <a:spLocks/>
          </p:cNvSpPr>
          <p:nvPr/>
        </p:nvSpPr>
        <p:spPr>
          <a:xfrm>
            <a:off x="0" y="476672"/>
            <a:ext cx="9144000" cy="621784"/>
          </a:xfrm>
          <a:prstGeom prst="rect">
            <a:avLst/>
          </a:prstGeom>
          <a:solidFill>
            <a:srgbClr val="008080"/>
          </a:solidFill>
          <a:effectLst/>
          <a:scene3d>
            <a:camera prst="orthographicFront"/>
            <a:lightRig rig="threePt" dir="t"/>
          </a:scene3d>
          <a:sp3d>
            <a:bevelT w="152400" h="50800" prst="softRound"/>
          </a:sp3d>
        </p:spPr>
        <p:txBody>
          <a:bodyPr vert="horz" lIns="91440" tIns="45720" rIns="91440" bIns="45720" rtlCol="0" anchor="t" anchorCtr="0">
            <a:normAutofit fontScale="97500"/>
            <a:scene3d>
              <a:camera prst="orthographicFront"/>
              <a:lightRig rig="soft" dir="t">
                <a:rot lat="0" lon="0" rev="10800000"/>
              </a:lightRig>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n>
                  <a:solidFill>
                    <a:schemeClr val="tx2">
                      <a:lumMod val="20000"/>
                      <a:lumOff val="80000"/>
                    </a:schemeClr>
                  </a:solidFill>
                </a:ln>
                <a:solidFill>
                  <a:srgbClr val="CC9900"/>
                </a:solidFill>
              </a:rPr>
              <a:t>The Phrase “</a:t>
            </a:r>
            <a:r>
              <a:rPr lang="en-US" sz="3200" dirty="0" err="1" smtClean="0">
                <a:ln>
                  <a:solidFill>
                    <a:schemeClr val="tx2">
                      <a:lumMod val="20000"/>
                      <a:lumOff val="80000"/>
                    </a:schemeClr>
                  </a:solidFill>
                </a:ln>
                <a:solidFill>
                  <a:srgbClr val="CC9900"/>
                </a:solidFill>
              </a:rPr>
              <a:t>beyn</a:t>
            </a:r>
            <a:r>
              <a:rPr lang="en-US" sz="3200" dirty="0" smtClean="0">
                <a:ln>
                  <a:solidFill>
                    <a:schemeClr val="tx2">
                      <a:lumMod val="20000"/>
                      <a:lumOff val="80000"/>
                    </a:schemeClr>
                  </a:solidFill>
                </a:ln>
                <a:solidFill>
                  <a:srgbClr val="CC9900"/>
                </a:solidFill>
              </a:rPr>
              <a:t> ha </a:t>
            </a:r>
            <a:r>
              <a:rPr lang="en-US" sz="3200" dirty="0" err="1" smtClean="0">
                <a:ln>
                  <a:solidFill>
                    <a:schemeClr val="tx2">
                      <a:lumMod val="20000"/>
                      <a:lumOff val="80000"/>
                    </a:schemeClr>
                  </a:solidFill>
                </a:ln>
                <a:solidFill>
                  <a:srgbClr val="CC9900"/>
                </a:solidFill>
              </a:rPr>
              <a:t>arbayim</a:t>
            </a:r>
            <a:r>
              <a:rPr lang="en-US" sz="3200" dirty="0" smtClean="0">
                <a:ln>
                  <a:solidFill>
                    <a:schemeClr val="tx2">
                      <a:lumMod val="20000"/>
                      <a:lumOff val="80000"/>
                    </a:schemeClr>
                  </a:solidFill>
                </a:ln>
                <a:solidFill>
                  <a:srgbClr val="CC9900"/>
                </a:solidFill>
              </a:rPr>
              <a:t>” is Unique!</a:t>
            </a:r>
            <a:endParaRPr lang="en-US" sz="2400" dirty="0">
              <a:ln>
                <a:solidFill>
                  <a:schemeClr val="tx2">
                    <a:lumMod val="20000"/>
                    <a:lumOff val="80000"/>
                  </a:schemeClr>
                </a:solidFill>
              </a:ln>
            </a:endParaRPr>
          </a:p>
        </p:txBody>
      </p:sp>
      <p:pic>
        <p:nvPicPr>
          <p:cNvPr id="8" name="Picture 2" descr="C:\Users\Rae\Desktop\puppy brea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244408" y="5627152"/>
            <a:ext cx="825553" cy="7080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5648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9685" y="6425747"/>
            <a:ext cx="432048" cy="365125"/>
          </a:xfrm>
        </p:spPr>
        <p:txBody>
          <a:bodyPr/>
          <a:lstStyle/>
          <a:p>
            <a:fld id="{AD682D65-884C-47A2-8FBD-AC59C0AFCE73}" type="slidenum">
              <a:rPr lang="es-ES" smtClean="0">
                <a:solidFill>
                  <a:schemeClr val="tx1"/>
                </a:solidFill>
              </a:rPr>
              <a:pPr/>
              <a:t>6</a:t>
            </a:fld>
            <a:endParaRPr lang="es-ES" dirty="0">
              <a:solidFill>
                <a:schemeClr val="tx1"/>
              </a:solidFill>
            </a:endParaRPr>
          </a:p>
        </p:txBody>
      </p:sp>
      <p:sp>
        <p:nvSpPr>
          <p:cNvPr id="3" name="Rectangle 2"/>
          <p:cNvSpPr/>
          <p:nvPr/>
        </p:nvSpPr>
        <p:spPr>
          <a:xfrm>
            <a:off x="2553217" y="-62481"/>
            <a:ext cx="5801588" cy="42473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Section #</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1:</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Other Definitions</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for DAY</a:t>
            </a:r>
          </a:p>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&lt;yowm&gt; H3117</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555776" y="3233296"/>
            <a:ext cx="6035321" cy="3508653"/>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rgbClr val="0070C0"/>
                </a:solidFill>
                <a:effectLst>
                  <a:innerShdw blurRad="69850" dist="43180" dir="5400000">
                    <a:srgbClr val="000000">
                      <a:alpha val="65000"/>
                    </a:srgbClr>
                  </a:innerShdw>
                </a:effectLst>
              </a:rPr>
              <a:t>The word “day” is </a:t>
            </a:r>
            <a:br>
              <a:rPr lang="en-US" sz="4000" b="1" cap="none" spc="0" dirty="0" smtClean="0">
                <a:ln w="1905"/>
                <a:solidFill>
                  <a:srgbClr val="0070C0"/>
                </a:solidFill>
                <a:effectLst>
                  <a:innerShdw blurRad="69850" dist="43180" dir="5400000">
                    <a:srgbClr val="000000">
                      <a:alpha val="65000"/>
                    </a:srgbClr>
                  </a:innerShdw>
                </a:effectLst>
              </a:rPr>
            </a:br>
            <a:r>
              <a:rPr lang="en-US" sz="4000" b="1" cap="none" spc="0" dirty="0" smtClean="0">
                <a:ln w="1905"/>
                <a:solidFill>
                  <a:srgbClr val="0070C0"/>
                </a:solidFill>
                <a:effectLst>
                  <a:innerShdw blurRad="69850" dist="43180" dir="5400000">
                    <a:srgbClr val="000000">
                      <a:alpha val="65000"/>
                    </a:srgbClr>
                  </a:innerShdw>
                </a:effectLst>
              </a:rPr>
              <a:t>often a very confusing word and always needs careful consideration.</a:t>
            </a:r>
            <a:br>
              <a:rPr lang="en-US" sz="4000" b="1" cap="none" spc="0" dirty="0" smtClean="0">
                <a:ln w="1905"/>
                <a:solidFill>
                  <a:srgbClr val="0070C0"/>
                </a:solidFill>
                <a:effectLst>
                  <a:innerShdw blurRad="69850" dist="43180" dir="5400000">
                    <a:srgbClr val="000000">
                      <a:alpha val="65000"/>
                    </a:srgbClr>
                  </a:innerShdw>
                </a:effectLst>
              </a:rPr>
            </a:br>
            <a:endParaRPr lang="en-US" sz="1400" b="1" cap="none" spc="0" dirty="0" smtClean="0">
              <a:ln w="1905"/>
              <a:solidFill>
                <a:srgbClr val="0070C0"/>
              </a:solidFill>
              <a:effectLst>
                <a:innerShdw blurRad="69850" dist="43180" dir="5400000">
                  <a:srgbClr val="000000">
                    <a:alpha val="65000"/>
                  </a:srgbClr>
                </a:innerShdw>
              </a:effectLst>
            </a:endParaRPr>
          </a:p>
          <a:p>
            <a:pPr algn="ctr"/>
            <a:r>
              <a:rPr lang="en-US" sz="2400" b="1" dirty="0" smtClean="0">
                <a:ln w="1905"/>
                <a:solidFill>
                  <a:schemeClr val="accent1">
                    <a:lumMod val="75000"/>
                  </a:schemeClr>
                </a:solidFill>
                <a:effectLst>
                  <a:innerShdw blurRad="69850" dist="43180" dir="5400000">
                    <a:srgbClr val="000000">
                      <a:alpha val="65000"/>
                    </a:srgbClr>
                  </a:innerShdw>
                </a:effectLst>
              </a:rPr>
              <a:t>Day (Season) = 12 hours (Light Season) Day (Cycle) = 24 hours</a:t>
            </a:r>
            <a:endParaRPr lang="en-US" sz="900" b="1" cap="none" spc="0" dirty="0">
              <a:ln w="1905"/>
              <a:solidFill>
                <a:schemeClr val="accent1">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35289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57163"/>
            <a:ext cx="432048" cy="365125"/>
          </a:xfrm>
        </p:spPr>
        <p:txBody>
          <a:bodyPr/>
          <a:lstStyle/>
          <a:p>
            <a:fld id="{AD682D65-884C-47A2-8FBD-AC59C0AFCE73}" type="slidenum">
              <a:rPr lang="es-ES" b="0" smtClean="0">
                <a:solidFill>
                  <a:schemeClr val="tx1"/>
                </a:solidFill>
              </a:rPr>
              <a:pPr/>
              <a:t>60</a:t>
            </a:fld>
            <a:endParaRPr lang="es-ES" b="0" dirty="0">
              <a:solidFill>
                <a:schemeClr val="tx1"/>
              </a:solidFill>
            </a:endParaRPr>
          </a:p>
        </p:txBody>
      </p:sp>
      <p:sp>
        <p:nvSpPr>
          <p:cNvPr id="3" name="Rectangle 2"/>
          <p:cNvSpPr/>
          <p:nvPr/>
        </p:nvSpPr>
        <p:spPr>
          <a:xfrm>
            <a:off x="3029264" y="-99392"/>
            <a:ext cx="5224507" cy="48320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50000"/>
                  </a:schemeClr>
                </a:solidFill>
                <a:effectLst>
                  <a:outerShdw blurRad="50800" dist="39000" dir="5460000" algn="tl">
                    <a:srgbClr val="000000">
                      <a:alpha val="38000"/>
                    </a:srgbClr>
                  </a:outerShdw>
                </a:effectLst>
              </a:rPr>
              <a:t>Section #8</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a:t>
            </a: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Is “evening”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4400" b="1" cap="none" spc="0" dirty="0" smtClean="0">
                <a:ln w="11430"/>
                <a:solidFill>
                  <a:schemeClr val="accent1">
                    <a:lumMod val="50000"/>
                  </a:schemeClr>
                </a:solidFill>
                <a:effectLst>
                  <a:outerShdw blurRad="50800" dist="39000" dir="5460000" algn="tl">
                    <a:srgbClr val="000000">
                      <a:alpha val="38000"/>
                    </a:srgbClr>
                  </a:outerShdw>
                </a:effectLst>
              </a:rPr>
              <a:t>&lt;ereb&gt; H6153 </a:t>
            </a:r>
            <a:r>
              <a:rPr lang="en-US" sz="5400" b="1" cap="none" spc="0" dirty="0" smtClean="0">
                <a:ln w="11430"/>
                <a:solidFill>
                  <a:schemeClr val="accent1">
                    <a:lumMod val="50000"/>
                  </a:schemeClr>
                </a:solidFill>
                <a:effectLst>
                  <a:outerShdw blurRad="50800" dist="39000" dir="5460000" algn="tl">
                    <a:srgbClr val="000000">
                      <a:alpha val="38000"/>
                    </a:srgbClr>
                  </a:outerShdw>
                </a:effectLst>
              </a:rPr>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ever defined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as “afternoon”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4400" b="1" cap="none" spc="0" dirty="0" smtClean="0">
                <a:ln w="11430"/>
                <a:solidFill>
                  <a:schemeClr val="accent1">
                    <a:lumMod val="50000"/>
                  </a:schemeClr>
                </a:solidFill>
                <a:effectLst>
                  <a:outerShdw blurRad="50800" dist="39000" dir="5460000" algn="tl">
                    <a:srgbClr val="000000">
                      <a:alpha val="38000"/>
                    </a:srgbClr>
                  </a:outerShdw>
                </a:effectLst>
              </a:rPr>
              <a:t>&lt;</a:t>
            </a:r>
            <a:r>
              <a:rPr lang="en-US" sz="4400" b="1" cap="none" spc="0" dirty="0" err="1" smtClean="0">
                <a:ln w="11430"/>
                <a:solidFill>
                  <a:schemeClr val="accent1">
                    <a:lumMod val="50000"/>
                  </a:schemeClr>
                </a:solidFill>
                <a:effectLst>
                  <a:outerShdw blurRad="50800" dist="39000" dir="5460000" algn="tl">
                    <a:srgbClr val="000000">
                      <a:alpha val="38000"/>
                    </a:srgbClr>
                  </a:outerShdw>
                </a:effectLst>
              </a:rPr>
              <a:t>natah</a:t>
            </a:r>
            <a:r>
              <a:rPr lang="en-US" sz="4400" b="1" cap="none" spc="0" dirty="0" smtClean="0">
                <a:ln w="11430"/>
                <a:solidFill>
                  <a:schemeClr val="accent1">
                    <a:lumMod val="50000"/>
                  </a:schemeClr>
                </a:solidFill>
                <a:effectLst>
                  <a:outerShdw blurRad="50800" dist="39000" dir="5460000" algn="tl">
                    <a:srgbClr val="000000">
                      <a:alpha val="38000"/>
                    </a:srgbClr>
                  </a:outerShdw>
                </a:effectLst>
              </a:rPr>
              <a:t>&gt; H5186?</a:t>
            </a:r>
            <a:endParaRPr lang="en-US" sz="4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483768" y="4581128"/>
            <a:ext cx="6539377" cy="193899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rgbClr val="0070C0"/>
                </a:solidFill>
                <a:effectLst>
                  <a:innerShdw blurRad="69850" dist="43180" dir="5400000">
                    <a:srgbClr val="000000">
                      <a:alpha val="65000"/>
                    </a:srgbClr>
                  </a:innerShdw>
                </a:effectLst>
              </a:rPr>
              <a:t>Is “afternoon” a </a:t>
            </a:r>
            <a:br>
              <a:rPr lang="en-US" sz="4000" b="1" cap="none" spc="0" dirty="0" smtClean="0">
                <a:ln w="1905"/>
                <a:solidFill>
                  <a:srgbClr val="0070C0"/>
                </a:solidFill>
                <a:effectLst>
                  <a:innerShdw blurRad="69850" dist="43180" dir="5400000">
                    <a:srgbClr val="000000">
                      <a:alpha val="65000"/>
                    </a:srgbClr>
                  </a:innerShdw>
                </a:effectLst>
              </a:rPr>
            </a:br>
            <a:r>
              <a:rPr lang="en-US" sz="4000" b="1" cap="none" spc="0" dirty="0" smtClean="0">
                <a:ln w="1905"/>
                <a:solidFill>
                  <a:srgbClr val="0070C0"/>
                </a:solidFill>
                <a:effectLst>
                  <a:innerShdw blurRad="69850" dist="43180" dir="5400000">
                    <a:srgbClr val="000000">
                      <a:alpha val="65000"/>
                    </a:srgbClr>
                  </a:innerShdw>
                </a:effectLst>
              </a:rPr>
              <a:t>definition for </a:t>
            </a:r>
            <a:br>
              <a:rPr lang="en-US" sz="4000" b="1" cap="none" spc="0" dirty="0" smtClean="0">
                <a:ln w="1905"/>
                <a:solidFill>
                  <a:srgbClr val="0070C0"/>
                </a:solidFill>
                <a:effectLst>
                  <a:innerShdw blurRad="69850" dist="43180" dir="5400000">
                    <a:srgbClr val="000000">
                      <a:alpha val="65000"/>
                    </a:srgbClr>
                  </a:innerShdw>
                </a:effectLst>
              </a:rPr>
            </a:br>
            <a:r>
              <a:rPr lang="en-US" sz="4000" b="1" cap="none" spc="0" dirty="0" smtClean="0">
                <a:ln w="1905"/>
                <a:solidFill>
                  <a:srgbClr val="0070C0"/>
                </a:solidFill>
                <a:effectLst>
                  <a:innerShdw blurRad="69850" dist="43180" dir="5400000">
                    <a:srgbClr val="000000">
                      <a:alpha val="65000"/>
                    </a:srgbClr>
                  </a:innerShdw>
                </a:effectLst>
              </a:rPr>
              <a:t>“between the evenings”?</a:t>
            </a:r>
            <a:endParaRPr lang="en-US" sz="40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1562866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254" y="116632"/>
            <a:ext cx="8538218" cy="912738"/>
          </a:xfrm>
        </p:spPr>
        <p:txBody>
          <a:bodyPr/>
          <a:lstStyle/>
          <a:p>
            <a:pPr algn="l"/>
            <a:r>
              <a:rPr lang="en-US" dirty="0" smtClean="0">
                <a:solidFill>
                  <a:schemeClr val="accent4"/>
                </a:solidFill>
              </a:rPr>
              <a:t>Evening:  </a:t>
            </a:r>
            <a:r>
              <a:rPr lang="en-US" sz="4000" dirty="0" smtClean="0">
                <a:solidFill>
                  <a:schemeClr val="accent4"/>
                </a:solidFill>
              </a:rPr>
              <a:t>Opposite Definitions</a:t>
            </a:r>
            <a:endParaRPr lang="en-US" sz="4000" dirty="0">
              <a:solidFill>
                <a:schemeClr val="accent4"/>
              </a:solidFill>
            </a:endParaRPr>
          </a:p>
        </p:txBody>
      </p:sp>
      <p:sp>
        <p:nvSpPr>
          <p:cNvPr id="9" name="Double Wave 8"/>
          <p:cNvSpPr/>
          <p:nvPr/>
        </p:nvSpPr>
        <p:spPr>
          <a:xfrm>
            <a:off x="-396552" y="6558440"/>
            <a:ext cx="9937104"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Content Placeholder 6"/>
          <p:cNvSpPr txBox="1">
            <a:spLocks/>
          </p:cNvSpPr>
          <p:nvPr/>
        </p:nvSpPr>
        <p:spPr>
          <a:xfrm>
            <a:off x="467544" y="1029369"/>
            <a:ext cx="8280920" cy="743447"/>
          </a:xfrm>
          <a:prstGeom prst="rect">
            <a:avLst/>
          </a:prstGeom>
        </p:spPr>
        <p:txBody>
          <a:bodyPr>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24000"/>
              </a:lnSpc>
              <a:buNone/>
            </a:pPr>
            <a:r>
              <a:rPr lang="en-US" sz="2400" dirty="0" smtClean="0"/>
              <a:t>[</a:t>
            </a:r>
            <a:r>
              <a:rPr lang="en-US" sz="2400" dirty="0">
                <a:effectLst>
                  <a:glow rad="228600">
                    <a:schemeClr val="accent4">
                      <a:satMod val="175000"/>
                      <a:alpha val="40000"/>
                    </a:schemeClr>
                  </a:glow>
                </a:effectLst>
              </a:rPr>
              <a:t>2</a:t>
            </a:r>
            <a:r>
              <a:rPr lang="en-US" sz="2400" baseline="30000" dirty="0">
                <a:effectLst>
                  <a:glow rad="228600">
                    <a:schemeClr val="accent4">
                      <a:satMod val="175000"/>
                      <a:alpha val="40000"/>
                    </a:schemeClr>
                  </a:glow>
                </a:effectLst>
              </a:rPr>
              <a:t>nd</a:t>
            </a:r>
            <a:r>
              <a:rPr lang="en-US" sz="2400" dirty="0">
                <a:effectLst>
                  <a:glow rad="228600">
                    <a:schemeClr val="accent4">
                      <a:satMod val="175000"/>
                      <a:alpha val="40000"/>
                    </a:schemeClr>
                  </a:glow>
                </a:effectLst>
              </a:rPr>
              <a:t> definition]  day</a:t>
            </a:r>
            <a:r>
              <a:rPr lang="en-US" sz="2400" dirty="0" smtClean="0">
                <a:effectLst>
                  <a:glow rad="228600">
                    <a:schemeClr val="accent4">
                      <a:satMod val="175000"/>
                      <a:alpha val="40000"/>
                    </a:schemeClr>
                  </a:glow>
                </a:effectLst>
              </a:rPr>
              <a:t>, </a:t>
            </a:r>
            <a:r>
              <a:rPr lang="en-US" sz="2400" dirty="0" smtClean="0">
                <a:effectLst/>
              </a:rPr>
              <a:t>and</a:t>
            </a:r>
            <a:r>
              <a:rPr lang="en-US" sz="2400" dirty="0" smtClean="0">
                <a:effectLst>
                  <a:glow rad="228600">
                    <a:schemeClr val="accent4">
                      <a:satMod val="175000"/>
                      <a:alpha val="40000"/>
                    </a:schemeClr>
                  </a:glow>
                </a:effectLst>
              </a:rPr>
              <a:t> </a:t>
            </a:r>
            <a:r>
              <a:rPr lang="en-US" sz="2400" dirty="0" smtClean="0"/>
              <a:t>[</a:t>
            </a:r>
            <a:r>
              <a:rPr lang="en-US" sz="2400" dirty="0">
                <a:effectLst>
                  <a:glow rad="101600">
                    <a:srgbClr val="0070C0">
                      <a:alpha val="40000"/>
                    </a:srgbClr>
                  </a:glow>
                </a:effectLst>
              </a:rPr>
              <a:t>4</a:t>
            </a:r>
            <a:r>
              <a:rPr lang="en-US" sz="2400" baseline="30000" dirty="0">
                <a:effectLst>
                  <a:glow rad="101600">
                    <a:srgbClr val="0070C0">
                      <a:alpha val="40000"/>
                    </a:srgbClr>
                  </a:glow>
                </a:effectLst>
              </a:rPr>
              <a:t>th</a:t>
            </a:r>
            <a:r>
              <a:rPr lang="en-US" sz="2400" dirty="0">
                <a:effectLst>
                  <a:glow rad="101600">
                    <a:srgbClr val="0070C0">
                      <a:alpha val="40000"/>
                    </a:srgbClr>
                  </a:glow>
                </a:effectLst>
              </a:rPr>
              <a:t> definition</a:t>
            </a:r>
            <a:r>
              <a:rPr lang="en-US" sz="2400" dirty="0" smtClean="0"/>
              <a:t>] </a:t>
            </a:r>
            <a:r>
              <a:rPr lang="en-US" sz="2400" b="1" dirty="0" smtClean="0">
                <a:effectLst>
                  <a:glow rad="139700">
                    <a:srgbClr val="0070C0">
                      <a:alpha val="40000"/>
                    </a:srgbClr>
                  </a:glow>
                </a:effectLst>
              </a:rPr>
              <a:t>night</a:t>
            </a:r>
            <a:r>
              <a:rPr lang="en-US" sz="2400" b="1" dirty="0"/>
              <a:t> </a:t>
            </a:r>
            <a:r>
              <a:rPr lang="en-US" sz="2400" dirty="0"/>
              <a:t>a</a:t>
            </a:r>
            <a:r>
              <a:rPr lang="en-US" sz="2400" dirty="0" smtClean="0"/>
              <a:t>re opposites.</a:t>
            </a:r>
            <a:endParaRPr lang="en-US" sz="2400" b="1" dirty="0" smtClean="0"/>
          </a:p>
        </p:txBody>
      </p:sp>
      <p:sp>
        <p:nvSpPr>
          <p:cNvPr id="20" name="Rectangle 19"/>
          <p:cNvSpPr/>
          <p:nvPr/>
        </p:nvSpPr>
        <p:spPr>
          <a:xfrm>
            <a:off x="235144" y="1878057"/>
            <a:ext cx="8024823" cy="47551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0070C0"/>
                </a:solidFill>
                <a:effectLst>
                  <a:outerShdw blurRad="50800" dist="39000" dir="5460000" algn="tl">
                    <a:srgbClr val="000000">
                      <a:alpha val="38000"/>
                    </a:srgbClr>
                  </a:outerShdw>
                </a:effectLst>
                <a:latin typeface="Segoe Print" pitchFamily="2" charset="0"/>
              </a:rPr>
              <a:t>Note:  </a:t>
            </a:r>
            <a:r>
              <a:rPr lang="en-US" sz="2800" b="1" dirty="0">
                <a:ln w="11430"/>
                <a:solidFill>
                  <a:schemeClr val="accent4"/>
                </a:solidFill>
                <a:effectLst>
                  <a:outerShdw blurRad="50800" dist="39000" dir="5460000" algn="tl">
                    <a:srgbClr val="000000">
                      <a:alpha val="38000"/>
                    </a:srgbClr>
                  </a:outerShdw>
                </a:effectLst>
                <a:latin typeface="Segoe Print" pitchFamily="2" charset="0"/>
              </a:rPr>
              <a:t>The 2</a:t>
            </a:r>
            <a:r>
              <a:rPr lang="en-US" sz="2800" b="1" baseline="30000" dirty="0">
                <a:ln w="11430"/>
                <a:solidFill>
                  <a:schemeClr val="accent4"/>
                </a:solidFill>
                <a:effectLst>
                  <a:outerShdw blurRad="50800" dist="39000" dir="5460000" algn="tl">
                    <a:srgbClr val="000000">
                      <a:alpha val="38000"/>
                    </a:srgbClr>
                  </a:outerShdw>
                </a:effectLst>
                <a:latin typeface="Segoe Print" pitchFamily="2" charset="0"/>
              </a:rPr>
              <a:t>nd</a:t>
            </a:r>
            <a:r>
              <a:rPr lang="en-US" sz="2800" b="1" dirty="0">
                <a:ln w="11430"/>
                <a:solidFill>
                  <a:schemeClr val="accent4"/>
                </a:solidFill>
                <a:effectLst>
                  <a:outerShdw blurRad="50800" dist="39000" dir="5460000" algn="tl">
                    <a:srgbClr val="000000">
                      <a:alpha val="38000"/>
                    </a:srgbClr>
                  </a:outerShdw>
                </a:effectLst>
                <a:latin typeface="Segoe Print" pitchFamily="2" charset="0"/>
              </a:rPr>
              <a:t> </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&amp; 4</a:t>
            </a:r>
            <a:r>
              <a:rPr lang="en-US" sz="2800" b="1" baseline="30000" dirty="0" smtClean="0">
                <a:ln w="11430"/>
                <a:solidFill>
                  <a:schemeClr val="accent4"/>
                </a:solidFill>
                <a:effectLst>
                  <a:outerShdw blurRad="50800" dist="39000" dir="5460000" algn="tl">
                    <a:srgbClr val="000000">
                      <a:alpha val="38000"/>
                    </a:srgbClr>
                  </a:outerShdw>
                </a:effectLst>
                <a:latin typeface="Segoe Print" pitchFamily="2" charset="0"/>
              </a:rPr>
              <a:t>th</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 </a:t>
            </a:r>
            <a:r>
              <a:rPr lang="en-US" sz="2800" b="1" dirty="0" err="1" smtClean="0">
                <a:ln w="11430"/>
                <a:solidFill>
                  <a:schemeClr val="accent4"/>
                </a:solidFill>
                <a:effectLst>
                  <a:outerShdw blurRad="50800" dist="39000" dir="5460000" algn="tl">
                    <a:srgbClr val="000000">
                      <a:alpha val="38000"/>
                    </a:srgbClr>
                  </a:outerShdw>
                </a:effectLst>
                <a:latin typeface="Segoe Print" pitchFamily="2" charset="0"/>
              </a:rPr>
              <a:t>defs</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 </a:t>
            </a:r>
            <a:r>
              <a:rPr lang="en-US" sz="2800" b="1" dirty="0">
                <a:ln w="11430"/>
                <a:solidFill>
                  <a:schemeClr val="accent4"/>
                </a:solidFill>
                <a:effectLst>
                  <a:outerShdw blurRad="50800" dist="39000" dir="5460000" algn="tl">
                    <a:srgbClr val="000000">
                      <a:alpha val="38000"/>
                    </a:srgbClr>
                  </a:outerShdw>
                </a:effectLst>
                <a:latin typeface="Segoe Print" pitchFamily="2" charset="0"/>
              </a:rPr>
              <a:t>for </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evening </a:t>
            </a:r>
            <a:b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br>
            <a:r>
              <a:rPr lang="en-US" sz="2800" b="1" u="sng" dirty="0" smtClean="0">
                <a:ln w="11430"/>
                <a:solidFill>
                  <a:srgbClr val="0070C0"/>
                </a:solidFill>
                <a:effectLst>
                  <a:outerShdw blurRad="50800" dist="39000" dir="5460000" algn="tl">
                    <a:srgbClr val="000000">
                      <a:alpha val="38000"/>
                    </a:srgbClr>
                  </a:outerShdw>
                </a:effectLst>
                <a:latin typeface="Segoe Print" pitchFamily="2" charset="0"/>
              </a:rPr>
              <a:t>can</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a:t>
            </a:r>
            <a:r>
              <a:rPr lang="en-US" sz="2800" b="1" u="sng" dirty="0">
                <a:ln w="11430"/>
                <a:solidFill>
                  <a:srgbClr val="0070C0"/>
                </a:solidFill>
                <a:effectLst>
                  <a:outerShdw blurRad="50800" dist="39000" dir="5460000" algn="tl">
                    <a:srgbClr val="000000">
                      <a:alpha val="38000"/>
                    </a:srgbClr>
                  </a:outerShdw>
                </a:effectLst>
                <a:latin typeface="Segoe Print" pitchFamily="2" charset="0"/>
              </a:rPr>
              <a:t>be</a:t>
            </a:r>
            <a:r>
              <a:rPr lang="en-US" sz="2800" b="1" dirty="0">
                <a:ln w="11430"/>
                <a:solidFill>
                  <a:srgbClr val="0070C0"/>
                </a:solidFill>
                <a:effectLst>
                  <a:outerShdw blurRad="50800" dist="39000" dir="5460000" algn="tl">
                    <a:srgbClr val="000000">
                      <a:alpha val="38000"/>
                    </a:srgbClr>
                  </a:outerShdw>
                </a:effectLst>
                <a:latin typeface="Segoe Print" pitchFamily="2" charset="0"/>
              </a:rPr>
              <a:t> </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used </a:t>
            </a:r>
            <a:r>
              <a:rPr lang="en-US" sz="2800" b="1" dirty="0">
                <a:ln w="11430"/>
                <a:solidFill>
                  <a:srgbClr val="0070C0"/>
                </a:solidFill>
                <a:effectLst>
                  <a:outerShdw blurRad="50800" dist="39000" dir="5460000" algn="tl">
                    <a:srgbClr val="000000">
                      <a:alpha val="38000"/>
                    </a:srgbClr>
                  </a:outerShdw>
                </a:effectLst>
                <a:latin typeface="Segoe Print" pitchFamily="2" charset="0"/>
              </a:rPr>
              <a:t>to mean any part of the </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a:r>
            <a:br>
              <a:rPr lang="en-US" sz="28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Day Season or Night Season:</a:t>
            </a:r>
          </a:p>
          <a:p>
            <a:pPr marL="742950" indent="-742950">
              <a:buFont typeface="+mj-lt"/>
              <a:buAutoNum type="arabicPeriod"/>
            </a:pPr>
            <a:r>
              <a:rPr lang="en-US" sz="4000" b="1" u="sng" dirty="0" smtClean="0">
                <a:ln w="11430"/>
                <a:solidFill>
                  <a:srgbClr val="FF0000"/>
                </a:solidFill>
                <a:effectLst>
                  <a:outerShdw blurRad="50800" dist="39000" dir="5460000" algn="tl">
                    <a:srgbClr val="000000">
                      <a:alpha val="38000"/>
                    </a:srgbClr>
                  </a:outerShdw>
                </a:effectLst>
                <a:latin typeface="Segoe Print" pitchFamily="2" charset="0"/>
              </a:rPr>
              <a:t>IF</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 </a:t>
            </a:r>
            <a:r>
              <a:rPr lang="en-US" sz="2800" b="1" dirty="0">
                <a:ln w="11430"/>
                <a:solidFill>
                  <a:schemeClr val="accent4"/>
                </a:solidFill>
                <a:effectLst>
                  <a:outerShdw blurRad="50800" dist="39000" dir="5460000" algn="tl">
                    <a:srgbClr val="000000">
                      <a:alpha val="38000"/>
                    </a:srgbClr>
                  </a:outerShdw>
                </a:effectLst>
                <a:latin typeface="Segoe Print" pitchFamily="2" charset="0"/>
              </a:rPr>
              <a:t>the qualifying phrase “</a:t>
            </a:r>
            <a:r>
              <a:rPr lang="en-US" sz="2800" b="1" dirty="0">
                <a:ln w="11430"/>
                <a:solidFill>
                  <a:schemeClr val="accent3"/>
                </a:solidFill>
                <a:effectLst>
                  <a:outerShdw blurRad="50800" dist="39000" dir="5460000" algn="tl">
                    <a:srgbClr val="000000">
                      <a:alpha val="38000"/>
                    </a:srgbClr>
                  </a:outerShdw>
                </a:effectLst>
                <a:latin typeface="Segoe Print" pitchFamily="2" charset="0"/>
              </a:rPr>
              <a:t>between </a:t>
            </a:r>
            <a:r>
              <a:rPr lang="en-US" sz="2800" b="1" dirty="0" smtClean="0">
                <a:ln w="11430"/>
                <a:solidFill>
                  <a:schemeClr val="accent3"/>
                </a:solidFill>
                <a:effectLst>
                  <a:outerShdw blurRad="50800" dist="39000" dir="5460000" algn="tl">
                    <a:srgbClr val="000000">
                      <a:alpha val="38000"/>
                    </a:srgbClr>
                  </a:outerShdw>
                </a:effectLst>
                <a:latin typeface="Segoe Print" pitchFamily="2" charset="0"/>
              </a:rPr>
              <a:t>the </a:t>
            </a:r>
            <a:r>
              <a:rPr lang="en-US" sz="2800" b="1" dirty="0">
                <a:ln w="11430"/>
                <a:solidFill>
                  <a:schemeClr val="accent3"/>
                </a:solidFill>
                <a:effectLst>
                  <a:outerShdw blurRad="50800" dist="39000" dir="5460000" algn="tl">
                    <a:srgbClr val="000000">
                      <a:alpha val="38000"/>
                    </a:srgbClr>
                  </a:outerShdw>
                </a:effectLst>
                <a:latin typeface="Segoe Print" pitchFamily="2" charset="0"/>
              </a:rPr>
              <a:t>evenings</a:t>
            </a:r>
            <a:r>
              <a:rPr lang="en-US" sz="2800" b="1" dirty="0">
                <a:ln w="11430"/>
                <a:solidFill>
                  <a:schemeClr val="accent4"/>
                </a:solidFill>
                <a:effectLst>
                  <a:outerShdw blurRad="50800" dist="39000" dir="5460000" algn="tl">
                    <a:srgbClr val="000000">
                      <a:alpha val="38000"/>
                    </a:srgbClr>
                  </a:outerShdw>
                </a:effectLst>
                <a:latin typeface="Segoe Print" pitchFamily="2" charset="0"/>
              </a:rPr>
              <a:t>” </a:t>
            </a:r>
            <a:r>
              <a:rPr lang="en-US" sz="2000" b="1" dirty="0" smtClean="0">
                <a:ln w="11430"/>
                <a:solidFill>
                  <a:schemeClr val="accent4"/>
                </a:solidFill>
                <a:effectLst>
                  <a:outerShdw blurRad="50800" dist="39000" dir="5460000" algn="tl">
                    <a:srgbClr val="000000">
                      <a:alpha val="38000"/>
                    </a:srgbClr>
                  </a:outerShdw>
                </a:effectLst>
                <a:latin typeface="Segoe Print" pitchFamily="2" charset="0"/>
              </a:rPr>
              <a:t>[</a:t>
            </a:r>
            <a:r>
              <a:rPr lang="en-US" sz="2000" b="1" dirty="0" err="1">
                <a:ln w="11430"/>
                <a:solidFill>
                  <a:schemeClr val="accent3"/>
                </a:solidFill>
                <a:effectLst>
                  <a:outerShdw blurRad="50800" dist="39000" dir="5460000" algn="tl">
                    <a:srgbClr val="000000">
                      <a:alpha val="38000"/>
                    </a:srgbClr>
                  </a:outerShdw>
                </a:effectLst>
                <a:latin typeface="Segoe Print" pitchFamily="2" charset="0"/>
              </a:rPr>
              <a:t>beyn</a:t>
            </a:r>
            <a:r>
              <a:rPr lang="en-US" sz="2000" b="1" dirty="0">
                <a:ln w="11430"/>
                <a:solidFill>
                  <a:schemeClr val="accent3"/>
                </a:solidFill>
                <a:effectLst>
                  <a:outerShdw blurRad="50800" dist="39000" dir="5460000" algn="tl">
                    <a:srgbClr val="000000">
                      <a:alpha val="38000"/>
                    </a:srgbClr>
                  </a:outerShdw>
                </a:effectLst>
                <a:latin typeface="Segoe Print" pitchFamily="2" charset="0"/>
              </a:rPr>
              <a:t> ha </a:t>
            </a:r>
            <a:r>
              <a:rPr lang="en-US" sz="2000" b="1" dirty="0" err="1">
                <a:ln w="11430"/>
                <a:solidFill>
                  <a:schemeClr val="accent3"/>
                </a:solidFill>
                <a:effectLst>
                  <a:outerShdw blurRad="50800" dist="39000" dir="5460000" algn="tl">
                    <a:srgbClr val="000000">
                      <a:alpha val="38000"/>
                    </a:srgbClr>
                  </a:outerShdw>
                </a:effectLst>
                <a:latin typeface="Segoe Print" pitchFamily="2" charset="0"/>
              </a:rPr>
              <a:t>arbayim</a:t>
            </a:r>
            <a:r>
              <a:rPr lang="en-US" sz="2000" b="1" dirty="0" smtClean="0">
                <a:ln w="11430"/>
                <a:solidFill>
                  <a:schemeClr val="accent4"/>
                </a:solidFill>
                <a:effectLst>
                  <a:outerShdw blurRad="50800" dist="39000" dir="5460000" algn="tl">
                    <a:srgbClr val="000000">
                      <a:alpha val="38000"/>
                    </a:srgbClr>
                  </a:outerShdw>
                </a:effectLst>
                <a:latin typeface="Segoe Print" pitchFamily="2" charset="0"/>
              </a:rPr>
              <a:t>]  </a:t>
            </a:r>
            <a:r>
              <a:rPr lang="en-US" sz="2800" b="1" dirty="0">
                <a:ln w="11430"/>
                <a:solidFill>
                  <a:schemeClr val="accent4"/>
                </a:solidFill>
                <a:effectLst>
                  <a:outerShdw blurRad="50800" dist="39000" dir="5460000" algn="tl">
                    <a:srgbClr val="000000">
                      <a:alpha val="38000"/>
                    </a:srgbClr>
                  </a:outerShdw>
                </a:effectLst>
                <a:latin typeface="Segoe Print" pitchFamily="2" charset="0"/>
              </a:rPr>
              <a:t>is </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present and context is carefully considered … or … </a:t>
            </a:r>
            <a:b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br>
            <a:endParaRPr lang="en-US" sz="700" b="1" dirty="0" smtClean="0">
              <a:ln w="11430"/>
              <a:solidFill>
                <a:schemeClr val="accent4"/>
              </a:solidFill>
              <a:effectLst>
                <a:outerShdw blurRad="50800" dist="39000" dir="5460000" algn="tl">
                  <a:srgbClr val="000000">
                    <a:alpha val="38000"/>
                  </a:srgbClr>
                </a:outerShdw>
              </a:effectLst>
              <a:latin typeface="Segoe Print" pitchFamily="2" charset="0"/>
            </a:endParaRPr>
          </a:p>
          <a:p>
            <a:pPr marL="742950" indent="-742950">
              <a:buFont typeface="+mj-lt"/>
              <a:buAutoNum type="arabicPeriod"/>
            </a:pPr>
            <a:r>
              <a:rPr lang="en-US" sz="4000" b="1" u="sng" dirty="0" smtClean="0">
                <a:ln w="11430"/>
                <a:solidFill>
                  <a:schemeClr val="accent1"/>
                </a:solidFill>
                <a:effectLst>
                  <a:outerShdw blurRad="50800" dist="39000" dir="5460000" algn="tl">
                    <a:srgbClr val="000000">
                      <a:alpha val="38000"/>
                    </a:srgbClr>
                  </a:outerShdw>
                </a:effectLst>
                <a:latin typeface="Segoe Print" pitchFamily="2" charset="0"/>
              </a:rPr>
              <a:t>IF</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 there is </a:t>
            </a:r>
            <a:r>
              <a:rPr lang="en-US" sz="3600" b="1" dirty="0" smtClean="0">
                <a:ln w="11430"/>
                <a:solidFill>
                  <a:srgbClr val="00B0F0"/>
                </a:solidFill>
                <a:effectLst>
                  <a:outerShdw blurRad="50800" dist="39000" dir="5460000" algn="tl">
                    <a:srgbClr val="000000">
                      <a:alpha val="38000"/>
                    </a:srgbClr>
                  </a:outerShdw>
                </a:effectLst>
                <a:latin typeface="Segoe Print" pitchFamily="2" charset="0"/>
              </a:rPr>
              <a:t>Divine Intervention</a:t>
            </a:r>
            <a:r>
              <a:rPr lang="en-US" sz="2800" b="1" dirty="0" smtClean="0">
                <a:ln w="11430"/>
                <a:solidFill>
                  <a:srgbClr val="00B0F0"/>
                </a:solidFill>
                <a:effectLst>
                  <a:outerShdw blurRad="50800" dist="39000" dir="5460000" algn="tl">
                    <a:srgbClr val="000000">
                      <a:alpha val="38000"/>
                    </a:srgbClr>
                  </a:outerShdw>
                </a:effectLst>
                <a:latin typeface="Segoe Print" pitchFamily="2" charset="0"/>
              </a:rPr>
              <a:t>.</a:t>
            </a:r>
          </a:p>
          <a:p>
            <a:pPr algn="ctr"/>
            <a:r>
              <a:rPr lang="en-US" sz="1600" b="1" dirty="0" smtClean="0">
                <a:ln w="11430"/>
                <a:solidFill>
                  <a:srgbClr val="00B0F0"/>
                </a:solidFill>
                <a:effectLst>
                  <a:outerShdw blurRad="50800" dist="39000" dir="5460000" algn="tl">
                    <a:srgbClr val="000000">
                      <a:alpha val="38000"/>
                    </a:srgbClr>
                  </a:outerShdw>
                </a:effectLst>
                <a:latin typeface="Segoe Print" pitchFamily="2" charset="0"/>
              </a:rPr>
              <a:t> </a:t>
            </a:r>
            <a:endParaRPr lang="en-US" sz="2800" b="1" dirty="0">
              <a:ln w="11430"/>
              <a:solidFill>
                <a:srgbClr val="00B0F0"/>
              </a:solidFill>
              <a:effectLst>
                <a:outerShdw blurRad="50800" dist="39000" dir="5460000" algn="tl">
                  <a:srgbClr val="000000">
                    <a:alpha val="38000"/>
                  </a:srgbClr>
                </a:outerShdw>
              </a:effectLst>
              <a:latin typeface="Segoe Print" pitchFamily="2" charset="0"/>
            </a:endParaRPr>
          </a:p>
          <a:p>
            <a:pPr algn="ctr"/>
            <a:endParaRPr lang="en-US" sz="200" b="1" dirty="0" smtClean="0">
              <a:ln w="11430"/>
              <a:solidFill>
                <a:srgbClr val="F9B639"/>
              </a:solidFill>
              <a:effectLst>
                <a:outerShdw blurRad="50800" dist="39000" dir="5460000" algn="tl">
                  <a:srgbClr val="000000">
                    <a:alpha val="38000"/>
                  </a:srgbClr>
                </a:outerShdw>
              </a:effectLst>
              <a:latin typeface="Segoe Print" pitchFamily="2" charset="0"/>
            </a:endParaRPr>
          </a:p>
          <a:p>
            <a:pPr algn="ctr"/>
            <a:r>
              <a:rPr lang="en-US" sz="2800" b="1" dirty="0" smtClean="0">
                <a:ln w="11430"/>
                <a:solidFill>
                  <a:srgbClr val="F9B639"/>
                </a:solidFill>
                <a:effectLst>
                  <a:outerShdw blurRad="50800" dist="39000" dir="5460000" algn="tl">
                    <a:srgbClr val="000000">
                      <a:alpha val="38000"/>
                    </a:srgbClr>
                  </a:outerShdw>
                </a:effectLst>
                <a:latin typeface="Segoe Print" pitchFamily="2" charset="0"/>
              </a:rPr>
              <a:t>Evening</a:t>
            </a:r>
            <a:r>
              <a:rPr lang="en-US" sz="2800" b="1" dirty="0" smtClean="0">
                <a:ln w="11430"/>
                <a:solidFill>
                  <a:schemeClr val="accent4"/>
                </a:solidFill>
                <a:effectLst>
                  <a:outerShdw blurRad="50800" dist="39000" dir="5460000" algn="tl">
                    <a:srgbClr val="000000">
                      <a:alpha val="38000"/>
                    </a:srgbClr>
                  </a:outerShdw>
                </a:effectLst>
                <a:latin typeface="Segoe Print" pitchFamily="2" charset="0"/>
              </a:rPr>
              <a:t> </a:t>
            </a:r>
            <a:r>
              <a:rPr lang="en-US" sz="2400" b="1" dirty="0">
                <a:ln w="11430"/>
                <a:solidFill>
                  <a:srgbClr val="0070C0"/>
                </a:solidFill>
                <a:effectLst>
                  <a:outerShdw blurRad="50800" dist="39000" dir="5460000" algn="tl">
                    <a:srgbClr val="000000">
                      <a:alpha val="38000"/>
                    </a:srgbClr>
                  </a:outerShdw>
                </a:effectLst>
                <a:latin typeface="Segoe Print" pitchFamily="2" charset="0"/>
              </a:rPr>
              <a:t>never takes the definition of an </a:t>
            </a:r>
            <a:r>
              <a:rPr lang="en-US" sz="2800" b="1" dirty="0">
                <a:ln w="11430"/>
                <a:solidFill>
                  <a:schemeClr val="accent4"/>
                </a:solidFill>
                <a:effectLst>
                  <a:outerShdw blurRad="50800" dist="39000" dir="5460000" algn="tl">
                    <a:srgbClr val="000000">
                      <a:alpha val="38000"/>
                    </a:srgbClr>
                  </a:outerShdw>
                </a:effectLst>
                <a:latin typeface="Segoe Print" pitchFamily="2" charset="0"/>
              </a:rPr>
              <a:t>AFTERNOON time </a:t>
            </a:r>
            <a:r>
              <a:rPr lang="en-US" sz="2400" b="1" dirty="0">
                <a:ln w="11430"/>
                <a:solidFill>
                  <a:srgbClr val="0070C0"/>
                </a:solidFill>
                <a:effectLst>
                  <a:outerShdw blurRad="50800" dist="39000" dir="5460000" algn="tl">
                    <a:srgbClr val="000000">
                      <a:alpha val="38000"/>
                    </a:srgbClr>
                  </a:outerShdw>
                </a:effectLst>
                <a:latin typeface="Segoe Print" pitchFamily="2" charset="0"/>
              </a:rPr>
              <a:t>without a qualifying verse</a:t>
            </a:r>
            <a:r>
              <a:rPr lang="en-US" sz="2400" b="1" dirty="0" smtClean="0">
                <a:ln w="11430"/>
                <a:solidFill>
                  <a:srgbClr val="0070C0"/>
                </a:solidFill>
                <a:effectLst>
                  <a:outerShdw blurRad="50800" dist="39000" dir="5460000" algn="tl">
                    <a:srgbClr val="000000">
                      <a:alpha val="38000"/>
                    </a:srgbClr>
                  </a:outerShdw>
                </a:effectLst>
                <a:latin typeface="Segoe Print" pitchFamily="2" charset="0"/>
              </a:rPr>
              <a:t>.</a:t>
            </a:r>
            <a:endParaRPr lang="en-US" sz="2800" b="1" dirty="0" smtClean="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7" name="TextBox 29"/>
          <p:cNvSpPr txBox="1"/>
          <p:nvPr/>
        </p:nvSpPr>
        <p:spPr>
          <a:xfrm>
            <a:off x="8259967" y="1900242"/>
            <a:ext cx="648072" cy="1995249"/>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2" name="Rectangle 1"/>
          <p:cNvSpPr/>
          <p:nvPr/>
        </p:nvSpPr>
        <p:spPr>
          <a:xfrm>
            <a:off x="235144" y="4713823"/>
            <a:ext cx="7649225" cy="731401"/>
          </a:xfrm>
          <a:prstGeom prst="rect">
            <a:avLst/>
          </a:prstGeom>
          <a:noFill/>
          <a:ln w="57150">
            <a:solidFill>
              <a:schemeClr val="accent1"/>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29"/>
          <p:cNvSpPr txBox="1"/>
          <p:nvPr/>
        </p:nvSpPr>
        <p:spPr>
          <a:xfrm>
            <a:off x="8267558" y="4618900"/>
            <a:ext cx="648072" cy="1258372"/>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N</a:t>
            </a:r>
            <a:b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br>
            <a:r>
              <a:rPr lang="en-US" sz="2400" b="1" spc="150" dirty="0" smtClean="0">
                <a:ln w="11430"/>
                <a:solidFill>
                  <a:srgbClr val="F8F8F8"/>
                </a:solidFill>
                <a:effectLst>
                  <a:outerShdw blurRad="25400" algn="tl" rotWithShape="0">
                    <a:srgbClr val="000000">
                      <a:alpha val="43000"/>
                    </a:srgbClr>
                  </a:outerShdw>
                </a:effectLst>
                <a:latin typeface="Cooper Black" pitchFamily="18" charset="0"/>
              </a:rPr>
              <a:t>EW</a:t>
            </a:r>
            <a:endParaRPr lang="en-US" sz="2400" b="1" spc="150" dirty="0">
              <a:ln w="11430"/>
              <a:solidFill>
                <a:srgbClr val="F8F8F8"/>
              </a:solidFill>
              <a:effectLst>
                <a:outerShdw blurRad="25400" algn="tl" rotWithShape="0">
                  <a:srgbClr val="000000">
                    <a:alpha val="43000"/>
                  </a:srgbClr>
                </a:outerShdw>
              </a:effectLst>
              <a:latin typeface="Cooper Black" pitchFamily="18" charset="0"/>
            </a:endParaRPr>
          </a:p>
        </p:txBody>
      </p:sp>
    </p:spTree>
    <p:extLst>
      <p:ext uri="{BB962C8B-B14F-4D97-AF65-F5344CB8AC3E}">
        <p14:creationId xmlns:p14="http://schemas.microsoft.com/office/powerpoint/2010/main" val="96849172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1750"/>
                                        <p:tgtEl>
                                          <p:spTgt spid="20">
                                            <p:txEl>
                                              <p:pRg st="2" end="2"/>
                                            </p:txEl>
                                          </p:spTgt>
                                        </p:tgtEl>
                                      </p:cBhvr>
                                    </p:animEffect>
                                  </p:childTnLst>
                                </p:cTn>
                              </p:par>
                            </p:childTnLst>
                          </p:cTn>
                        </p:par>
                        <p:par>
                          <p:cTn id="13" fill="hold">
                            <p:stCondLst>
                              <p:cond delay="175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750"/>
                                        <p:tgtEl>
                                          <p:spTgt spid="2"/>
                                        </p:tgtEl>
                                      </p:cBhvr>
                                    </p:animEffect>
                                  </p:childTnLst>
                                </p:cTn>
                              </p:par>
                            </p:childTnLst>
                          </p:cTn>
                        </p:par>
                        <p:par>
                          <p:cTn id="17" fill="hold">
                            <p:stCondLst>
                              <p:cond delay="4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7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Effect transition="in" filter="wipe(up)">
                                      <p:cBhvr>
                                        <p:cTn id="25" dur="175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2"/>
            <a:ext cx="9073008" cy="9127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pc="0" dirty="0" smtClean="0">
                <a:ln>
                  <a:solidFill>
                    <a:srgbClr val="002060"/>
                  </a:solidFill>
                </a:ln>
                <a:solidFill>
                  <a:schemeClr val="accent3"/>
                </a:solidFill>
                <a:effectLst/>
              </a:rPr>
              <a:t>“Afternoon”  H5186  &lt;</a:t>
            </a:r>
            <a:r>
              <a:rPr lang="en-US" spc="0" dirty="0" err="1" smtClean="0">
                <a:ln>
                  <a:solidFill>
                    <a:srgbClr val="002060"/>
                  </a:solidFill>
                </a:ln>
                <a:solidFill>
                  <a:schemeClr val="accent3"/>
                </a:solidFill>
                <a:effectLst/>
              </a:rPr>
              <a:t>natah</a:t>
            </a:r>
            <a:r>
              <a:rPr lang="en-US" spc="0" dirty="0" smtClean="0">
                <a:ln>
                  <a:solidFill>
                    <a:srgbClr val="002060"/>
                  </a:solidFill>
                </a:ln>
                <a:solidFill>
                  <a:schemeClr val="accent3"/>
                </a:solidFill>
                <a:effectLst/>
              </a:rPr>
              <a:t>&gt;</a:t>
            </a:r>
            <a:endParaRPr lang="en-US" spc="0" dirty="0">
              <a:ln>
                <a:solidFill>
                  <a:srgbClr val="002060"/>
                </a:solidFill>
              </a:ln>
              <a:solidFill>
                <a:schemeClr val="accent3"/>
              </a:solidFill>
              <a:effectLst/>
            </a:endParaRPr>
          </a:p>
        </p:txBody>
      </p:sp>
      <p:sp>
        <p:nvSpPr>
          <p:cNvPr id="9" name="Double Wave 8"/>
          <p:cNvSpPr/>
          <p:nvPr/>
        </p:nvSpPr>
        <p:spPr>
          <a:xfrm>
            <a:off x="-396552" y="6558440"/>
            <a:ext cx="9865096" cy="504056"/>
          </a:xfrm>
          <a:prstGeom prst="doubleWave">
            <a:avLst>
              <a:gd name="adj1" fmla="val 12500"/>
              <a:gd name="adj2" fmla="val 1880"/>
            </a:avLst>
          </a:prstGeom>
          <a:solidFill>
            <a:srgbClr val="FFFF00"/>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Content Placeholder 6"/>
          <p:cNvSpPr txBox="1">
            <a:spLocks/>
          </p:cNvSpPr>
          <p:nvPr/>
        </p:nvSpPr>
        <p:spPr>
          <a:xfrm>
            <a:off x="467544" y="1029369"/>
            <a:ext cx="8496944" cy="4415855"/>
          </a:xfrm>
          <a:prstGeom prst="rect">
            <a:avLst/>
          </a:prstGeom>
        </p:spPr>
        <p:txBody>
          <a:bodyPr>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24000"/>
              </a:lnSpc>
              <a:buNone/>
            </a:pPr>
            <a:endParaRPr lang="en-US" sz="2400" dirty="0" smtClean="0"/>
          </a:p>
        </p:txBody>
      </p:sp>
      <p:sp>
        <p:nvSpPr>
          <p:cNvPr id="20" name="Rectangle 19"/>
          <p:cNvSpPr/>
          <p:nvPr/>
        </p:nvSpPr>
        <p:spPr>
          <a:xfrm>
            <a:off x="35496" y="1035888"/>
            <a:ext cx="9108504" cy="52014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chemeClr val="accent6">
                      <a:lumMod val="50000"/>
                    </a:schemeClr>
                  </a:solidFill>
                </a:ln>
                <a:solidFill>
                  <a:schemeClr val="accent4"/>
                </a:solidFill>
                <a:effectLst>
                  <a:outerShdw blurRad="50800" dist="39000" dir="5460000" algn="tl">
                    <a:srgbClr val="000000">
                      <a:alpha val="38000"/>
                    </a:srgbClr>
                  </a:outerShdw>
                </a:effectLst>
                <a:latin typeface="Segoe Print" pitchFamily="2" charset="0"/>
              </a:rPr>
              <a:t>“Afternoon” </a:t>
            </a:r>
            <a:r>
              <a:rPr lang="en-US" sz="4400" b="1" dirty="0" smtClean="0">
                <a:ln w="11430">
                  <a:solidFill>
                    <a:schemeClr val="accent6">
                      <a:lumMod val="50000"/>
                    </a:schemeClr>
                  </a:solidFill>
                </a:ln>
                <a:solidFill>
                  <a:schemeClr val="accent4"/>
                </a:solidFill>
                <a:effectLst>
                  <a:outerShdw blurRad="50800" dist="39000" dir="5460000" algn="tl">
                    <a:srgbClr val="000000">
                      <a:alpha val="38000"/>
                    </a:srgbClr>
                  </a:outerShdw>
                </a:effectLst>
                <a:latin typeface="Segoe Print" pitchFamily="2" charset="0"/>
              </a:rPr>
              <a:t>is </a:t>
            </a:r>
            <a:r>
              <a:rPr lang="en-US" sz="4400" b="1" dirty="0">
                <a:ln w="11430">
                  <a:solidFill>
                    <a:schemeClr val="accent6">
                      <a:lumMod val="50000"/>
                    </a:schemeClr>
                  </a:solidFill>
                </a:ln>
                <a:solidFill>
                  <a:schemeClr val="accent4"/>
                </a:solidFill>
                <a:effectLst>
                  <a:outerShdw blurRad="50800" dist="39000" dir="5460000" algn="tl">
                    <a:srgbClr val="000000">
                      <a:alpha val="38000"/>
                    </a:srgbClr>
                  </a:outerShdw>
                </a:effectLst>
                <a:latin typeface="Segoe Print" pitchFamily="2" charset="0"/>
              </a:rPr>
              <a:t>used </a:t>
            </a:r>
            <a:br>
              <a:rPr lang="en-US" sz="4400" b="1" dirty="0">
                <a:ln w="11430">
                  <a:solidFill>
                    <a:schemeClr val="accent6">
                      <a:lumMod val="50000"/>
                    </a:schemeClr>
                  </a:solidFill>
                </a:ln>
                <a:solidFill>
                  <a:schemeClr val="accent4"/>
                </a:solidFill>
                <a:effectLst>
                  <a:outerShdw blurRad="50800" dist="39000" dir="5460000" algn="tl">
                    <a:srgbClr val="000000">
                      <a:alpha val="38000"/>
                    </a:srgbClr>
                  </a:outerShdw>
                </a:effectLst>
                <a:latin typeface="Segoe Print" pitchFamily="2" charset="0"/>
              </a:rPr>
            </a:br>
            <a:r>
              <a:rPr lang="en-US" sz="4400" b="1" dirty="0">
                <a:ln w="11430">
                  <a:solidFill>
                    <a:schemeClr val="accent6">
                      <a:lumMod val="50000"/>
                    </a:schemeClr>
                  </a:solidFill>
                </a:ln>
                <a:solidFill>
                  <a:schemeClr val="accent4"/>
                </a:solidFill>
                <a:effectLst>
                  <a:outerShdw blurRad="50800" dist="39000" dir="5460000" algn="tl">
                    <a:srgbClr val="000000">
                      <a:alpha val="38000"/>
                    </a:srgbClr>
                  </a:outerShdw>
                </a:effectLst>
                <a:latin typeface="Segoe Print" pitchFamily="2" charset="0"/>
              </a:rPr>
              <a:t>only once in the KJV.</a:t>
            </a:r>
            <a:endParaRPr lang="en-US" sz="4400" b="1" dirty="0">
              <a:ln w="11430">
                <a:solidFill>
                  <a:schemeClr val="accent6">
                    <a:lumMod val="50000"/>
                  </a:schemeClr>
                </a:solidFill>
              </a:ln>
              <a:solidFill>
                <a:srgbClr val="0070C0"/>
              </a:solidFill>
              <a:effectLst>
                <a:outerShdw blurRad="50800" dist="39000" dir="5460000" algn="tl">
                  <a:srgbClr val="000000">
                    <a:alpha val="38000"/>
                  </a:srgbClr>
                </a:outerShdw>
              </a:effectLst>
              <a:latin typeface="Segoe Print" pitchFamily="2" charset="0"/>
            </a:endParaRPr>
          </a:p>
          <a:p>
            <a:pPr algn="ctr"/>
            <a:endParaRPr lang="en-US" sz="2800" b="1" dirty="0" smtClean="0">
              <a:ln w="11430"/>
              <a:solidFill>
                <a:srgbClr val="0070C0"/>
              </a:solidFill>
              <a:effectLst>
                <a:outerShdw blurRad="50800" dist="39000" dir="5460000" algn="tl">
                  <a:srgbClr val="000000">
                    <a:alpha val="38000"/>
                  </a:srgbClr>
                </a:outerShdw>
              </a:effectLst>
              <a:latin typeface="Segoe Print" pitchFamily="2" charset="0"/>
            </a:endParaRPr>
          </a:p>
          <a:p>
            <a:pPr algn="ctr"/>
            <a:r>
              <a:rPr lang="en-US" sz="3600" b="1" dirty="0" smtClean="0">
                <a:ln>
                  <a:solidFill>
                    <a:srgbClr val="002060"/>
                  </a:solidFill>
                </a:ln>
                <a:solidFill>
                  <a:srgbClr val="ABE9FF"/>
                </a:solidFill>
              </a:rPr>
              <a:t>Judges </a:t>
            </a:r>
            <a:r>
              <a:rPr lang="en-US" sz="3600" b="1" dirty="0">
                <a:ln>
                  <a:solidFill>
                    <a:srgbClr val="002060"/>
                  </a:solidFill>
                </a:ln>
                <a:solidFill>
                  <a:srgbClr val="ABE9FF"/>
                </a:solidFill>
              </a:rPr>
              <a:t>19:8</a:t>
            </a:r>
            <a:r>
              <a:rPr lang="en-US" sz="3600" dirty="0">
                <a:ln>
                  <a:solidFill>
                    <a:srgbClr val="002060"/>
                  </a:solidFill>
                </a:ln>
                <a:solidFill>
                  <a:srgbClr val="ABE9FF"/>
                </a:solidFill>
              </a:rPr>
              <a:t>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 he arose early in the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morning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[H1242]</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on the fifth day to depart</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the damsel's father said,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Comfort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thine heart, I pray thee. </a:t>
            </a:r>
            <a:b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b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 they tarried until </a:t>
            </a:r>
            <a:r>
              <a:rPr lang="en-US" sz="3600" b="1" u="sng" dirty="0">
                <a:ln>
                  <a:solidFill>
                    <a:srgbClr val="002060"/>
                  </a:solidFill>
                </a:ln>
                <a:solidFill>
                  <a:schemeClr val="accent6"/>
                </a:solidFill>
                <a:latin typeface="Calibri" pitchFamily="34" charset="0"/>
                <a:cs typeface="Calibri" pitchFamily="34" charset="0"/>
              </a:rPr>
              <a:t>afternoon</a:t>
            </a:r>
            <a:r>
              <a:rPr lang="en-US" sz="3600" b="1" dirty="0" smtClean="0">
                <a:ln>
                  <a:solidFill>
                    <a:srgbClr val="002060"/>
                  </a:solidFill>
                </a:ln>
                <a:solidFill>
                  <a:schemeClr val="accent4"/>
                </a:solidFill>
                <a:latin typeface="Calibri" pitchFamily="34" charset="0"/>
                <a:cs typeface="Calibri" pitchFamily="34" charset="0"/>
              </a:rPr>
              <a:t>, </a:t>
            </a:r>
            <a:r>
              <a:rPr lang="en-US" sz="3200" b="1" dirty="0" smtClean="0">
                <a:ln>
                  <a:solidFill>
                    <a:srgbClr val="002060"/>
                  </a:solidFill>
                </a:ln>
                <a:solidFill>
                  <a:schemeClr val="accent4"/>
                </a:solidFill>
                <a:latin typeface="Calibri" pitchFamily="34" charset="0"/>
                <a:cs typeface="Calibri" pitchFamily="34" charset="0"/>
              </a:rPr>
              <a:t>[H5186] </a:t>
            </a:r>
            <a:r>
              <a:rPr lang="en-US" sz="3600" b="1" dirty="0" smtClean="0">
                <a:ln>
                  <a:solidFill>
                    <a:srgbClr val="002060"/>
                  </a:solidFill>
                </a:ln>
                <a:solidFill>
                  <a:schemeClr val="accent4"/>
                </a:solidFill>
                <a:latin typeface="Calibri" pitchFamily="34" charset="0"/>
                <a:cs typeface="Calibri" pitchFamily="34" charset="0"/>
              </a:rPr>
              <a:t/>
            </a:r>
            <a:br>
              <a:rPr lang="en-US" sz="3600" b="1" dirty="0" smtClean="0">
                <a:ln>
                  <a:solidFill>
                    <a:srgbClr val="002060"/>
                  </a:solidFill>
                </a:ln>
                <a:solidFill>
                  <a:schemeClr val="accent4"/>
                </a:solidFill>
                <a:latin typeface="Calibri" pitchFamily="34" charset="0"/>
                <a:cs typeface="Calibri" pitchFamily="34" charset="0"/>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they did </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eat ...</a:t>
            </a:r>
            <a:endPar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sp>
        <p:nvSpPr>
          <p:cNvPr id="7" name="TextBox 29"/>
          <p:cNvSpPr txBox="1"/>
          <p:nvPr/>
        </p:nvSpPr>
        <p:spPr>
          <a:xfrm>
            <a:off x="10188624" y="1042729"/>
            <a:ext cx="648072" cy="1995249"/>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8" name="Slide Number Placeholder 1"/>
          <p:cNvSpPr txBox="1">
            <a:spLocks/>
          </p:cNvSpPr>
          <p:nvPr/>
        </p:nvSpPr>
        <p:spPr>
          <a:xfrm>
            <a:off x="8593896" y="6304235"/>
            <a:ext cx="658624" cy="365125"/>
          </a:xfrm>
          <a:prstGeom prst="rect">
            <a:avLst/>
          </a:prstGeom>
        </p:spPr>
        <p:txBody>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D682D65-884C-47A2-8FBD-AC59C0AFCE73}" type="slidenum">
              <a:rPr lang="es-ES" sz="1400" smtClean="0">
                <a:solidFill>
                  <a:schemeClr val="bg1"/>
                </a:solidFill>
              </a:rPr>
              <a:pPr/>
              <a:t>62</a:t>
            </a:fld>
            <a:endParaRPr lang="es-ES" dirty="0">
              <a:solidFill>
                <a:schemeClr val="bg1"/>
              </a:solidFill>
            </a:endParaRPr>
          </a:p>
        </p:txBody>
      </p:sp>
    </p:spTree>
    <p:extLst>
      <p:ext uri="{BB962C8B-B14F-4D97-AF65-F5344CB8AC3E}">
        <p14:creationId xmlns:p14="http://schemas.microsoft.com/office/powerpoint/2010/main" val="188218108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7008" y="6208715"/>
            <a:ext cx="432048" cy="365125"/>
          </a:xfrm>
        </p:spPr>
        <p:txBody>
          <a:bodyPr/>
          <a:lstStyle/>
          <a:p>
            <a:fld id="{AD682D65-884C-47A2-8FBD-AC59C0AFCE73}" type="slidenum">
              <a:rPr lang="es-ES" smtClean="0"/>
              <a:pPr/>
              <a:t>63</a:t>
            </a:fld>
            <a:endParaRPr lang="es-ES" dirty="0"/>
          </a:p>
        </p:txBody>
      </p:sp>
      <p:sp>
        <p:nvSpPr>
          <p:cNvPr id="5" name="5-Point Star 4"/>
          <p:cNvSpPr/>
          <p:nvPr/>
        </p:nvSpPr>
        <p:spPr>
          <a:xfrm rot="21207995">
            <a:off x="-613301" y="4139200"/>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5-Point Star 5"/>
          <p:cNvSpPr/>
          <p:nvPr/>
        </p:nvSpPr>
        <p:spPr>
          <a:xfrm rot="21207995">
            <a:off x="-613301" y="2733322"/>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5-Point Star 6"/>
          <p:cNvSpPr/>
          <p:nvPr/>
        </p:nvSpPr>
        <p:spPr>
          <a:xfrm rot="21207995">
            <a:off x="-594339" y="3127313"/>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5-Point Star 7"/>
          <p:cNvSpPr/>
          <p:nvPr/>
        </p:nvSpPr>
        <p:spPr>
          <a:xfrm rot="21207995">
            <a:off x="-613301" y="3702192"/>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Double Wave 8"/>
          <p:cNvSpPr/>
          <p:nvPr/>
        </p:nvSpPr>
        <p:spPr>
          <a:xfrm>
            <a:off x="-396552" y="6558440"/>
            <a:ext cx="9937104"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itle 3"/>
          <p:cNvSpPr txBox="1">
            <a:spLocks/>
          </p:cNvSpPr>
          <p:nvPr/>
        </p:nvSpPr>
        <p:spPr>
          <a:xfrm>
            <a:off x="302891" y="1436142"/>
            <a:ext cx="8538218" cy="912738"/>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0" dirty="0" smtClean="0">
                <a:ln>
                  <a:solidFill>
                    <a:schemeClr val="accent6">
                      <a:lumMod val="50000"/>
                    </a:schemeClr>
                  </a:solidFill>
                </a:ln>
                <a:solidFill>
                  <a:schemeClr val="accent3"/>
                </a:solidFill>
                <a:effectLst/>
              </a:rPr>
              <a:t>H5186:  Afternoon Definition</a:t>
            </a:r>
            <a:endParaRPr lang="en-US" spc="0" dirty="0">
              <a:ln>
                <a:solidFill>
                  <a:schemeClr val="accent6">
                    <a:lumMod val="50000"/>
                  </a:schemeClr>
                </a:solidFill>
              </a:ln>
              <a:solidFill>
                <a:schemeClr val="accent3"/>
              </a:solidFill>
              <a:effectLst/>
            </a:endParaRPr>
          </a:p>
        </p:txBody>
      </p:sp>
      <p:sp>
        <p:nvSpPr>
          <p:cNvPr id="11" name="Content Placeholder 6"/>
          <p:cNvSpPr txBox="1">
            <a:spLocks/>
          </p:cNvSpPr>
          <p:nvPr/>
        </p:nvSpPr>
        <p:spPr>
          <a:xfrm>
            <a:off x="539552" y="2132856"/>
            <a:ext cx="8301556" cy="4425584"/>
          </a:xfrm>
          <a:prstGeom prst="rect">
            <a:avLst/>
          </a:prstGeom>
        </p:spPr>
        <p:txBody>
          <a:bodyPr>
            <a:norm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134000"/>
              </a:lnSpc>
            </a:pPr>
            <a:r>
              <a:rPr lang="en-US" sz="2400" b="1" i="1" dirty="0" smtClean="0">
                <a:solidFill>
                  <a:srgbClr val="00B050"/>
                </a:solidFill>
              </a:rPr>
              <a:t>Strong’s</a:t>
            </a:r>
            <a:r>
              <a:rPr lang="en-US" sz="2400" i="1" dirty="0" smtClean="0"/>
              <a:t>  </a:t>
            </a:r>
            <a:r>
              <a:rPr lang="en-US" sz="2400" i="1" u="sng" dirty="0">
                <a:effectLst>
                  <a:glow rad="101600">
                    <a:schemeClr val="accent6">
                      <a:satMod val="175000"/>
                      <a:alpha val="40000"/>
                    </a:schemeClr>
                  </a:glow>
                </a:effectLst>
              </a:rPr>
              <a:t>afternoon</a:t>
            </a:r>
            <a:r>
              <a:rPr lang="en-US" sz="2400" i="1" dirty="0"/>
              <a:t> </a:t>
            </a:r>
            <a:r>
              <a:rPr lang="en-US" sz="2400" dirty="0"/>
              <a:t> </a:t>
            </a:r>
            <a:r>
              <a:rPr lang="en-US" sz="2400" b="1" dirty="0" smtClean="0"/>
              <a:t>H5186</a:t>
            </a:r>
            <a:r>
              <a:rPr lang="en-US" sz="2400" dirty="0" smtClean="0"/>
              <a:t>;</a:t>
            </a:r>
            <a:r>
              <a:rPr lang="en-US" sz="2000" dirty="0" smtClean="0"/>
              <a:t> </a:t>
            </a:r>
            <a:br>
              <a:rPr lang="en-US" sz="2000" dirty="0" smtClean="0"/>
            </a:br>
            <a:r>
              <a:rPr lang="en-US" sz="2000" b="1" u="sng" dirty="0" smtClean="0">
                <a:solidFill>
                  <a:schemeClr val="accent4">
                    <a:lumMod val="75000"/>
                  </a:schemeClr>
                </a:solidFill>
              </a:rPr>
              <a:t>to </a:t>
            </a:r>
            <a:r>
              <a:rPr lang="en-US" sz="2000" b="1" u="sng" dirty="0">
                <a:solidFill>
                  <a:schemeClr val="accent4">
                    <a:lumMod val="75000"/>
                  </a:schemeClr>
                </a:solidFill>
              </a:rPr>
              <a:t>stretch or spread out</a:t>
            </a:r>
            <a:r>
              <a:rPr lang="en-US" sz="2000" dirty="0">
                <a:solidFill>
                  <a:schemeClr val="accent4">
                    <a:lumMod val="75000"/>
                  </a:schemeClr>
                </a:solidFill>
              </a:rPr>
              <a:t>; </a:t>
            </a:r>
            <a:r>
              <a:rPr lang="en-US" sz="2000" dirty="0" smtClean="0">
                <a:solidFill>
                  <a:schemeClr val="accent4">
                    <a:lumMod val="75000"/>
                  </a:schemeClr>
                </a:solidFill>
              </a:rPr>
              <a:t/>
            </a:r>
            <a:br>
              <a:rPr lang="en-US" sz="2000" dirty="0" smtClean="0">
                <a:solidFill>
                  <a:schemeClr val="accent4">
                    <a:lumMod val="75000"/>
                  </a:schemeClr>
                </a:solidFill>
              </a:rPr>
            </a:br>
            <a:r>
              <a:rPr lang="en-US" sz="2000" b="1" u="sng" dirty="0" smtClean="0">
                <a:solidFill>
                  <a:schemeClr val="accent4">
                    <a:lumMod val="75000"/>
                  </a:schemeClr>
                </a:solidFill>
              </a:rPr>
              <a:t>to </a:t>
            </a:r>
            <a:r>
              <a:rPr lang="en-US" sz="2000" b="1" u="sng" dirty="0">
                <a:solidFill>
                  <a:schemeClr val="accent4">
                    <a:lumMod val="75000"/>
                  </a:schemeClr>
                </a:solidFill>
              </a:rPr>
              <a:t>bend away</a:t>
            </a:r>
            <a:r>
              <a:rPr lang="en-US" sz="2000" dirty="0">
                <a:solidFill>
                  <a:schemeClr val="accent4">
                    <a:lumMod val="75000"/>
                  </a:schemeClr>
                </a:solidFill>
              </a:rPr>
              <a:t>; </a:t>
            </a:r>
            <a:r>
              <a:rPr lang="en-US" sz="2000" dirty="0" smtClean="0">
                <a:solidFill>
                  <a:schemeClr val="accent4">
                    <a:lumMod val="75000"/>
                  </a:schemeClr>
                </a:solidFill>
              </a:rPr>
              <a:t/>
            </a:r>
            <a:br>
              <a:rPr lang="en-US" sz="2000" dirty="0" smtClean="0">
                <a:solidFill>
                  <a:schemeClr val="accent4">
                    <a:lumMod val="75000"/>
                  </a:schemeClr>
                </a:solidFill>
              </a:rPr>
            </a:br>
            <a:r>
              <a:rPr lang="en-US" sz="2000" b="1" u="sng" dirty="0" smtClean="0">
                <a:solidFill>
                  <a:schemeClr val="accent4">
                    <a:lumMod val="75000"/>
                  </a:schemeClr>
                </a:solidFill>
              </a:rPr>
              <a:t>bow</a:t>
            </a:r>
            <a:r>
              <a:rPr lang="en-US" sz="2000" dirty="0" smtClean="0"/>
              <a:t> </a:t>
            </a:r>
            <a:r>
              <a:rPr lang="en-US" sz="2000" dirty="0"/>
              <a:t>(</a:t>
            </a:r>
            <a:r>
              <a:rPr lang="en-US" sz="2000" b="1" u="sng" dirty="0" smtClean="0">
                <a:solidFill>
                  <a:schemeClr val="accent4">
                    <a:lumMod val="75000"/>
                  </a:schemeClr>
                </a:solidFill>
              </a:rPr>
              <a:t>down</a:t>
            </a:r>
            <a:r>
              <a:rPr lang="en-US" sz="2000" dirty="0" smtClean="0"/>
              <a:t>)… </a:t>
            </a:r>
            <a:br>
              <a:rPr lang="en-US" sz="2000" dirty="0" smtClean="0"/>
            </a:br>
            <a:r>
              <a:rPr lang="en-US" sz="2000" b="1" u="sng" dirty="0" smtClean="0">
                <a:solidFill>
                  <a:schemeClr val="accent4">
                    <a:lumMod val="75000"/>
                  </a:schemeClr>
                </a:solidFill>
              </a:rPr>
              <a:t>decline</a:t>
            </a:r>
            <a:r>
              <a:rPr lang="en-US" sz="2000" b="1" dirty="0" smtClean="0">
                <a:solidFill>
                  <a:schemeClr val="accent4">
                    <a:lumMod val="75000"/>
                  </a:schemeClr>
                </a:solidFill>
              </a:rPr>
              <a:t> </a:t>
            </a:r>
            <a:r>
              <a:rPr lang="en-US" sz="2000" dirty="0" smtClean="0">
                <a:solidFill>
                  <a:schemeClr val="accent4">
                    <a:lumMod val="75000"/>
                  </a:schemeClr>
                </a:solidFill>
              </a:rPr>
              <a:t>… </a:t>
            </a:r>
            <a:r>
              <a:rPr lang="en-US" sz="2000" b="1" u="sng" dirty="0" smtClean="0">
                <a:solidFill>
                  <a:schemeClr val="accent4">
                    <a:lumMod val="75000"/>
                  </a:schemeClr>
                </a:solidFill>
              </a:rPr>
              <a:t>go </a:t>
            </a:r>
            <a:r>
              <a:rPr lang="en-US" sz="2000" b="1" u="sng" dirty="0">
                <a:solidFill>
                  <a:schemeClr val="accent4">
                    <a:lumMod val="75000"/>
                  </a:schemeClr>
                </a:solidFill>
              </a:rPr>
              <a:t>down</a:t>
            </a:r>
            <a:r>
              <a:rPr lang="en-US" sz="2000" dirty="0">
                <a:solidFill>
                  <a:schemeClr val="accent4">
                    <a:lumMod val="75000"/>
                  </a:schemeClr>
                </a:solidFill>
              </a:rPr>
              <a:t>, </a:t>
            </a:r>
            <a:r>
              <a:rPr lang="en-US" sz="2000" b="1" u="sng" dirty="0" smtClean="0">
                <a:solidFill>
                  <a:schemeClr val="accent4">
                    <a:lumMod val="75000"/>
                  </a:schemeClr>
                </a:solidFill>
              </a:rPr>
              <a:t>stretch</a:t>
            </a:r>
            <a:r>
              <a:rPr lang="en-US" sz="2000" dirty="0" smtClean="0"/>
              <a:t> </a:t>
            </a:r>
            <a:r>
              <a:rPr lang="en-US" sz="2000" dirty="0"/>
              <a:t>(</a:t>
            </a:r>
            <a:r>
              <a:rPr lang="en-US" sz="2000" b="1" u="sng" dirty="0" smtClean="0">
                <a:solidFill>
                  <a:schemeClr val="accent4">
                    <a:lumMod val="75000"/>
                  </a:schemeClr>
                </a:solidFill>
              </a:rPr>
              <a:t>forth</a:t>
            </a:r>
            <a:r>
              <a:rPr lang="en-US" sz="2000" dirty="0" smtClean="0"/>
              <a:t>).</a:t>
            </a:r>
            <a:br>
              <a:rPr lang="en-US" sz="2000" dirty="0" smtClean="0"/>
            </a:br>
            <a:endParaRPr lang="en-US" sz="1100" dirty="0" smtClean="0"/>
          </a:p>
          <a:p>
            <a:pPr>
              <a:lnSpc>
                <a:spcPct val="134000"/>
              </a:lnSpc>
            </a:pPr>
            <a:r>
              <a:rPr lang="en-US" b="1" u="sng" dirty="0" smtClean="0"/>
              <a:t>Note</a:t>
            </a:r>
            <a:r>
              <a:rPr lang="en-US" dirty="0"/>
              <a:t>:  The </a:t>
            </a:r>
            <a:r>
              <a:rPr lang="en-US" dirty="0" smtClean="0"/>
              <a:t>shadows </a:t>
            </a:r>
            <a:r>
              <a:rPr lang="en-US" dirty="0"/>
              <a:t>of the “light of the day” </a:t>
            </a:r>
            <a:r>
              <a:rPr lang="en-US" dirty="0" smtClean="0"/>
              <a:t>begin </a:t>
            </a:r>
            <a:r>
              <a:rPr lang="en-US" dirty="0"/>
              <a:t>to </a:t>
            </a:r>
            <a:r>
              <a:rPr lang="en-US" b="1" u="sng" dirty="0" smtClean="0">
                <a:solidFill>
                  <a:schemeClr val="accent4">
                    <a:lumMod val="75000"/>
                  </a:schemeClr>
                </a:solidFill>
              </a:rPr>
              <a:t>stretch</a:t>
            </a:r>
            <a:r>
              <a:rPr lang="en-US" b="1" dirty="0" smtClean="0">
                <a:solidFill>
                  <a:schemeClr val="accent4">
                    <a:lumMod val="75000"/>
                  </a:schemeClr>
                </a:solidFill>
              </a:rPr>
              <a:t>, </a:t>
            </a:r>
            <a:r>
              <a:rPr lang="en-US" b="1" u="sng" dirty="0" smtClean="0">
                <a:solidFill>
                  <a:schemeClr val="accent4">
                    <a:lumMod val="75000"/>
                  </a:schemeClr>
                </a:solidFill>
              </a:rPr>
              <a:t>spread out</a:t>
            </a:r>
            <a:r>
              <a:rPr lang="en-US" b="1" dirty="0" smtClean="0">
                <a:solidFill>
                  <a:schemeClr val="accent4">
                    <a:lumMod val="75000"/>
                  </a:schemeClr>
                </a:solidFill>
              </a:rPr>
              <a:t>, </a:t>
            </a:r>
            <a:r>
              <a:rPr lang="en-US" b="1" u="sng" dirty="0" smtClean="0">
                <a:solidFill>
                  <a:schemeClr val="accent4">
                    <a:lumMod val="75000"/>
                  </a:schemeClr>
                </a:solidFill>
              </a:rPr>
              <a:t>bend away</a:t>
            </a:r>
            <a:r>
              <a:rPr lang="en-US" b="1" dirty="0" smtClean="0">
                <a:solidFill>
                  <a:schemeClr val="accent4">
                    <a:lumMod val="75000"/>
                  </a:schemeClr>
                </a:solidFill>
              </a:rPr>
              <a:t> and </a:t>
            </a:r>
            <a:r>
              <a:rPr lang="en-US" b="1" u="sng" dirty="0" smtClean="0">
                <a:solidFill>
                  <a:schemeClr val="accent4">
                    <a:lumMod val="75000"/>
                  </a:schemeClr>
                </a:solidFill>
              </a:rPr>
              <a:t>go down in the afternoon</a:t>
            </a:r>
            <a:r>
              <a:rPr lang="en-US" b="1" dirty="0" smtClean="0">
                <a:solidFill>
                  <a:schemeClr val="accent4">
                    <a:lumMod val="75000"/>
                  </a:schemeClr>
                </a:solidFill>
              </a:rPr>
              <a:t> </a:t>
            </a:r>
            <a:br>
              <a:rPr lang="en-US" b="1" dirty="0" smtClean="0">
                <a:solidFill>
                  <a:schemeClr val="accent4">
                    <a:lumMod val="75000"/>
                  </a:schemeClr>
                </a:solidFill>
              </a:rPr>
            </a:br>
            <a:r>
              <a:rPr lang="en-US" b="1" u="sng" dirty="0" smtClean="0"/>
              <a:t>when</a:t>
            </a:r>
            <a:r>
              <a:rPr lang="en-US" dirty="0" smtClean="0"/>
              <a:t> </a:t>
            </a:r>
            <a:r>
              <a:rPr lang="en-US" dirty="0"/>
              <a:t>the sun passes the </a:t>
            </a:r>
            <a:r>
              <a:rPr lang="en-US" dirty="0" smtClean="0"/>
              <a:t>meridian until the shadows are </a:t>
            </a:r>
            <a:r>
              <a:rPr lang="en-US" dirty="0"/>
              <a:t>overtaken by </a:t>
            </a:r>
            <a:r>
              <a:rPr lang="en-US" dirty="0" smtClean="0"/>
              <a:t>dusk. </a:t>
            </a:r>
            <a:endParaRPr lang="en-US" dirty="0"/>
          </a:p>
        </p:txBody>
      </p:sp>
    </p:spTree>
    <p:extLst>
      <p:ext uri="{BB962C8B-B14F-4D97-AF65-F5344CB8AC3E}">
        <p14:creationId xmlns:p14="http://schemas.microsoft.com/office/powerpoint/2010/main" val="351169874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up)">
                                      <p:cBhvr>
                                        <p:cTn id="7"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Point Star 4"/>
          <p:cNvSpPr/>
          <p:nvPr/>
        </p:nvSpPr>
        <p:spPr>
          <a:xfrm rot="21207995">
            <a:off x="-613301" y="4139200"/>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5-Point Star 5"/>
          <p:cNvSpPr/>
          <p:nvPr/>
        </p:nvSpPr>
        <p:spPr>
          <a:xfrm rot="21207995">
            <a:off x="-613301" y="2733322"/>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5-Point Star 6"/>
          <p:cNvSpPr/>
          <p:nvPr/>
        </p:nvSpPr>
        <p:spPr>
          <a:xfrm rot="21207995">
            <a:off x="-594339" y="3127313"/>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5-Point Star 7"/>
          <p:cNvSpPr/>
          <p:nvPr/>
        </p:nvSpPr>
        <p:spPr>
          <a:xfrm rot="21207995">
            <a:off x="-613301" y="3702192"/>
            <a:ext cx="442858" cy="3458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Double Wave 8"/>
          <p:cNvSpPr/>
          <p:nvPr/>
        </p:nvSpPr>
        <p:spPr>
          <a:xfrm>
            <a:off x="-396552" y="6558440"/>
            <a:ext cx="9937104" cy="504056"/>
          </a:xfrm>
          <a:prstGeom prst="doubleWave">
            <a:avLst>
              <a:gd name="adj1" fmla="val 12500"/>
              <a:gd name="adj2" fmla="val 1880"/>
            </a:avLst>
          </a:prstGeom>
          <a:solidFill>
            <a:schemeClr val="accent4">
              <a:lumMod val="75000"/>
            </a:schemeClr>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itle 3"/>
          <p:cNvSpPr txBox="1">
            <a:spLocks/>
          </p:cNvSpPr>
          <p:nvPr/>
        </p:nvSpPr>
        <p:spPr>
          <a:xfrm>
            <a:off x="247798" y="1697682"/>
            <a:ext cx="8538218" cy="1659310"/>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0" dirty="0" smtClean="0">
                <a:ln/>
                <a:solidFill>
                  <a:srgbClr val="006600"/>
                </a:solidFill>
                <a:effectLst/>
              </a:rPr>
              <a:t>H5186:  Afternoon  &lt;</a:t>
            </a:r>
            <a:r>
              <a:rPr lang="en-US" spc="0" dirty="0" err="1" smtClean="0">
                <a:ln/>
                <a:solidFill>
                  <a:srgbClr val="006600"/>
                </a:solidFill>
                <a:effectLst/>
              </a:rPr>
              <a:t>natah</a:t>
            </a:r>
            <a:r>
              <a:rPr lang="en-US" spc="0" dirty="0" smtClean="0">
                <a:ln/>
                <a:solidFill>
                  <a:srgbClr val="006600"/>
                </a:solidFill>
                <a:effectLst/>
              </a:rPr>
              <a:t>&gt; </a:t>
            </a:r>
            <a:br>
              <a:rPr lang="en-US" spc="0" dirty="0" smtClean="0">
                <a:ln/>
                <a:solidFill>
                  <a:srgbClr val="006600"/>
                </a:solidFill>
                <a:effectLst/>
              </a:rPr>
            </a:br>
            <a:r>
              <a:rPr lang="en-US" spc="0" dirty="0">
                <a:ln/>
                <a:solidFill>
                  <a:srgbClr val="0070C0"/>
                </a:solidFill>
                <a:effectLst/>
              </a:rPr>
              <a:t>&amp;</a:t>
            </a:r>
            <a:r>
              <a:rPr lang="en-US" spc="0" dirty="0" smtClean="0">
                <a:ln/>
                <a:solidFill>
                  <a:srgbClr val="0070C0"/>
                </a:solidFill>
                <a:effectLst/>
              </a:rPr>
              <a:t>  </a:t>
            </a:r>
            <a:r>
              <a:rPr lang="en-US" spc="0" dirty="0" smtClean="0">
                <a:ln/>
                <a:solidFill>
                  <a:schemeClr val="accent6">
                    <a:lumMod val="50000"/>
                  </a:schemeClr>
                </a:solidFill>
                <a:effectLst/>
              </a:rPr>
              <a:t>H6153:</a:t>
            </a:r>
            <a:r>
              <a:rPr lang="en-US" spc="0" dirty="0" smtClean="0">
                <a:ln/>
                <a:solidFill>
                  <a:schemeClr val="accent3">
                    <a:lumMod val="75000"/>
                  </a:schemeClr>
                </a:solidFill>
                <a:effectLst/>
              </a:rPr>
              <a:t>  </a:t>
            </a:r>
            <a:r>
              <a:rPr lang="en-US" spc="0" dirty="0" smtClean="0">
                <a:ln/>
                <a:solidFill>
                  <a:schemeClr val="accent6">
                    <a:lumMod val="50000"/>
                  </a:schemeClr>
                </a:solidFill>
                <a:effectLst/>
              </a:rPr>
              <a:t>Evening  &lt;ereb&gt;</a:t>
            </a:r>
            <a:endParaRPr lang="en-US" spc="0" dirty="0">
              <a:ln/>
              <a:solidFill>
                <a:schemeClr val="accent6">
                  <a:lumMod val="50000"/>
                </a:schemeClr>
              </a:solidFill>
              <a:effectLst/>
            </a:endParaRPr>
          </a:p>
        </p:txBody>
      </p:sp>
      <p:sp>
        <p:nvSpPr>
          <p:cNvPr id="13" name="TextBox 12"/>
          <p:cNvSpPr txBox="1"/>
          <p:nvPr/>
        </p:nvSpPr>
        <p:spPr>
          <a:xfrm>
            <a:off x="329652" y="2996952"/>
            <a:ext cx="8647582" cy="2677656"/>
          </a:xfrm>
          <a:prstGeom prst="rect">
            <a:avLst/>
          </a:prstGeom>
          <a:noFill/>
        </p:spPr>
        <p:txBody>
          <a:bodyPr wrap="square" rtlCol="0">
            <a:spAutoFit/>
            <a:scene3d>
              <a:camera prst="orthographicFront"/>
              <a:lightRig rig="threePt" dir="t"/>
            </a:scene3d>
            <a:sp3d extrusionH="57150">
              <a:bevelT w="38100" h="38100" prst="angle"/>
            </a:sp3d>
          </a:bodyPr>
          <a:lstStyle/>
          <a:p>
            <a:pPr>
              <a:lnSpc>
                <a:spcPct val="150000"/>
              </a:lnSpc>
            </a:pPr>
            <a:r>
              <a:rPr lang="en-US" sz="2800" b="1" dirty="0" smtClean="0">
                <a:solidFill>
                  <a:schemeClr val="tx1">
                    <a:lumMod val="65000"/>
                    <a:lumOff val="35000"/>
                  </a:schemeClr>
                </a:solidFill>
              </a:rPr>
              <a:t>In Hebrew, these words </a:t>
            </a:r>
            <a:r>
              <a:rPr lang="en-US" sz="2800" b="1" u="sng" dirty="0" smtClean="0">
                <a:solidFill>
                  <a:schemeClr val="tx1">
                    <a:lumMod val="65000"/>
                    <a:lumOff val="35000"/>
                  </a:schemeClr>
                </a:solidFill>
              </a:rPr>
              <a:t>are</a:t>
            </a:r>
            <a:r>
              <a:rPr lang="en-US" sz="2800" b="1" dirty="0" smtClean="0">
                <a:solidFill>
                  <a:schemeClr val="tx1">
                    <a:lumMod val="65000"/>
                    <a:lumOff val="35000"/>
                  </a:schemeClr>
                </a:solidFill>
              </a:rPr>
              <a:t> </a:t>
            </a:r>
            <a:r>
              <a:rPr lang="en-US" sz="2800" b="1" u="sng" dirty="0" smtClean="0">
                <a:solidFill>
                  <a:schemeClr val="tx1">
                    <a:lumMod val="65000"/>
                    <a:lumOff val="35000"/>
                  </a:schemeClr>
                </a:solidFill>
              </a:rPr>
              <a:t>not</a:t>
            </a:r>
            <a:r>
              <a:rPr lang="en-US" sz="2800" b="1" dirty="0" smtClean="0">
                <a:solidFill>
                  <a:schemeClr val="tx1">
                    <a:lumMod val="65000"/>
                    <a:lumOff val="35000"/>
                  </a:schemeClr>
                </a:solidFill>
              </a:rPr>
              <a:t> </a:t>
            </a:r>
            <a:r>
              <a:rPr lang="en-US" sz="2800" b="1" u="sng" dirty="0" smtClean="0">
                <a:solidFill>
                  <a:schemeClr val="tx1">
                    <a:lumMod val="65000"/>
                    <a:lumOff val="35000"/>
                  </a:schemeClr>
                </a:solidFill>
              </a:rPr>
              <a:t>related</a:t>
            </a:r>
            <a:r>
              <a:rPr lang="en-US" sz="2800" b="1" dirty="0" smtClean="0">
                <a:solidFill>
                  <a:schemeClr val="tx1">
                    <a:lumMod val="65000"/>
                    <a:lumOff val="35000"/>
                  </a:schemeClr>
                </a:solidFill>
              </a:rPr>
              <a:t>:</a:t>
            </a:r>
          </a:p>
          <a:p>
            <a:pPr marL="514350" indent="-514350">
              <a:lnSpc>
                <a:spcPct val="150000"/>
              </a:lnSpc>
              <a:buAutoNum type="arabicParenR"/>
            </a:pPr>
            <a:r>
              <a:rPr lang="en-US" sz="2800" b="1" dirty="0" smtClean="0">
                <a:solidFill>
                  <a:srgbClr val="0070C0"/>
                </a:solidFill>
              </a:rPr>
              <a:t>Through the same Hebrew Root </a:t>
            </a:r>
            <a:r>
              <a:rPr lang="en-US" sz="2800" dirty="0" smtClean="0"/>
              <a:t>(</a:t>
            </a:r>
            <a:r>
              <a:rPr lang="en-US" sz="2800" b="1" dirty="0" smtClean="0">
                <a:solidFill>
                  <a:srgbClr val="006600"/>
                </a:solidFill>
              </a:rPr>
              <a:t>H5186</a:t>
            </a:r>
            <a:r>
              <a:rPr lang="en-US" sz="2800" b="1" dirty="0" smtClean="0"/>
              <a:t>/</a:t>
            </a:r>
            <a:r>
              <a:rPr lang="en-US" sz="2800" b="1" dirty="0" smtClean="0">
                <a:solidFill>
                  <a:schemeClr val="accent6">
                    <a:lumMod val="50000"/>
                  </a:schemeClr>
                </a:solidFill>
              </a:rPr>
              <a:t>H6153</a:t>
            </a:r>
            <a:r>
              <a:rPr lang="en-US" sz="2800" dirty="0" smtClean="0"/>
              <a:t>)</a:t>
            </a:r>
          </a:p>
          <a:p>
            <a:pPr marL="514350" indent="-514350">
              <a:lnSpc>
                <a:spcPct val="150000"/>
              </a:lnSpc>
              <a:buAutoNum type="arabicParenR"/>
            </a:pPr>
            <a:r>
              <a:rPr lang="en-US" sz="2800" b="1" dirty="0" smtClean="0">
                <a:solidFill>
                  <a:srgbClr val="006600"/>
                </a:solidFill>
              </a:rPr>
              <a:t>Through phonetics  </a:t>
            </a:r>
            <a:r>
              <a:rPr lang="en-US" sz="2800" b="1" dirty="0" smtClean="0"/>
              <a:t>(</a:t>
            </a:r>
            <a:r>
              <a:rPr lang="en-US" sz="2800" dirty="0" smtClean="0"/>
              <a:t>&lt;</a:t>
            </a:r>
            <a:r>
              <a:rPr lang="en-US" sz="2800" b="1" dirty="0" err="1" smtClean="0">
                <a:solidFill>
                  <a:srgbClr val="006600"/>
                </a:solidFill>
              </a:rPr>
              <a:t>natah</a:t>
            </a:r>
            <a:r>
              <a:rPr lang="en-US" sz="2800" b="1" dirty="0" smtClean="0"/>
              <a:t>/</a:t>
            </a:r>
            <a:r>
              <a:rPr lang="en-US" sz="2800" b="1" dirty="0" smtClean="0">
                <a:solidFill>
                  <a:schemeClr val="accent6">
                    <a:lumMod val="50000"/>
                  </a:schemeClr>
                </a:solidFill>
              </a:rPr>
              <a:t>ereb</a:t>
            </a:r>
            <a:r>
              <a:rPr lang="en-US" sz="2800" dirty="0" smtClean="0"/>
              <a:t>&gt;</a:t>
            </a:r>
            <a:r>
              <a:rPr lang="en-US" sz="2800" b="1" dirty="0" smtClean="0"/>
              <a:t>)</a:t>
            </a:r>
          </a:p>
          <a:p>
            <a:pPr marL="514350" indent="-514350">
              <a:lnSpc>
                <a:spcPct val="150000"/>
              </a:lnSpc>
              <a:buAutoNum type="arabicParenR"/>
            </a:pPr>
            <a:r>
              <a:rPr lang="en-US" sz="2800" b="1" dirty="0" smtClean="0">
                <a:solidFill>
                  <a:srgbClr val="C00000"/>
                </a:solidFill>
              </a:rPr>
              <a:t>Through 1</a:t>
            </a:r>
            <a:r>
              <a:rPr lang="en-US" sz="2800" b="1" baseline="30000" dirty="0" smtClean="0">
                <a:solidFill>
                  <a:srgbClr val="C00000"/>
                </a:solidFill>
              </a:rPr>
              <a:t>st</a:t>
            </a:r>
            <a:r>
              <a:rPr lang="en-US" sz="2800" b="1" dirty="0" smtClean="0">
                <a:solidFill>
                  <a:srgbClr val="C00000"/>
                </a:solidFill>
              </a:rPr>
              <a:t> definitions  </a:t>
            </a:r>
            <a:r>
              <a:rPr lang="en-US" sz="2800" b="1" dirty="0" smtClean="0"/>
              <a:t>(</a:t>
            </a:r>
            <a:r>
              <a:rPr lang="en-US" sz="2800" b="1" dirty="0" smtClean="0">
                <a:solidFill>
                  <a:srgbClr val="006600"/>
                </a:solidFill>
              </a:rPr>
              <a:t>afternoon</a:t>
            </a:r>
            <a:r>
              <a:rPr lang="en-US" sz="2800" b="1" dirty="0" smtClean="0"/>
              <a:t>/</a:t>
            </a:r>
            <a:r>
              <a:rPr lang="en-US" sz="2800" b="1" dirty="0" smtClean="0">
                <a:solidFill>
                  <a:schemeClr val="accent6">
                    <a:lumMod val="50000"/>
                  </a:schemeClr>
                </a:solidFill>
              </a:rPr>
              <a:t>dusk</a:t>
            </a:r>
            <a:r>
              <a:rPr lang="en-US" sz="2800" b="1" dirty="0" smtClean="0"/>
              <a:t>)</a:t>
            </a:r>
            <a:endParaRPr lang="en-US" sz="2800" b="1" dirty="0"/>
          </a:p>
        </p:txBody>
      </p:sp>
      <p:pic>
        <p:nvPicPr>
          <p:cNvPr id="14" name="Picture 2" descr="C:\Users\Rae\Desktop\puppy brea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733622" y="5728694"/>
            <a:ext cx="942834" cy="8086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5" name="Slide Number Placeholder 1"/>
          <p:cNvSpPr txBox="1">
            <a:spLocks/>
          </p:cNvSpPr>
          <p:nvPr/>
        </p:nvSpPr>
        <p:spPr>
          <a:xfrm>
            <a:off x="8676456" y="6300663"/>
            <a:ext cx="432048"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D682D65-884C-47A2-8FBD-AC59C0AFCE73}" type="slidenum">
              <a:rPr lang="es-ES" smtClean="0"/>
              <a:pPr/>
              <a:t>64</a:t>
            </a:fld>
            <a:endParaRPr lang="es-ES" dirty="0"/>
          </a:p>
        </p:txBody>
      </p:sp>
      <p:sp>
        <p:nvSpPr>
          <p:cNvPr id="17" name="Title 3"/>
          <p:cNvSpPr txBox="1">
            <a:spLocks/>
          </p:cNvSpPr>
          <p:nvPr/>
        </p:nvSpPr>
        <p:spPr>
          <a:xfrm>
            <a:off x="353766" y="927418"/>
            <a:ext cx="8538218" cy="912738"/>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0" dirty="0" smtClean="0">
                <a:ln>
                  <a:solidFill>
                    <a:srgbClr val="002060"/>
                  </a:solidFill>
                </a:ln>
                <a:solidFill>
                  <a:schemeClr val="accent3"/>
                </a:solidFill>
                <a:effectLst/>
              </a:rPr>
              <a:t>Comparing</a:t>
            </a:r>
            <a:endParaRPr lang="en-US" spc="0" dirty="0">
              <a:ln>
                <a:solidFill>
                  <a:srgbClr val="002060"/>
                </a:solidFill>
              </a:ln>
              <a:solidFill>
                <a:schemeClr val="accent3"/>
              </a:solidFill>
              <a:effectLst/>
            </a:endParaRPr>
          </a:p>
        </p:txBody>
      </p:sp>
      <p:sp>
        <p:nvSpPr>
          <p:cNvPr id="2" name="Rectangle 1"/>
          <p:cNvSpPr/>
          <p:nvPr/>
        </p:nvSpPr>
        <p:spPr>
          <a:xfrm>
            <a:off x="467544" y="5600288"/>
            <a:ext cx="7383359" cy="954107"/>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101600">
                    <a:srgbClr val="002060">
                      <a:alpha val="80000"/>
                    </a:srgbClr>
                  </a:glow>
                </a:effectLst>
                <a:latin typeface="Comic Sans MS" pitchFamily="66" charset="0"/>
              </a:rPr>
              <a:t>That means “between the </a:t>
            </a:r>
            <a:r>
              <a:rPr lang="en-US" sz="2800" b="1" cap="none" spc="50" dirty="0" err="1" smtClean="0">
                <a:ln w="12700" cmpd="sng">
                  <a:solidFill>
                    <a:schemeClr val="accent6">
                      <a:satMod val="120000"/>
                      <a:shade val="80000"/>
                    </a:schemeClr>
                  </a:solidFill>
                  <a:prstDash val="solid"/>
                </a:ln>
                <a:solidFill>
                  <a:schemeClr val="accent6">
                    <a:tint val="1000"/>
                  </a:schemeClr>
                </a:solidFill>
                <a:effectLst>
                  <a:glow rad="101600">
                    <a:srgbClr val="002060">
                      <a:alpha val="80000"/>
                    </a:srgbClr>
                  </a:glow>
                </a:effectLst>
                <a:latin typeface="Comic Sans MS" pitchFamily="66" charset="0"/>
              </a:rPr>
              <a:t>evening</a:t>
            </a:r>
            <a:r>
              <a:rPr lang="en-US" sz="2800" b="1" u="sng" cap="none" spc="50" dirty="0" err="1" smtClean="0">
                <a:ln w="12700" cmpd="sng">
                  <a:solidFill>
                    <a:schemeClr val="accent6">
                      <a:satMod val="120000"/>
                      <a:shade val="80000"/>
                    </a:schemeClr>
                  </a:solidFill>
                  <a:prstDash val="solid"/>
                </a:ln>
                <a:solidFill>
                  <a:srgbClr val="FFC000"/>
                </a:solidFill>
                <a:effectLst>
                  <a:glow rad="101600">
                    <a:srgbClr val="002060">
                      <a:alpha val="80000"/>
                    </a:srgbClr>
                  </a:glow>
                </a:effectLst>
                <a:latin typeface="Comic Sans MS" pitchFamily="66" charset="0"/>
              </a:rPr>
              <a:t>S</a:t>
            </a: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101600">
                    <a:srgbClr val="002060">
                      <a:alpha val="80000"/>
                    </a:srgbClr>
                  </a:glow>
                </a:effectLst>
                <a:latin typeface="Comic Sans MS" pitchFamily="66" charset="0"/>
              </a:rPr>
              <a:t>” does not always mean “afternoon.”</a:t>
            </a:r>
            <a:endParaRPr lang="en-US" sz="3600" b="1" cap="none" spc="50" dirty="0">
              <a:ln w="12700" cmpd="sng">
                <a:solidFill>
                  <a:schemeClr val="accent6">
                    <a:satMod val="120000"/>
                    <a:shade val="80000"/>
                  </a:schemeClr>
                </a:solidFill>
                <a:prstDash val="solid"/>
              </a:ln>
              <a:solidFill>
                <a:schemeClr val="accent6">
                  <a:tint val="1000"/>
                </a:schemeClr>
              </a:solidFill>
              <a:effectLst>
                <a:glow rad="101600">
                  <a:srgbClr val="002060">
                    <a:alpha val="80000"/>
                  </a:srgbClr>
                </a:glow>
              </a:effectLst>
              <a:latin typeface="Comic Sans MS" pitchFamily="66" charset="0"/>
            </a:endParaRPr>
          </a:p>
        </p:txBody>
      </p:sp>
    </p:spTree>
    <p:extLst>
      <p:ext uri="{BB962C8B-B14F-4D97-AF65-F5344CB8AC3E}">
        <p14:creationId xmlns:p14="http://schemas.microsoft.com/office/powerpoint/2010/main" val="38879906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1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1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left)">
                                      <p:cBhvr>
                                        <p:cTn id="17" dur="1500"/>
                                        <p:tgtEl>
                                          <p:spTgt spid="13">
                                            <p:txEl>
                                              <p:pRg st="3" end="3"/>
                                            </p:txEl>
                                          </p:spTgt>
                                        </p:tgtEl>
                                      </p:cBhvr>
                                    </p:animEffect>
                                  </p:childTnLst>
                                </p:cTn>
                              </p:par>
                            </p:childTnLst>
                          </p:cTn>
                        </p:par>
                        <p:par>
                          <p:cTn id="18" fill="hold">
                            <p:stCondLst>
                              <p:cond delay="1500"/>
                            </p:stCondLst>
                            <p:childTnLst>
                              <p:par>
                                <p:cTn id="19" presetID="6" presetClass="entr" presetSubtype="3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out)">
                                      <p:cBhvr>
                                        <p:cTn id="21" dur="2000"/>
                                        <p:tgtEl>
                                          <p:spTgt spid="14"/>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500"/>
                                        <p:tgtEl>
                                          <p:spTgt spid="2"/>
                                        </p:tgtEl>
                                      </p:cBhvr>
                                    </p:animEffect>
                                    <p:anim calcmode="lin" valueType="num">
                                      <p:cBhvr>
                                        <p:cTn id="26" dur="1500" fill="hold"/>
                                        <p:tgtEl>
                                          <p:spTgt spid="2"/>
                                        </p:tgtEl>
                                        <p:attrNameLst>
                                          <p:attrName>ppt_x</p:attrName>
                                        </p:attrNameLst>
                                      </p:cBhvr>
                                      <p:tavLst>
                                        <p:tav tm="0">
                                          <p:val>
                                            <p:strVal val="#ppt_x"/>
                                          </p:val>
                                        </p:tav>
                                        <p:tav tm="100000">
                                          <p:val>
                                            <p:strVal val="#ppt_x"/>
                                          </p:val>
                                        </p:tav>
                                      </p:tavLst>
                                    </p:anim>
                                    <p:anim calcmode="lin" valueType="num">
                                      <p:cBhvr>
                                        <p:cTn id="27"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6455" y="6457163"/>
            <a:ext cx="432048" cy="365125"/>
          </a:xfrm>
        </p:spPr>
        <p:txBody>
          <a:bodyPr/>
          <a:lstStyle/>
          <a:p>
            <a:fld id="{AD682D65-884C-47A2-8FBD-AC59C0AFCE73}" type="slidenum">
              <a:rPr lang="es-ES" smtClean="0">
                <a:solidFill>
                  <a:schemeClr val="tx1"/>
                </a:solidFill>
              </a:rPr>
              <a:pPr/>
              <a:t>65</a:t>
            </a:fld>
            <a:endParaRPr lang="es-ES" dirty="0">
              <a:solidFill>
                <a:schemeClr val="tx1"/>
              </a:solidFill>
            </a:endParaRPr>
          </a:p>
        </p:txBody>
      </p:sp>
      <p:sp>
        <p:nvSpPr>
          <p:cNvPr id="3" name="Rectangle 2"/>
          <p:cNvSpPr/>
          <p:nvPr/>
        </p:nvSpPr>
        <p:spPr>
          <a:xfrm>
            <a:off x="2081147" y="-151080"/>
            <a:ext cx="6745756" cy="50783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70C0"/>
                </a:solidFill>
                <a:effectLst>
                  <a:outerShdw blurRad="50800" dist="39000" dir="5460000" algn="tl">
                    <a:srgbClr val="000000">
                      <a:alpha val="38000"/>
                    </a:srgbClr>
                  </a:outerShdw>
                </a:effectLst>
              </a:rPr>
              <a:t>Grammar 101 </a:t>
            </a:r>
            <a:r>
              <a:rPr lang="en-US" sz="4000" b="1" dirty="0" smtClean="0">
                <a:ln w="11430"/>
                <a:solidFill>
                  <a:srgbClr val="0070C0"/>
                </a:solidFill>
                <a:effectLst>
                  <a:outerShdw blurRad="50800" dist="39000" dir="5460000" algn="tl">
                    <a:srgbClr val="000000">
                      <a:alpha val="38000"/>
                    </a:srgbClr>
                  </a:outerShdw>
                </a:effectLst>
              </a:rPr>
              <a:t>(Part 3)</a:t>
            </a:r>
            <a:endParaRPr lang="en-US" sz="4000" b="1" cap="none" spc="0" dirty="0" smtClean="0">
              <a:ln w="11430"/>
              <a:solidFill>
                <a:srgbClr val="0070C0"/>
              </a:solidFill>
              <a:effectLst>
                <a:outerShdw blurRad="50800" dist="39000" dir="5460000" algn="tl">
                  <a:srgbClr val="000000">
                    <a:alpha val="38000"/>
                  </a:srgbClr>
                </a:outerShdw>
              </a:effectLst>
            </a:endParaRPr>
          </a:p>
          <a:p>
            <a:pPr algn="ctr"/>
            <a:r>
              <a:rPr lang="en-US" sz="5400" b="1" cap="none" spc="0" dirty="0" smtClean="0">
                <a:ln w="11430"/>
                <a:solidFill>
                  <a:schemeClr val="accent1">
                    <a:lumMod val="50000"/>
                  </a:schemeClr>
                </a:solidFill>
                <a:effectLst>
                  <a:outerShdw blurRad="50800" dist="39000" dir="5460000" algn="tl">
                    <a:srgbClr val="000000">
                      <a:alpha val="38000"/>
                    </a:srgbClr>
                  </a:outerShdw>
                </a:effectLst>
              </a:rPr>
              <a:t>An examination</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cap="none" spc="0" dirty="0" smtClean="0">
                <a:ln w="11430"/>
                <a:solidFill>
                  <a:schemeClr val="accent1">
                    <a:lumMod val="50000"/>
                  </a:schemeClr>
                </a:solidFill>
                <a:effectLst>
                  <a:outerShdw blurRad="50800" dist="39000" dir="5460000" algn="tl">
                    <a:srgbClr val="000000">
                      <a:alpha val="38000"/>
                    </a:srgbClr>
                  </a:outerShdw>
                </a:effectLst>
              </a:rPr>
              <a:t>of “even to even” </a:t>
            </a:r>
            <a:br>
              <a:rPr lang="en-US" sz="5400" b="1" cap="none" spc="0" dirty="0" smtClean="0">
                <a:ln w="11430"/>
                <a:solidFill>
                  <a:schemeClr val="accent1">
                    <a:lumMod val="50000"/>
                  </a:schemeClr>
                </a:solidFill>
                <a:effectLst>
                  <a:outerShdw blurRad="50800" dist="39000" dir="5460000" algn="tl">
                    <a:srgbClr val="000000">
                      <a:alpha val="38000"/>
                    </a:srgbClr>
                  </a:outerShdw>
                </a:effectLst>
              </a:rPr>
            </a:br>
            <a:r>
              <a:rPr lang="en-US" sz="5400" b="1" dirty="0" smtClean="0">
                <a:ln w="11430"/>
                <a:solidFill>
                  <a:schemeClr val="accent1">
                    <a:lumMod val="50000"/>
                  </a:schemeClr>
                </a:solidFill>
                <a:effectLst>
                  <a:outerShdw blurRad="50800" dist="39000" dir="5460000" algn="tl">
                    <a:srgbClr val="000000">
                      <a:alpha val="38000"/>
                    </a:srgbClr>
                  </a:outerShdw>
                </a:effectLst>
              </a:rPr>
              <a:t>in Lev 23:32</a:t>
            </a:r>
            <a:r>
              <a:rPr lang="en-US" sz="4000" b="1" dirty="0" smtClean="0">
                <a:ln w="11430"/>
                <a:solidFill>
                  <a:schemeClr val="accent1">
                    <a:lumMod val="50000"/>
                  </a:schemeClr>
                </a:solidFill>
                <a:effectLst>
                  <a:outerShdw blurRad="50800" dist="39000" dir="5460000" algn="tl">
                    <a:srgbClr val="000000">
                      <a:alpha val="38000"/>
                    </a:srgbClr>
                  </a:outerShdw>
                </a:effectLst>
              </a:rPr>
              <a:t>[c]</a:t>
            </a:r>
            <a:r>
              <a:rPr lang="en-US" sz="5400" b="1" dirty="0" smtClean="0">
                <a:ln w="11430"/>
                <a:solidFill>
                  <a:schemeClr val="accent1">
                    <a:lumMod val="50000"/>
                  </a:schemeClr>
                </a:solidFill>
                <a:effectLst>
                  <a:outerShdw blurRad="50800" dist="39000" dir="5460000" algn="tl">
                    <a:srgbClr val="000000">
                      <a:alpha val="38000"/>
                    </a:srgbClr>
                  </a:outerShdw>
                </a:effectLst>
              </a:rPr>
              <a:t> for</a:t>
            </a:r>
            <a:br>
              <a:rPr lang="en-US" sz="5400" b="1" dirty="0" smtClean="0">
                <a:ln w="11430"/>
                <a:solidFill>
                  <a:schemeClr val="accent1">
                    <a:lumMod val="50000"/>
                  </a:schemeClr>
                </a:solidFill>
                <a:effectLst>
                  <a:outerShdw blurRad="50800" dist="39000" dir="5460000" algn="tl">
                    <a:srgbClr val="000000">
                      <a:alpha val="38000"/>
                    </a:srgbClr>
                  </a:outerShdw>
                </a:effectLst>
              </a:rPr>
            </a:br>
            <a:r>
              <a:rPr lang="en-US" sz="5400" b="1" dirty="0" smtClean="0">
                <a:ln w="11430"/>
                <a:solidFill>
                  <a:schemeClr val="accent1">
                    <a:lumMod val="50000"/>
                  </a:schemeClr>
                </a:solidFill>
                <a:effectLst>
                  <a:outerShdw blurRad="50800" dist="39000" dir="5460000" algn="tl">
                    <a:srgbClr val="000000">
                      <a:alpha val="38000"/>
                    </a:srgbClr>
                  </a:outerShdw>
                </a:effectLst>
              </a:rPr>
              <a:t>Yom Kippur or</a:t>
            </a:r>
            <a:br>
              <a:rPr lang="en-US" sz="5400" b="1" dirty="0" smtClean="0">
                <a:ln w="11430"/>
                <a:solidFill>
                  <a:schemeClr val="accent1">
                    <a:lumMod val="50000"/>
                  </a:schemeClr>
                </a:solidFill>
                <a:effectLst>
                  <a:outerShdw blurRad="50800" dist="39000" dir="5460000" algn="tl">
                    <a:srgbClr val="000000">
                      <a:alpha val="38000"/>
                    </a:srgbClr>
                  </a:outerShdw>
                </a:effectLst>
              </a:rPr>
            </a:br>
            <a:r>
              <a:rPr lang="en-US" sz="5400" b="1" dirty="0" smtClean="0">
                <a:ln w="11430"/>
                <a:solidFill>
                  <a:schemeClr val="accent1">
                    <a:lumMod val="50000"/>
                  </a:schemeClr>
                </a:solidFill>
                <a:effectLst>
                  <a:outerShdw blurRad="50800" dist="39000" dir="5460000" algn="tl">
                    <a:srgbClr val="000000">
                      <a:alpha val="38000"/>
                    </a:srgbClr>
                  </a:outerShdw>
                </a:effectLst>
              </a:rPr>
              <a:t>Day of Atonement.</a:t>
            </a:r>
            <a:endParaRPr lang="en-US" sz="5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4" name="Rectangle 3"/>
          <p:cNvSpPr/>
          <p:nvPr/>
        </p:nvSpPr>
        <p:spPr>
          <a:xfrm>
            <a:off x="2195736" y="4755624"/>
            <a:ext cx="6624736" cy="193899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rgbClr val="0070C0"/>
                </a:solidFill>
                <a:effectLst>
                  <a:innerShdw blurRad="69850" dist="43180" dir="5400000">
                    <a:srgbClr val="000000">
                      <a:alpha val="65000"/>
                    </a:srgbClr>
                  </a:innerShdw>
                </a:effectLst>
              </a:rPr>
              <a:t>Will this reference of “even to even” begin </a:t>
            </a:r>
            <a:br>
              <a:rPr lang="en-US" sz="4000" b="1" cap="none" spc="0" dirty="0" smtClean="0">
                <a:ln w="1905"/>
                <a:solidFill>
                  <a:srgbClr val="0070C0"/>
                </a:solidFill>
                <a:effectLst>
                  <a:innerShdw blurRad="69850" dist="43180" dir="5400000">
                    <a:srgbClr val="000000">
                      <a:alpha val="65000"/>
                    </a:srgbClr>
                  </a:innerShdw>
                </a:effectLst>
              </a:rPr>
            </a:br>
            <a:r>
              <a:rPr lang="en-US" sz="4000" b="1" cap="none" spc="0" dirty="0" smtClean="0">
                <a:ln w="1905"/>
                <a:solidFill>
                  <a:srgbClr val="0070C0"/>
                </a:solidFill>
                <a:effectLst>
                  <a:innerShdw blurRad="69850" dist="43180" dir="5400000">
                    <a:srgbClr val="000000">
                      <a:alpha val="65000"/>
                    </a:srgbClr>
                  </a:innerShdw>
                </a:effectLst>
              </a:rPr>
              <a:t>Yom Kippur at dusk?</a:t>
            </a:r>
            <a:endParaRPr lang="en-US" sz="4000" b="1" cap="none" spc="0"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8224521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2440" y="6381328"/>
            <a:ext cx="432048" cy="365125"/>
          </a:xfrm>
        </p:spPr>
        <p:txBody>
          <a:bodyPr/>
          <a:lstStyle/>
          <a:p>
            <a:fld id="{87AE371E-ED34-412D-882F-B73224B707AB}" type="slidenum">
              <a:rPr lang="es-ES" smtClean="0"/>
              <a:pPr/>
              <a:t>66</a:t>
            </a:fld>
            <a:endParaRPr lang="es-ES" dirty="0"/>
          </a:p>
        </p:txBody>
      </p:sp>
      <p:sp>
        <p:nvSpPr>
          <p:cNvPr id="8" name="Text Placeholder 3"/>
          <p:cNvSpPr>
            <a:spLocks noGrp="1"/>
          </p:cNvSpPr>
          <p:nvPr>
            <p:ph type="body" sz="half" idx="2"/>
          </p:nvPr>
        </p:nvSpPr>
        <p:spPr>
          <a:xfrm>
            <a:off x="827584" y="4149080"/>
            <a:ext cx="3816424" cy="2376264"/>
          </a:xfrm>
          <a:prstGeom prst="snip2DiagRect">
            <a:avLst>
              <a:gd name="adj1" fmla="val 0"/>
              <a:gd name="adj2" fmla="val 10532"/>
            </a:avLst>
          </a:prstGeom>
          <a:solidFill>
            <a:srgbClr val="ABE9FF">
              <a:alpha val="59000"/>
            </a:srgbClr>
          </a:solidFill>
          <a:ln w="76200">
            <a:solidFill>
              <a:schemeClr val="tx2">
                <a:lumMod val="75000"/>
              </a:schemeClr>
            </a:solidFill>
          </a:ln>
          <a:scene3d>
            <a:camera prst="orthographicFront"/>
            <a:lightRig rig="flat" dir="t">
              <a:rot lat="0" lon="0" rev="18900000"/>
            </a:lightRig>
          </a:scene3d>
          <a:sp3d>
            <a:bevelT w="152400" h="50800" prst="softRound"/>
          </a:sp3d>
        </p:spPr>
        <p:txBody>
          <a:bodyPr>
            <a:no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rgbClr val="002060"/>
                </a:solidFill>
                <a:latin typeface="Arial Rounded MT Bold" pitchFamily="34" charset="0"/>
              </a:rPr>
              <a:t>Does </a:t>
            </a:r>
            <a:br>
              <a:rPr lang="en-US" sz="2800" b="1" dirty="0" smtClean="0">
                <a:ln/>
                <a:solidFill>
                  <a:srgbClr val="002060"/>
                </a:solidFill>
                <a:latin typeface="Arial Rounded MT Bold" pitchFamily="34" charset="0"/>
              </a:rPr>
            </a:br>
            <a:r>
              <a:rPr lang="en-US" sz="2800" b="1" dirty="0" smtClean="0">
                <a:ln/>
                <a:solidFill>
                  <a:srgbClr val="002060"/>
                </a:solidFill>
                <a:latin typeface="Arial Rounded MT Bold" pitchFamily="34" charset="0"/>
              </a:rPr>
              <a:t>“even to even” </a:t>
            </a:r>
            <a:br>
              <a:rPr lang="en-US" sz="2800" b="1" dirty="0" smtClean="0">
                <a:ln/>
                <a:solidFill>
                  <a:srgbClr val="002060"/>
                </a:solidFill>
                <a:latin typeface="Arial Rounded MT Bold" pitchFamily="34" charset="0"/>
              </a:rPr>
            </a:br>
            <a:r>
              <a:rPr lang="en-US" sz="2800" b="1" dirty="0" smtClean="0">
                <a:ln/>
                <a:solidFill>
                  <a:srgbClr val="002060"/>
                </a:solidFill>
                <a:latin typeface="Arial Rounded MT Bold" pitchFamily="34" charset="0"/>
              </a:rPr>
              <a:t>really mean </a:t>
            </a:r>
            <a:br>
              <a:rPr lang="en-US" sz="2800" b="1" dirty="0" smtClean="0">
                <a:ln/>
                <a:solidFill>
                  <a:srgbClr val="002060"/>
                </a:solidFill>
                <a:latin typeface="Arial Rounded MT Bold" pitchFamily="34" charset="0"/>
              </a:rPr>
            </a:br>
            <a:r>
              <a:rPr lang="en-US" sz="2800" b="1" dirty="0" smtClean="0">
                <a:ln/>
                <a:solidFill>
                  <a:srgbClr val="002060"/>
                </a:solidFill>
                <a:latin typeface="Arial Rounded MT Bold" pitchFamily="34" charset="0"/>
              </a:rPr>
              <a:t>“sunset to sunset” </a:t>
            </a:r>
            <a:br>
              <a:rPr lang="en-US" sz="2800" b="1" dirty="0" smtClean="0">
                <a:ln/>
                <a:solidFill>
                  <a:srgbClr val="002060"/>
                </a:solidFill>
                <a:latin typeface="Arial Rounded MT Bold" pitchFamily="34" charset="0"/>
              </a:rPr>
            </a:br>
            <a:r>
              <a:rPr lang="en-US" sz="2800" b="1" dirty="0" smtClean="0">
                <a:ln/>
                <a:solidFill>
                  <a:srgbClr val="002060"/>
                </a:solidFill>
                <a:latin typeface="Arial Rounded MT Bold" pitchFamily="34" charset="0"/>
              </a:rPr>
              <a:t>in this passage?</a:t>
            </a:r>
            <a:endParaRPr lang="en-US" sz="2800" b="1" dirty="0">
              <a:ln/>
              <a:solidFill>
                <a:srgbClr val="002060"/>
              </a:solidFill>
              <a:latin typeface="Arial Rounded MT Bold" pitchFamily="34" charset="0"/>
            </a:endParaRPr>
          </a:p>
        </p:txBody>
      </p:sp>
      <p:pic>
        <p:nvPicPr>
          <p:cNvPr id="10" name="Content Placeholder 9"/>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04048" y="4005064"/>
            <a:ext cx="3800351" cy="2532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552981" y="199422"/>
            <a:ext cx="3645550" cy="1107996"/>
          </a:xfrm>
          <a:prstGeom prst="rect">
            <a:avLst/>
          </a:prstGeom>
          <a:noFill/>
          <a:scene3d>
            <a:camera prst="isometricOffAxis1Right"/>
            <a:lightRig rig="threePt" dir="t"/>
          </a:scene3d>
        </p:spPr>
        <p:txBody>
          <a:bodyPr wrap="none" lIns="91440" tIns="45720" rIns="91440" bIns="45720">
            <a:spAutoFit/>
          </a:bodyPr>
          <a:lstStyle/>
          <a:p>
            <a:pPr algn="ctr"/>
            <a:r>
              <a:rPr lang="en-US" sz="66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G</a:t>
            </a:r>
            <a:r>
              <a:rPr lang="en-US" sz="60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rammar</a:t>
            </a:r>
            <a:endParaRPr lang="en-US" sz="5400" b="1" cap="none" spc="-150" dirty="0">
              <a:ln w="1905"/>
              <a:solidFill>
                <a:srgbClr val="D2E6FE"/>
              </a:solidFill>
              <a:effectLst>
                <a:innerShdw blurRad="69850" dist="43180" dir="5400000">
                  <a:srgbClr val="000000">
                    <a:alpha val="65000"/>
                  </a:srgbClr>
                </a:innerShdw>
              </a:effectLst>
              <a:latin typeface="Aharoni" pitchFamily="2" charset="-79"/>
              <a:cs typeface="Aharoni" pitchFamily="2" charset="-79"/>
            </a:endParaRPr>
          </a:p>
        </p:txBody>
      </p:sp>
      <p:sp>
        <p:nvSpPr>
          <p:cNvPr id="17" name="Rectangle 16"/>
          <p:cNvSpPr/>
          <p:nvPr/>
        </p:nvSpPr>
        <p:spPr>
          <a:xfrm>
            <a:off x="334561" y="829161"/>
            <a:ext cx="4453463" cy="1015663"/>
          </a:xfrm>
          <a:prstGeom prst="rect">
            <a:avLst/>
          </a:prstGeom>
          <a:noFill/>
          <a:scene3d>
            <a:camera prst="isometricOffAxis1Right"/>
            <a:lightRig rig="threePt" dir="t"/>
          </a:scene3d>
        </p:spPr>
        <p:txBody>
          <a:bodyPr wrap="none" lIns="91440" tIns="45720" rIns="91440" bIns="45720">
            <a:spAutoFit/>
          </a:bodyPr>
          <a:lstStyle/>
          <a:p>
            <a:pPr algn="ctr"/>
            <a:r>
              <a:rPr lang="en-US" sz="60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Lessons  </a:t>
            </a:r>
            <a:r>
              <a:rPr lang="en-US" sz="4000" b="1" cap="none" spc="-150" dirty="0" smtClean="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Part </a:t>
            </a:r>
            <a:r>
              <a:rPr lang="en-US" sz="4000" b="1" spc="-150" dirty="0">
                <a:ln w="1905"/>
                <a:solidFill>
                  <a:srgbClr val="D2E6FE"/>
                </a:solidFill>
                <a:effectLst>
                  <a:glow rad="190500">
                    <a:schemeClr val="accent2">
                      <a:lumMod val="50000"/>
                    </a:schemeClr>
                  </a:glow>
                  <a:innerShdw blurRad="69850" dist="43180" dir="5400000">
                    <a:srgbClr val="000000">
                      <a:alpha val="65000"/>
                    </a:srgbClr>
                  </a:innerShdw>
                </a:effectLst>
                <a:latin typeface="Aharoni" pitchFamily="2" charset="-79"/>
                <a:cs typeface="Aharoni" pitchFamily="2" charset="-79"/>
              </a:rPr>
              <a:t>3</a:t>
            </a:r>
            <a:endParaRPr lang="en-US" sz="4400" b="1" cap="none" spc="-150" dirty="0">
              <a:ln w="1905"/>
              <a:solidFill>
                <a:srgbClr val="D2E6FE"/>
              </a:solidFill>
              <a:effectLst>
                <a:innerShdw blurRad="69850" dist="43180" dir="5400000">
                  <a:srgbClr val="000000">
                    <a:alpha val="65000"/>
                  </a:srgbClr>
                </a:innerShdw>
              </a:effectLst>
              <a:latin typeface="Aharoni" pitchFamily="2" charset="-79"/>
              <a:cs typeface="Aharoni" pitchFamily="2" charset="-79"/>
            </a:endParaRPr>
          </a:p>
        </p:txBody>
      </p:sp>
      <p:pic>
        <p:nvPicPr>
          <p:cNvPr id="15" name="Picture 2" descr="C:\Users\Rae\Desktop\Flat Earth\do boy glass.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08520" y="3473983"/>
            <a:ext cx="1804157" cy="19976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0" y="1340768"/>
            <a:ext cx="9756576" cy="2357722"/>
          </a:xfrm>
          <a:prstGeom prst="rect">
            <a:avLst/>
          </a:prstGeom>
          <a:ln>
            <a:noFill/>
          </a:ln>
          <a:effectLst/>
        </p:spPr>
        <p:txBody>
          <a:bodyPr vert="horz" lIns="91440" tIns="45720" rIns="91440" bIns="45720" rtlCol="0" anchor="b" anchorCtr="0">
            <a:noAutofit/>
            <a:scene3d>
              <a:camera prst="isometricOffAxis1Right"/>
              <a:lightRig rig="threePt" dir="t"/>
            </a:scene3d>
            <a:sp3d extrusionH="57150">
              <a:bevelT w="38100" h="38100" prst="angle"/>
            </a:sp3d>
          </a:bodyPr>
          <a:lstStyle>
            <a:lvl1pPr marL="0" indent="0" algn="l" defTabSz="914400" rtl="0" eaLnBrk="1" latinLnBrk="0" hangingPunct="1">
              <a:spcBef>
                <a:spcPct val="0"/>
              </a:spcBef>
              <a:buClr>
                <a:schemeClr val="accent6">
                  <a:lumMod val="75000"/>
                </a:schemeClr>
              </a:buClr>
              <a:buSzPct val="128000"/>
              <a:buFont typeface="Georgia" pitchFamily="18" charset="0"/>
              <a:buNone/>
              <a:defRPr sz="2800" b="1" i="0" kern="1200" cap="none" spc="150" baseline="0">
                <a:ln w="11430"/>
                <a:solidFill>
                  <a:schemeClr val="accent2">
                    <a:lumMod val="7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smtClean="0">
                <a:ln w="10541" cmpd="sng">
                  <a:solidFill>
                    <a:srgbClr val="0070C0"/>
                  </a:solidFill>
                  <a:prstDash val="solid"/>
                </a:ln>
                <a:solidFill>
                  <a:srgbClr val="00B0F0"/>
                </a:solidFill>
              </a:rPr>
              <a:t>For understanding the phrase </a:t>
            </a:r>
            <a:br>
              <a:rPr lang="en-US" sz="3600" smtClean="0">
                <a:ln w="10541" cmpd="sng">
                  <a:solidFill>
                    <a:srgbClr val="0070C0"/>
                  </a:solidFill>
                  <a:prstDash val="solid"/>
                </a:ln>
                <a:solidFill>
                  <a:srgbClr val="00B0F0"/>
                </a:solidFill>
              </a:rPr>
            </a:br>
            <a:r>
              <a:rPr lang="en-US" sz="3600" smtClean="0">
                <a:ln w="10541" cmpd="sng">
                  <a:solidFill>
                    <a:srgbClr val="0070C0"/>
                  </a:solidFill>
                  <a:prstDash val="solid"/>
                </a:ln>
                <a:solidFill>
                  <a:srgbClr val="00B0F0"/>
                </a:solidFill>
              </a:rPr>
              <a:t>from Lev 23:32</a:t>
            </a:r>
            <a:r>
              <a:rPr lang="en-US" sz="3600" smtClean="0">
                <a:ln w="10541" cmpd="sng">
                  <a:solidFill>
                    <a:schemeClr val="accent1">
                      <a:shade val="88000"/>
                      <a:satMod val="110000"/>
                    </a:schemeClr>
                  </a:solidFill>
                  <a:prstDash val="solid"/>
                </a:ln>
                <a:solidFill>
                  <a:srgbClr val="00B0F0"/>
                </a:solidFill>
              </a:rPr>
              <a:t/>
            </a:r>
            <a:br>
              <a:rPr lang="en-US" sz="3600" smtClean="0">
                <a:ln w="10541" cmpd="sng">
                  <a:solidFill>
                    <a:schemeClr val="accent1">
                      <a:shade val="88000"/>
                      <a:satMod val="110000"/>
                    </a:schemeClr>
                  </a:solidFill>
                  <a:prstDash val="solid"/>
                </a:ln>
                <a:solidFill>
                  <a:srgbClr val="00B0F0"/>
                </a:solidFill>
              </a:rPr>
            </a:br>
            <a:r>
              <a:rPr lang="en-US" sz="3600" smtClean="0">
                <a:ln w="10541" cmpd="sng">
                  <a:solidFill>
                    <a:schemeClr val="accent1">
                      <a:shade val="88000"/>
                      <a:satMod val="110000"/>
                    </a:schemeClr>
                  </a:solidFill>
                  <a:prstDash val="solid"/>
                </a:ln>
                <a:solidFill>
                  <a:schemeClr val="accent1"/>
                </a:solidFill>
              </a:rPr>
              <a:t>“…from even unto even shall ye</a:t>
            </a:r>
            <a:br>
              <a:rPr lang="en-US" sz="3600" smtClean="0">
                <a:ln w="10541" cmpd="sng">
                  <a:solidFill>
                    <a:schemeClr val="accent1">
                      <a:shade val="88000"/>
                      <a:satMod val="110000"/>
                    </a:schemeClr>
                  </a:solidFill>
                  <a:prstDash val="solid"/>
                </a:ln>
                <a:solidFill>
                  <a:schemeClr val="accent1"/>
                </a:solidFill>
              </a:rPr>
            </a:br>
            <a:r>
              <a:rPr lang="en-US" sz="3600" smtClean="0">
                <a:ln w="10541" cmpd="sng">
                  <a:solidFill>
                    <a:schemeClr val="accent1">
                      <a:shade val="88000"/>
                      <a:satMod val="110000"/>
                    </a:schemeClr>
                  </a:solidFill>
                  <a:prstDash val="solid"/>
                </a:ln>
                <a:solidFill>
                  <a:schemeClr val="accent1"/>
                </a:solidFill>
              </a:rPr>
              <a:t>celebrate your Sabbath.”</a:t>
            </a:r>
            <a:endParaRPr lang="en-US" sz="3600" dirty="0">
              <a:ln w="10541" cmpd="sng">
                <a:solidFill>
                  <a:schemeClr val="accent1">
                    <a:shade val="88000"/>
                    <a:satMod val="110000"/>
                  </a:schemeClr>
                </a:solidFill>
                <a:prstDash val="solid"/>
              </a:ln>
              <a:solidFill>
                <a:schemeClr val="accent1"/>
              </a:solidFill>
            </a:endParaRPr>
          </a:p>
        </p:txBody>
      </p:sp>
    </p:spTree>
    <p:extLst>
      <p:ext uri="{BB962C8B-B14F-4D97-AF65-F5344CB8AC3E}">
        <p14:creationId xmlns:p14="http://schemas.microsoft.com/office/powerpoint/2010/main" val="2151364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34040" y="6447363"/>
            <a:ext cx="432048" cy="365125"/>
          </a:xfrm>
        </p:spPr>
        <p:txBody>
          <a:bodyPr/>
          <a:lstStyle/>
          <a:p>
            <a:fld id="{8DD6D281-485E-4A40-B53B-65A2FA315EC6}" type="slidenum">
              <a:rPr lang="es-ES" b="0" smtClean="0">
                <a:solidFill>
                  <a:schemeClr val="bg1"/>
                </a:solidFill>
              </a:rPr>
              <a:pPr/>
              <a:t>67</a:t>
            </a:fld>
            <a:endParaRPr lang="es-ES" b="0" dirty="0">
              <a:solidFill>
                <a:schemeClr val="bg1"/>
              </a:solidFill>
            </a:endParaRPr>
          </a:p>
        </p:txBody>
      </p:sp>
      <p:sp>
        <p:nvSpPr>
          <p:cNvPr id="6" name="TextBox 5"/>
          <p:cNvSpPr txBox="1"/>
          <p:nvPr/>
        </p:nvSpPr>
        <p:spPr>
          <a:xfrm>
            <a:off x="-20388" y="44624"/>
            <a:ext cx="9164388" cy="58477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rgbClr val="ABE9FF"/>
                </a:solidFill>
                <a:effectLst>
                  <a:glow rad="76200">
                    <a:srgbClr val="002060">
                      <a:alpha val="96000"/>
                    </a:srgbClr>
                  </a:glow>
                </a:effectLst>
                <a:latin typeface="+mj-lt"/>
              </a:rPr>
              <a:t>Popular Verses used for Sunset Distortions </a:t>
            </a:r>
            <a:endParaRPr lang="en-US" sz="3200" dirty="0">
              <a:solidFill>
                <a:srgbClr val="ABE9FF"/>
              </a:solidFill>
              <a:effectLst>
                <a:glow rad="76200">
                  <a:srgbClr val="002060">
                    <a:alpha val="96000"/>
                  </a:srgbClr>
                </a:glow>
              </a:effectLst>
              <a:latin typeface="+mj-lt"/>
            </a:endParaRPr>
          </a:p>
        </p:txBody>
      </p:sp>
      <p:sp>
        <p:nvSpPr>
          <p:cNvPr id="7" name="Content Placeholder 1"/>
          <p:cNvSpPr txBox="1">
            <a:spLocks/>
          </p:cNvSpPr>
          <p:nvPr/>
        </p:nvSpPr>
        <p:spPr>
          <a:xfrm>
            <a:off x="3419872" y="755687"/>
            <a:ext cx="5328592" cy="4968552"/>
          </a:xfrm>
          <a:prstGeom prst="rect">
            <a:avLst/>
          </a:prstGeom>
          <a:solidFill>
            <a:schemeClr val="bg2">
              <a:alpha val="38000"/>
            </a:schemeClr>
          </a:solidFill>
          <a:ln w="57150">
            <a:solidFill>
              <a:schemeClr val="bg2"/>
            </a:solidFill>
          </a:ln>
          <a:scene3d>
            <a:camera prst="orthographicFront"/>
            <a:lightRig rig="threePt" dir="t"/>
          </a:scene3d>
          <a:sp3d>
            <a:bevelT w="152400" h="50800" prst="softRound"/>
          </a:sp3d>
        </p:spPr>
        <p:txBody>
          <a:bodyPr>
            <a:normAutofit/>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800" b="1" dirty="0" smtClean="0">
                <a:solidFill>
                  <a:schemeClr val="accent1">
                    <a:lumMod val="60000"/>
                    <a:lumOff val="40000"/>
                  </a:schemeClr>
                </a:solidFill>
              </a:rPr>
              <a:t>Two Torah Usages:</a:t>
            </a:r>
          </a:p>
          <a:p>
            <a:pPr marL="502920" indent="-457200">
              <a:buFont typeface="Georgia" pitchFamily="18" charset="0"/>
              <a:buAutoNum type="arabicPeriod"/>
            </a:pPr>
            <a:r>
              <a:rPr lang="en-US" sz="2000" b="1" dirty="0" smtClean="0">
                <a:solidFill>
                  <a:srgbClr val="0070C0"/>
                </a:solidFill>
              </a:rPr>
              <a:t>Gen 1:5b  </a:t>
            </a:r>
            <a:r>
              <a:rPr lang="en-US" sz="2000" b="1" dirty="0" smtClean="0">
                <a:solidFill>
                  <a:srgbClr val="002060"/>
                </a:solidFill>
              </a:rPr>
              <a:t>“And the evening and the morning were the first day.” </a:t>
            </a:r>
          </a:p>
          <a:p>
            <a:pPr marL="502920" indent="-457200">
              <a:buFont typeface="Georgia" pitchFamily="18" charset="0"/>
              <a:buAutoNum type="arabicPeriod"/>
            </a:pPr>
            <a:r>
              <a:rPr lang="en-US" sz="2000" b="1" dirty="0">
                <a:solidFill>
                  <a:srgbClr val="0070C0"/>
                </a:solidFill>
              </a:rPr>
              <a:t>Lev 23:32c  </a:t>
            </a:r>
            <a:r>
              <a:rPr lang="en-US" sz="2000" b="1" dirty="0" smtClean="0">
                <a:solidFill>
                  <a:schemeClr val="accent1"/>
                </a:solidFill>
              </a:rPr>
              <a:t>“…</a:t>
            </a:r>
            <a:r>
              <a:rPr lang="en-US" sz="2000" b="1" dirty="0">
                <a:solidFill>
                  <a:schemeClr val="accent1"/>
                </a:solidFill>
              </a:rPr>
              <a:t> </a:t>
            </a:r>
            <a:r>
              <a:rPr lang="en-US" sz="2000" b="1" dirty="0" smtClean="0">
                <a:solidFill>
                  <a:schemeClr val="accent1"/>
                </a:solidFill>
              </a:rPr>
              <a:t>from </a:t>
            </a:r>
            <a:r>
              <a:rPr lang="en-US" sz="2000" b="1" dirty="0">
                <a:solidFill>
                  <a:schemeClr val="accent1"/>
                </a:solidFill>
              </a:rPr>
              <a:t>even unto even, shall ye celebrate your </a:t>
            </a:r>
            <a:r>
              <a:rPr lang="en-US" sz="2000" b="1" dirty="0" err="1">
                <a:solidFill>
                  <a:schemeClr val="accent1"/>
                </a:solidFill>
              </a:rPr>
              <a:t>sabbath</a:t>
            </a:r>
            <a:r>
              <a:rPr lang="en-US" sz="2000" b="1" dirty="0" smtClean="0">
                <a:solidFill>
                  <a:schemeClr val="accent1"/>
                </a:solidFill>
              </a:rPr>
              <a:t>.”</a:t>
            </a:r>
            <a:endParaRPr lang="en-US" sz="2000" b="1" dirty="0">
              <a:solidFill>
                <a:schemeClr val="accent1"/>
              </a:solidFill>
            </a:endParaRPr>
          </a:p>
          <a:p>
            <a:pPr marL="45720" indent="0">
              <a:buNone/>
            </a:pPr>
            <a:endParaRPr lang="en-US" sz="1050" b="1" dirty="0" smtClean="0">
              <a:solidFill>
                <a:srgbClr val="002060"/>
              </a:solidFill>
            </a:endParaRPr>
          </a:p>
          <a:p>
            <a:pPr marL="45720" indent="0">
              <a:buNone/>
            </a:pPr>
            <a:r>
              <a:rPr lang="en-US" sz="2800" b="1" dirty="0">
                <a:solidFill>
                  <a:schemeClr val="accent1">
                    <a:lumMod val="60000"/>
                    <a:lumOff val="40000"/>
                  </a:schemeClr>
                </a:solidFill>
              </a:rPr>
              <a:t>Two </a:t>
            </a:r>
            <a:r>
              <a:rPr lang="en-US" sz="2800" b="1" dirty="0" smtClean="0">
                <a:solidFill>
                  <a:schemeClr val="accent1">
                    <a:lumMod val="60000"/>
                    <a:lumOff val="40000"/>
                  </a:schemeClr>
                </a:solidFill>
              </a:rPr>
              <a:t>Non-Torah </a:t>
            </a:r>
            <a:r>
              <a:rPr lang="en-US" sz="2800" b="1" dirty="0">
                <a:solidFill>
                  <a:schemeClr val="accent1">
                    <a:lumMod val="60000"/>
                    <a:lumOff val="40000"/>
                  </a:schemeClr>
                </a:solidFill>
              </a:rPr>
              <a:t>Usages:</a:t>
            </a:r>
          </a:p>
          <a:p>
            <a:pPr marL="502920" indent="-457200">
              <a:buFont typeface="+mj-lt"/>
              <a:buAutoNum type="arabicPeriod" startAt="3"/>
            </a:pPr>
            <a:r>
              <a:rPr lang="en-US" sz="2000" b="1" dirty="0" err="1" smtClean="0">
                <a:solidFill>
                  <a:srgbClr val="0070C0"/>
                </a:solidFill>
              </a:rPr>
              <a:t>Neh</a:t>
            </a:r>
            <a:r>
              <a:rPr lang="en-US" sz="2000" b="1" dirty="0" smtClean="0">
                <a:solidFill>
                  <a:srgbClr val="0070C0"/>
                </a:solidFill>
              </a:rPr>
              <a:t> 13:19  </a:t>
            </a:r>
            <a:r>
              <a:rPr lang="en-US" sz="2000" b="1" dirty="0" smtClean="0">
                <a:solidFill>
                  <a:srgbClr val="002060"/>
                </a:solidFill>
              </a:rPr>
              <a:t>“… when </a:t>
            </a:r>
            <a:r>
              <a:rPr lang="en-US" sz="2000" b="1" dirty="0">
                <a:solidFill>
                  <a:srgbClr val="002060"/>
                </a:solidFill>
              </a:rPr>
              <a:t>the gates of Jerusalem began to be dark before </a:t>
            </a:r>
            <a:r>
              <a:rPr lang="en-US" sz="2000" b="1" dirty="0" smtClean="0">
                <a:solidFill>
                  <a:srgbClr val="002060"/>
                </a:solidFill>
              </a:rPr>
              <a:t/>
            </a:r>
            <a:br>
              <a:rPr lang="en-US" sz="2000" b="1" dirty="0" smtClean="0">
                <a:solidFill>
                  <a:srgbClr val="002060"/>
                </a:solidFill>
              </a:rPr>
            </a:br>
            <a:r>
              <a:rPr lang="en-US" sz="2000" b="1" dirty="0" smtClean="0">
                <a:solidFill>
                  <a:srgbClr val="002060"/>
                </a:solidFill>
              </a:rPr>
              <a:t>the Sabbath …”</a:t>
            </a:r>
          </a:p>
          <a:p>
            <a:pPr marL="502920" indent="-457200">
              <a:buFont typeface="+mj-lt"/>
              <a:buAutoNum type="arabicPeriod" startAt="3"/>
            </a:pPr>
            <a:r>
              <a:rPr lang="en-US" sz="2000" b="1" dirty="0" smtClean="0">
                <a:solidFill>
                  <a:srgbClr val="0070C0"/>
                </a:solidFill>
              </a:rPr>
              <a:t>John 20:1  </a:t>
            </a:r>
            <a:r>
              <a:rPr lang="en-US" sz="2000" b="1" dirty="0" smtClean="0">
                <a:solidFill>
                  <a:srgbClr val="002060"/>
                </a:solidFill>
              </a:rPr>
              <a:t>“The </a:t>
            </a:r>
            <a:r>
              <a:rPr lang="en-US" sz="2000" b="1" dirty="0">
                <a:solidFill>
                  <a:srgbClr val="002060"/>
                </a:solidFill>
              </a:rPr>
              <a:t>first day of the week cometh Mary Magdalene early, when it was yet dark, unto the </a:t>
            </a:r>
            <a:r>
              <a:rPr lang="en-US" sz="2000" b="1" dirty="0" smtClean="0">
                <a:solidFill>
                  <a:srgbClr val="002060"/>
                </a:solidFill>
              </a:rPr>
              <a:t>sepulchre …” </a:t>
            </a:r>
            <a:endParaRPr lang="en-US" sz="2000" b="1" dirty="0">
              <a:solidFill>
                <a:srgbClr val="002060"/>
              </a:solidFill>
            </a:endParaRPr>
          </a:p>
          <a:p>
            <a:pPr marL="45720" indent="0">
              <a:buNone/>
            </a:pPr>
            <a:endParaRPr lang="en-US" dirty="0" smtClean="0"/>
          </a:p>
          <a:p>
            <a:pPr marL="45720" indent="0">
              <a:buFont typeface="Georgia" pitchFamily="18" charset="0"/>
              <a:buNone/>
            </a:pPr>
            <a:endParaRPr lang="en-US" dirty="0"/>
          </a:p>
        </p:txBody>
      </p:sp>
      <p:pic>
        <p:nvPicPr>
          <p:cNvPr id="8" name="Picture 2" descr="C:\Users\Rae\Desktop\Flat Earth\3dwm check mark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206134"/>
            <a:ext cx="2915816" cy="2186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Rae\Desktop\Flat Earth\open-dictionarydo man png.png"/>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9512" y="3717032"/>
            <a:ext cx="3225958" cy="20162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23528" y="5805264"/>
            <a:ext cx="8496944" cy="830997"/>
          </a:xfrm>
          <a:prstGeom prst="rect">
            <a:avLst/>
          </a:prstGeom>
          <a:noFill/>
          <a:ln w="38100">
            <a:no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400" b="1" dirty="0" smtClean="0">
                <a:ln w="11430"/>
                <a:solidFill>
                  <a:schemeClr val="accent6">
                    <a:lumMod val="60000"/>
                    <a:lumOff val="40000"/>
                  </a:schemeClr>
                </a:solidFill>
                <a:effectLst>
                  <a:outerShdw blurRad="50800" dist="39000" dir="5460000" algn="tl">
                    <a:srgbClr val="000000">
                      <a:alpha val="38000"/>
                    </a:srgbClr>
                  </a:outerShdw>
                </a:effectLst>
                <a:latin typeface="Segoe Print" pitchFamily="2" charset="0"/>
              </a:rPr>
              <a:t>There are 35+ Scripture witnesses for the Dawn Day that are easy to do with proper study skills.</a:t>
            </a:r>
            <a:endParaRPr lang="en-US" sz="2400" b="1" cap="none" spc="0" dirty="0">
              <a:ln w="11430"/>
              <a:solidFill>
                <a:schemeClr val="accent6">
                  <a:lumMod val="60000"/>
                  <a:lumOff val="40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198408974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descr="C:\Users\Rae\Desktop\Grammar Art\p 2 doe bo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42911" y="4440125"/>
            <a:ext cx="1408709" cy="2340275"/>
          </a:xfrm>
          <a:prstGeom prst="rect">
            <a:avLst/>
          </a:prstGeom>
          <a:noFill/>
          <a:effectLst>
            <a:glow>
              <a:schemeClr val="accent1"/>
            </a:glow>
            <a:softEdge rad="127000"/>
          </a:effectLst>
          <a:extLst>
            <a:ext uri="{909E8E84-426E-40DD-AFC4-6F175D3DCCD1}">
              <a14:hiddenFill xmlns:a14="http://schemas.microsoft.com/office/drawing/2010/main">
                <a:solidFill>
                  <a:srgbClr val="FFFFFF"/>
                </a:solidFill>
              </a14:hiddenFill>
            </a:ext>
          </a:extLst>
        </p:spPr>
      </p:pic>
      <p:sp>
        <p:nvSpPr>
          <p:cNvPr id="16" name="Cloud Callout 15"/>
          <p:cNvSpPr/>
          <p:nvPr/>
        </p:nvSpPr>
        <p:spPr>
          <a:xfrm rot="311525">
            <a:off x="7378766" y="3392253"/>
            <a:ext cx="1440160" cy="1057831"/>
          </a:xfrm>
          <a:prstGeom prst="cloudCallout">
            <a:avLst>
              <a:gd name="adj1" fmla="val -42297"/>
              <a:gd name="adj2" fmla="val 82947"/>
            </a:avLst>
          </a:prstGeom>
          <a:solidFill>
            <a:srgbClr val="ABE9FF"/>
          </a:solidFill>
          <a:ln>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E9FF"/>
              </a:solidFill>
            </a:endParaRPr>
          </a:p>
        </p:txBody>
      </p:sp>
      <p:sp>
        <p:nvSpPr>
          <p:cNvPr id="3" name="Slide Number Placeholder 2"/>
          <p:cNvSpPr>
            <a:spLocks noGrp="1"/>
          </p:cNvSpPr>
          <p:nvPr>
            <p:ph type="sldNum" sz="quarter" idx="12"/>
          </p:nvPr>
        </p:nvSpPr>
        <p:spPr>
          <a:xfrm>
            <a:off x="8634040" y="6447363"/>
            <a:ext cx="432048" cy="365125"/>
          </a:xfrm>
        </p:spPr>
        <p:txBody>
          <a:bodyPr/>
          <a:lstStyle/>
          <a:p>
            <a:fld id="{8DD6D281-485E-4A40-B53B-65A2FA315EC6}" type="slidenum">
              <a:rPr lang="es-ES" b="0" smtClean="0">
                <a:solidFill>
                  <a:schemeClr val="tx1"/>
                </a:solidFill>
              </a:rPr>
              <a:pPr/>
              <a:t>68</a:t>
            </a:fld>
            <a:endParaRPr lang="es-ES" b="0" dirty="0">
              <a:solidFill>
                <a:schemeClr val="tx1"/>
              </a:solidFill>
            </a:endParaRPr>
          </a:p>
        </p:txBody>
      </p:sp>
      <p:sp>
        <p:nvSpPr>
          <p:cNvPr id="7" name="Minus 6"/>
          <p:cNvSpPr/>
          <p:nvPr/>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Minus 7"/>
          <p:cNvSpPr/>
          <p:nvPr/>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Minus 8"/>
          <p:cNvSpPr/>
          <p:nvPr/>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ontent Placeholder 1"/>
          <p:cNvSpPr txBox="1">
            <a:spLocks/>
          </p:cNvSpPr>
          <p:nvPr/>
        </p:nvSpPr>
        <p:spPr>
          <a:xfrm>
            <a:off x="2411760" y="908720"/>
            <a:ext cx="5760640" cy="4968552"/>
          </a:xfrm>
          <a:prstGeom prst="rect">
            <a:avLst/>
          </a:prstGeom>
        </p:spPr>
        <p:txBody>
          <a:bodyPr>
            <a:normAutofit fontScale="92500" lnSpcReduction="20000"/>
            <a:scene3d>
              <a:camera prst="orthographicFront"/>
              <a:lightRig rig="threePt" dir="t"/>
            </a:scene3d>
            <a:sp3d extrusionH="57150">
              <a:bevelT h="25400" prst="softRound"/>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b="1" dirty="0" smtClean="0">
                <a:solidFill>
                  <a:schemeClr val="accent1">
                    <a:lumMod val="75000"/>
                  </a:schemeClr>
                </a:solidFill>
              </a:rPr>
              <a:t>Scenario:</a:t>
            </a:r>
          </a:p>
          <a:p>
            <a:pPr marL="45720" indent="0">
              <a:buFont typeface="Georgia" pitchFamily="18" charset="0"/>
              <a:buNone/>
            </a:pPr>
            <a:r>
              <a:rPr lang="en-US" dirty="0" smtClean="0"/>
              <a:t>You just invested a lot of time and effort to understand the day-start beginning with the </a:t>
            </a:r>
            <a:br>
              <a:rPr lang="en-US" dirty="0" smtClean="0"/>
            </a:br>
            <a:r>
              <a:rPr lang="en-US" dirty="0" smtClean="0"/>
              <a:t>1</a:t>
            </a:r>
            <a:r>
              <a:rPr lang="en-US" baseline="30000" dirty="0" smtClean="0"/>
              <a:t>st</a:t>
            </a:r>
            <a:r>
              <a:rPr lang="en-US" dirty="0" smtClean="0"/>
              <a:t> and 2</a:t>
            </a:r>
            <a:r>
              <a:rPr lang="en-US" baseline="30000" dirty="0" smtClean="0"/>
              <a:t>nd</a:t>
            </a:r>
            <a:r>
              <a:rPr lang="en-US" dirty="0" smtClean="0"/>
              <a:t> days of creation.</a:t>
            </a:r>
          </a:p>
          <a:p>
            <a:pPr marL="45720" indent="0">
              <a:buFont typeface="Georgia" pitchFamily="18" charset="0"/>
              <a:buNone/>
            </a:pPr>
            <a:r>
              <a:rPr lang="en-US" dirty="0" smtClean="0">
                <a:solidFill>
                  <a:srgbClr val="006600"/>
                </a:solidFill>
              </a:rPr>
              <a:t>You can even explain it really well. </a:t>
            </a:r>
          </a:p>
          <a:p>
            <a:pPr marL="45720" indent="0">
              <a:buFont typeface="Georgia" pitchFamily="18" charset="0"/>
              <a:buNone/>
            </a:pPr>
            <a:r>
              <a:rPr lang="en-US" b="1" dirty="0" smtClean="0">
                <a:solidFill>
                  <a:schemeClr val="accent1">
                    <a:lumMod val="75000"/>
                  </a:schemeClr>
                </a:solidFill>
              </a:rPr>
              <a:t>Then:</a:t>
            </a:r>
          </a:p>
          <a:p>
            <a:pPr marL="388620" indent="-342900">
              <a:buFont typeface="Georgia" pitchFamily="18" charset="0"/>
              <a:buAutoNum type="arabicPeriod"/>
            </a:pPr>
            <a:r>
              <a:rPr lang="en-US" dirty="0" smtClean="0">
                <a:solidFill>
                  <a:schemeClr val="accent6"/>
                </a:solidFill>
              </a:rPr>
              <a:t>Along comes your Sabbath pastor.</a:t>
            </a:r>
          </a:p>
          <a:p>
            <a:pPr marL="388620" indent="-342900">
              <a:buFont typeface="Georgia" pitchFamily="18" charset="0"/>
              <a:buAutoNum type="arabicPeriod"/>
            </a:pPr>
            <a:r>
              <a:rPr lang="en-US" dirty="0" smtClean="0">
                <a:solidFill>
                  <a:schemeClr val="accent6"/>
                </a:solidFill>
              </a:rPr>
              <a:t>He is not interested in your new understanding.</a:t>
            </a:r>
          </a:p>
          <a:p>
            <a:pPr marL="388620" indent="-342900">
              <a:buFont typeface="Georgia" pitchFamily="18" charset="0"/>
              <a:buAutoNum type="arabicPeriod"/>
            </a:pPr>
            <a:r>
              <a:rPr lang="en-US" dirty="0" smtClean="0"/>
              <a:t>Next you hear these words:</a:t>
            </a:r>
            <a:br>
              <a:rPr lang="en-US" dirty="0" smtClean="0"/>
            </a:br>
            <a:r>
              <a:rPr lang="en-US" b="1" dirty="0" smtClean="0">
                <a:solidFill>
                  <a:srgbClr val="0070C0"/>
                </a:solidFill>
              </a:rPr>
              <a:t>“… from even unto even, shall ye </a:t>
            </a:r>
            <a:br>
              <a:rPr lang="en-US" b="1" dirty="0" smtClean="0">
                <a:solidFill>
                  <a:srgbClr val="0070C0"/>
                </a:solidFill>
              </a:rPr>
            </a:br>
            <a:r>
              <a:rPr lang="en-US" b="1" dirty="0" smtClean="0">
                <a:solidFill>
                  <a:srgbClr val="0070C0"/>
                </a:solidFill>
              </a:rPr>
              <a:t>celebrate your </a:t>
            </a:r>
            <a:r>
              <a:rPr lang="en-US" b="1" dirty="0" err="1" smtClean="0">
                <a:solidFill>
                  <a:srgbClr val="0070C0"/>
                </a:solidFill>
              </a:rPr>
              <a:t>sabbath</a:t>
            </a:r>
            <a:r>
              <a:rPr lang="en-US" b="1" dirty="0" smtClean="0">
                <a:solidFill>
                  <a:srgbClr val="0070C0"/>
                </a:solidFill>
              </a:rPr>
              <a:t>.”  </a:t>
            </a:r>
            <a:r>
              <a:rPr lang="en-US" sz="1400" dirty="0" smtClean="0"/>
              <a:t>(Lev 23:32c)</a:t>
            </a:r>
          </a:p>
          <a:p>
            <a:pPr marL="388620" indent="-342900">
              <a:buFont typeface="Georgia" pitchFamily="18" charset="0"/>
              <a:buAutoNum type="arabicPeriod"/>
            </a:pPr>
            <a:r>
              <a:rPr lang="en-US" dirty="0" smtClean="0">
                <a:solidFill>
                  <a:srgbClr val="C00000"/>
                </a:solidFill>
              </a:rPr>
              <a:t>Well, you certainly know all about </a:t>
            </a:r>
            <a:br>
              <a:rPr lang="en-US" dirty="0" smtClean="0">
                <a:solidFill>
                  <a:srgbClr val="C00000"/>
                </a:solidFill>
              </a:rPr>
            </a:br>
            <a:r>
              <a:rPr lang="en-US" dirty="0" smtClean="0">
                <a:solidFill>
                  <a:srgbClr val="C00000"/>
                </a:solidFill>
              </a:rPr>
              <a:t>“even” from your Genesis 1 study.</a:t>
            </a:r>
          </a:p>
          <a:p>
            <a:pPr marL="388620" indent="-342900">
              <a:buFont typeface="Georgia" pitchFamily="18" charset="0"/>
              <a:buAutoNum type="arabicPeriod"/>
            </a:pPr>
            <a:r>
              <a:rPr lang="en-US" dirty="0" smtClean="0">
                <a:solidFill>
                  <a:srgbClr val="C00000"/>
                </a:solidFill>
              </a:rPr>
              <a:t>BUT … you don’t know how to </a:t>
            </a:r>
            <a:br>
              <a:rPr lang="en-US" dirty="0" smtClean="0">
                <a:solidFill>
                  <a:srgbClr val="C00000"/>
                </a:solidFill>
              </a:rPr>
            </a:br>
            <a:r>
              <a:rPr lang="en-US" dirty="0" smtClean="0">
                <a:solidFill>
                  <a:srgbClr val="C00000"/>
                </a:solidFill>
              </a:rPr>
              <a:t>answer this challenge!  </a:t>
            </a:r>
          </a:p>
          <a:p>
            <a:pPr marL="388620" indent="-342900">
              <a:buFont typeface="Georgia" pitchFamily="18" charset="0"/>
              <a:buAutoNum type="arabicPeriod"/>
            </a:pPr>
            <a:endParaRPr lang="en-US" dirty="0"/>
          </a:p>
        </p:txBody>
      </p:sp>
      <p:sp>
        <p:nvSpPr>
          <p:cNvPr id="11" name="Title 4"/>
          <p:cNvSpPr txBox="1">
            <a:spLocks/>
          </p:cNvSpPr>
          <p:nvPr/>
        </p:nvSpPr>
        <p:spPr>
          <a:xfrm>
            <a:off x="899592" y="188640"/>
            <a:ext cx="7992888" cy="720080"/>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905"/>
                <a:solidFill>
                  <a:schemeClr val="accent5">
                    <a:lumMod val="75000"/>
                  </a:schemeClr>
                </a:solidFill>
                <a:effectLst>
                  <a:innerShdw blurRad="69850" dist="43180" dir="5400000">
                    <a:srgbClr val="000000">
                      <a:alpha val="65000"/>
                    </a:srgbClr>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2">
                    <a:lumMod val="50000"/>
                  </a:schemeClr>
                </a:solidFill>
              </a:rPr>
              <a:t>Day of Atonement Challenge</a:t>
            </a:r>
            <a:endParaRPr lang="en-US" sz="4000" dirty="0">
              <a:solidFill>
                <a:schemeClr val="bg2">
                  <a:lumMod val="50000"/>
                </a:schemeClr>
              </a:solidFill>
            </a:endParaRPr>
          </a:p>
        </p:txBody>
      </p:sp>
      <p:sp>
        <p:nvSpPr>
          <p:cNvPr id="13" name="TextBox 12"/>
          <p:cNvSpPr txBox="1"/>
          <p:nvPr/>
        </p:nvSpPr>
        <p:spPr>
          <a:xfrm>
            <a:off x="7441753" y="3451186"/>
            <a:ext cx="1288041"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dirty="0" smtClean="0">
                <a:solidFill>
                  <a:schemeClr val="accent5"/>
                </a:solidFill>
                <a:latin typeface="Bauhaus 93" pitchFamily="82" charset="0"/>
                <a:cs typeface="Aharoni" pitchFamily="2" charset="-79"/>
              </a:rPr>
              <a:t>Now what?</a:t>
            </a:r>
            <a:endParaRPr lang="en-US" sz="2400" dirty="0">
              <a:solidFill>
                <a:schemeClr val="accent5"/>
              </a:solidFill>
              <a:latin typeface="Bauhaus 93" pitchFamily="82" charset="0"/>
              <a:cs typeface="Aharoni" pitchFamily="2" charset="-79"/>
            </a:endParaRPr>
          </a:p>
        </p:txBody>
      </p:sp>
      <p:sp>
        <p:nvSpPr>
          <p:cNvPr id="14" name="Rectangle 13"/>
          <p:cNvSpPr/>
          <p:nvPr/>
        </p:nvSpPr>
        <p:spPr>
          <a:xfrm>
            <a:off x="2637056" y="5805264"/>
            <a:ext cx="4455224" cy="707886"/>
          </a:xfrm>
          <a:prstGeom prst="rect">
            <a:avLst/>
          </a:prstGeom>
          <a:solidFill>
            <a:srgbClr val="ABE9FF"/>
          </a:solidFill>
          <a:ln w="38100">
            <a:solidFill>
              <a:schemeClr val="tx2"/>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000" b="1"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Scripture has an easy answer by following a few simple rules.</a:t>
            </a:r>
            <a:endParaRPr lang="en-US" sz="2000" b="1" cap="none" spc="0" dirty="0">
              <a:ln w="11430"/>
              <a:solidFill>
                <a:schemeClr val="accent1">
                  <a:lumMod val="75000"/>
                </a:schemeClr>
              </a:solidFill>
              <a:effectLst>
                <a:outerShdw blurRad="50800" dist="39000" dir="5460000" algn="tl">
                  <a:srgbClr val="000000">
                    <a:alpha val="38000"/>
                  </a:srgbClr>
                </a:outerShdw>
              </a:effectLst>
              <a:latin typeface="Segoe Print" pitchFamily="2" charset="0"/>
            </a:endParaRPr>
          </a:p>
        </p:txBody>
      </p:sp>
      <p:pic>
        <p:nvPicPr>
          <p:cNvPr id="15" name="Content Placeholder 6"/>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536" y="2578325"/>
            <a:ext cx="2594810" cy="3889326"/>
          </a:xfrm>
          <a:prstGeom prst="rect">
            <a:avLst/>
          </a:prstGeom>
        </p:spPr>
      </p:pic>
    </p:spTree>
    <p:extLst>
      <p:ext uri="{BB962C8B-B14F-4D97-AF65-F5344CB8AC3E}">
        <p14:creationId xmlns:p14="http://schemas.microsoft.com/office/powerpoint/2010/main" val="7310008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000"/>
                                        <p:tgtEl>
                                          <p:spTgt spid="10">
                                            <p:txEl>
                                              <p:pRg st="2" end="2"/>
                                            </p:txEl>
                                          </p:spTgt>
                                        </p:tgtEl>
                                      </p:cBhvr>
                                    </p:animEffect>
                                    <p:anim calcmode="lin" valueType="num">
                                      <p:cBhvr>
                                        <p:cTn id="1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1000"/>
                                        <p:tgtEl>
                                          <p:spTgt spid="10">
                                            <p:txEl>
                                              <p:pRg st="3" end="3"/>
                                            </p:txEl>
                                          </p:spTgt>
                                        </p:tgtEl>
                                      </p:cBhvr>
                                    </p:animEffect>
                                    <p:anim calcmode="lin" valueType="num">
                                      <p:cBhvr>
                                        <p:cTn id="2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1000"/>
                                        <p:tgtEl>
                                          <p:spTgt spid="10">
                                            <p:txEl>
                                              <p:pRg st="4" end="4"/>
                                            </p:txEl>
                                          </p:spTgt>
                                        </p:tgtEl>
                                      </p:cBhvr>
                                    </p:animEffect>
                                    <p:anim calcmode="lin" valueType="num">
                                      <p:cBhvr>
                                        <p:cTn id="2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750"/>
                                        <p:tgtEl>
                                          <p:spTgt spid="15"/>
                                        </p:tgtEl>
                                      </p:cBhvr>
                                    </p:animEffect>
                                  </p:childTnLst>
                                </p:cTn>
                              </p:par>
                            </p:childTnLst>
                          </p:cTn>
                        </p:par>
                        <p:par>
                          <p:cTn id="31" fill="hold">
                            <p:stCondLst>
                              <p:cond delay="2750"/>
                            </p:stCondLst>
                            <p:childTnLst>
                              <p:par>
                                <p:cTn id="32" presetID="42" presetClass="entr" presetSubtype="0" fill="hold" nodeType="after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1000"/>
                                        <p:tgtEl>
                                          <p:spTgt spid="10">
                                            <p:txEl>
                                              <p:pRg st="5" end="5"/>
                                            </p:txEl>
                                          </p:spTgt>
                                        </p:tgtEl>
                                      </p:cBhvr>
                                    </p:animEffect>
                                    <p:anim calcmode="lin" valueType="num">
                                      <p:cBhvr>
                                        <p:cTn id="35"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fade">
                                      <p:cBhvr>
                                        <p:cTn id="41" dur="1000"/>
                                        <p:tgtEl>
                                          <p:spTgt spid="10">
                                            <p:txEl>
                                              <p:pRg st="6" end="6"/>
                                            </p:txEl>
                                          </p:spTgt>
                                        </p:tgtEl>
                                      </p:cBhvr>
                                    </p:animEffect>
                                    <p:anim calcmode="lin" valueType="num">
                                      <p:cBhvr>
                                        <p:cTn id="4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150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1000"/>
                                        <p:tgtEl>
                                          <p:spTgt spid="10">
                                            <p:txEl>
                                              <p:pRg st="7" end="7"/>
                                            </p:txEl>
                                          </p:spTgt>
                                        </p:tgtEl>
                                      </p:cBhvr>
                                    </p:animEffect>
                                    <p:anim calcmode="lin" valueType="num">
                                      <p:cBhvr>
                                        <p:cTn id="48"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8" end="8"/>
                                            </p:txEl>
                                          </p:spTgt>
                                        </p:tgtEl>
                                        <p:attrNameLst>
                                          <p:attrName>style.visibility</p:attrName>
                                        </p:attrNameLst>
                                      </p:cBhvr>
                                      <p:to>
                                        <p:strVal val="visible"/>
                                      </p:to>
                                    </p:set>
                                    <p:animEffect transition="in" filter="fade">
                                      <p:cBhvr>
                                        <p:cTn id="54" dur="1000"/>
                                        <p:tgtEl>
                                          <p:spTgt spid="10">
                                            <p:txEl>
                                              <p:pRg st="8" end="8"/>
                                            </p:txEl>
                                          </p:spTgt>
                                        </p:tgtEl>
                                      </p:cBhvr>
                                    </p:animEffect>
                                    <p:anim calcmode="lin" valueType="num">
                                      <p:cBhvr>
                                        <p:cTn id="5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57" presetID="8" presetClass="entr" presetSubtype="32" fill="hold" nodeType="withEffect">
                                  <p:stCondLst>
                                    <p:cond delay="500"/>
                                  </p:stCondLst>
                                  <p:childTnLst>
                                    <p:set>
                                      <p:cBhvr>
                                        <p:cTn id="58" dur="1" fill="hold">
                                          <p:stCondLst>
                                            <p:cond delay="0"/>
                                          </p:stCondLst>
                                        </p:cTn>
                                        <p:tgtEl>
                                          <p:spTgt spid="12"/>
                                        </p:tgtEl>
                                        <p:attrNameLst>
                                          <p:attrName>style.visibility</p:attrName>
                                        </p:attrNameLst>
                                      </p:cBhvr>
                                      <p:to>
                                        <p:strVal val="visible"/>
                                      </p:to>
                                    </p:set>
                                    <p:animEffect transition="in" filter="diamond(out)">
                                      <p:cBhvr>
                                        <p:cTn id="59" dur="1250"/>
                                        <p:tgtEl>
                                          <p:spTgt spid="12"/>
                                        </p:tgtEl>
                                      </p:cBhvr>
                                    </p:animEffect>
                                  </p:childTnLst>
                                </p:cTn>
                              </p:par>
                            </p:childTnLst>
                          </p:cTn>
                        </p:par>
                        <p:par>
                          <p:cTn id="60" fill="hold">
                            <p:stCondLst>
                              <p:cond delay="1750"/>
                            </p:stCondLst>
                            <p:childTnLst>
                              <p:par>
                                <p:cTn id="61" presetID="6"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par>
                                <p:cTn id="64" presetID="22" presetClass="entr" presetSubtype="1" fill="hold" grpId="0" nodeType="withEffect">
                                  <p:stCondLst>
                                    <p:cond delay="25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750"/>
                                        <p:tgtEl>
                                          <p:spTgt spid="13"/>
                                        </p:tgtEl>
                                      </p:cBhvr>
                                    </p:animEffect>
                                  </p:childTnLst>
                                </p:cTn>
                              </p:par>
                            </p:childTnLst>
                          </p:cTn>
                        </p:par>
                        <p:par>
                          <p:cTn id="67" fill="hold">
                            <p:stCondLst>
                              <p:cond delay="3750"/>
                            </p:stCondLst>
                            <p:childTnLst>
                              <p:par>
                                <p:cTn id="68" presetID="22" presetClass="entr" presetSubtype="8" fill="hold" grpId="0" nodeType="afterEffect">
                                  <p:stCondLst>
                                    <p:cond delay="100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txBox="1">
            <a:spLocks/>
          </p:cNvSpPr>
          <p:nvPr/>
        </p:nvSpPr>
        <p:spPr>
          <a:xfrm>
            <a:off x="8634040" y="6447363"/>
            <a:ext cx="432048"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DD6D281-485E-4A40-B53B-65A2FA315EC6}" type="slidenum">
              <a:rPr lang="es-ES" b="0" smtClean="0">
                <a:solidFill>
                  <a:schemeClr val="tx1"/>
                </a:solidFill>
              </a:rPr>
              <a:pPr/>
              <a:t>69</a:t>
            </a:fld>
            <a:endParaRPr lang="es-ES" b="0" dirty="0">
              <a:solidFill>
                <a:schemeClr val="tx1"/>
              </a:solidFill>
            </a:endParaRPr>
          </a:p>
        </p:txBody>
      </p:sp>
      <p:sp>
        <p:nvSpPr>
          <p:cNvPr id="10" name="Title 1"/>
          <p:cNvSpPr>
            <a:spLocks noGrp="1"/>
          </p:cNvSpPr>
          <p:nvPr>
            <p:ph type="title"/>
          </p:nvPr>
        </p:nvSpPr>
        <p:spPr>
          <a:xfrm>
            <a:off x="854721" y="260648"/>
            <a:ext cx="7488832" cy="576064"/>
          </a:xfrm>
        </p:spPr>
        <p:txBody>
          <a:bodyPr/>
          <a:lstStyle/>
          <a:p>
            <a:pPr marL="0" indent="0">
              <a:buNone/>
            </a:pPr>
            <a:r>
              <a:rPr lang="en-US" sz="3600" dirty="0" smtClean="0">
                <a:ln w="10541" cmpd="sng">
                  <a:solidFill>
                    <a:schemeClr val="accent1">
                      <a:shade val="88000"/>
                      <a:satMod val="110000"/>
                    </a:schemeClr>
                  </a:solidFill>
                  <a:prstDash val="solid"/>
                </a:ln>
                <a:solidFill>
                  <a:schemeClr val="tx2">
                    <a:lumMod val="60000"/>
                    <a:lumOff val="40000"/>
                  </a:schemeClr>
                </a:solidFill>
              </a:rPr>
              <a:t>INTRODUCTION</a:t>
            </a:r>
            <a:endParaRPr lang="en-US" dirty="0">
              <a:ln w="10541" cmpd="sng">
                <a:solidFill>
                  <a:schemeClr val="accent1">
                    <a:shade val="88000"/>
                    <a:satMod val="110000"/>
                  </a:schemeClr>
                </a:solidFill>
                <a:prstDash val="solid"/>
              </a:ln>
              <a:solidFill>
                <a:schemeClr val="tx2">
                  <a:lumMod val="60000"/>
                  <a:lumOff val="40000"/>
                </a:schemeClr>
              </a:solidFill>
            </a:endParaRPr>
          </a:p>
        </p:txBody>
      </p:sp>
      <p:sp>
        <p:nvSpPr>
          <p:cNvPr id="11" name="Text Placeholder 3"/>
          <p:cNvSpPr>
            <a:spLocks noGrp="1"/>
          </p:cNvSpPr>
          <p:nvPr>
            <p:ph type="body" sz="half" idx="2"/>
          </p:nvPr>
        </p:nvSpPr>
        <p:spPr>
          <a:xfrm>
            <a:off x="863588" y="908720"/>
            <a:ext cx="7812868" cy="3600400"/>
          </a:xfrm>
        </p:spPr>
        <p:txBody>
          <a:bodyPr>
            <a:normAutofit lnSpcReduction="10000"/>
          </a:bodyPr>
          <a:lstStyle/>
          <a:p>
            <a:pPr marL="457200" indent="-457200">
              <a:buAutoNum type="arabicPeriod"/>
            </a:pPr>
            <a:r>
              <a:rPr lang="en-US" sz="2000" dirty="0" smtClean="0"/>
              <a:t>In this section we are going to learn how to understand exactly when to begin Day of Atonement, and what to do with the other mandated requirements.</a:t>
            </a:r>
          </a:p>
          <a:p>
            <a:pPr marL="457200" indent="-457200">
              <a:buAutoNum type="arabicPeriod"/>
            </a:pPr>
            <a:r>
              <a:rPr lang="en-US" sz="2000" dirty="0" smtClean="0"/>
              <a:t>The Grammar 101 study is the foundation.</a:t>
            </a:r>
          </a:p>
          <a:p>
            <a:pPr marL="457200" indent="-457200">
              <a:buAutoNum type="arabicPeriod"/>
            </a:pPr>
            <a:r>
              <a:rPr lang="en-US" sz="2000" dirty="0" smtClean="0"/>
              <a:t>Remember the Grammar 101 study skills for this topic of discussion – especially the definition of “evening.”</a:t>
            </a:r>
          </a:p>
          <a:p>
            <a:pPr marL="457200" indent="-457200">
              <a:buAutoNum type="arabicPeriod"/>
            </a:pPr>
            <a:r>
              <a:rPr lang="en-US" sz="2000" b="1" dirty="0">
                <a:solidFill>
                  <a:srgbClr val="0070C0"/>
                </a:solidFill>
              </a:rPr>
              <a:t>Lev </a:t>
            </a:r>
            <a:r>
              <a:rPr lang="en-US" sz="2000" b="1" dirty="0" smtClean="0">
                <a:solidFill>
                  <a:srgbClr val="0070C0"/>
                </a:solidFill>
              </a:rPr>
              <a:t>23:26-32  </a:t>
            </a:r>
            <a:r>
              <a:rPr lang="en-US" sz="2000" dirty="0" smtClean="0"/>
              <a:t>Day </a:t>
            </a:r>
            <a:r>
              <a:rPr lang="en-US" sz="2000" dirty="0"/>
              <a:t>of Atonement </a:t>
            </a:r>
            <a:r>
              <a:rPr lang="en-US" sz="2000" dirty="0" smtClean="0"/>
              <a:t>is one of the most controversial Scriptures used by many to demand the “Sabbath(s)” begin in the evening at sunset!</a:t>
            </a:r>
          </a:p>
          <a:p>
            <a:pPr marL="457200" indent="-457200">
              <a:buAutoNum type="arabicPeriod"/>
            </a:pPr>
            <a:r>
              <a:rPr lang="en-US" sz="2000" b="1" dirty="0" smtClean="0">
                <a:solidFill>
                  <a:srgbClr val="0070C0"/>
                </a:solidFill>
              </a:rPr>
              <a:t>Why?</a:t>
            </a:r>
            <a:r>
              <a:rPr lang="en-US" sz="2000" dirty="0" smtClean="0"/>
              <a:t>  Mostly because of the way we have</a:t>
            </a:r>
            <a:br>
              <a:rPr lang="en-US" sz="2000" dirty="0" smtClean="0"/>
            </a:br>
            <a:r>
              <a:rPr lang="en-US" sz="2000" dirty="0" smtClean="0"/>
              <a:t>been taught – that “even” means “sunset.”</a:t>
            </a:r>
          </a:p>
          <a:p>
            <a:pPr marL="457200" indent="-457200">
              <a:buAutoNum type="arabicPeriod"/>
            </a:pPr>
            <a:endParaRPr lang="en-US" sz="2000" dirty="0" smtClean="0"/>
          </a:p>
          <a:p>
            <a:pPr marL="457200" indent="-457200">
              <a:buAutoNum type="arabicPeriod"/>
            </a:pPr>
            <a:endParaRPr lang="en-US" sz="2000" dirty="0"/>
          </a:p>
        </p:txBody>
      </p:sp>
      <p:pic>
        <p:nvPicPr>
          <p:cNvPr id="12" name="Content Placeholder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185872" y="3566614"/>
            <a:ext cx="2562592" cy="3102746"/>
          </a:xfrm>
          <a:effectLst>
            <a:softEdge rad="127000"/>
          </a:effectLst>
        </p:spPr>
      </p:pic>
      <p:sp>
        <p:nvSpPr>
          <p:cNvPr id="13" name="Rectangle 12"/>
          <p:cNvSpPr/>
          <p:nvPr/>
        </p:nvSpPr>
        <p:spPr>
          <a:xfrm>
            <a:off x="824081" y="4509120"/>
            <a:ext cx="4947187"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070C0"/>
                </a:solidFill>
                <a:effectLst>
                  <a:outerShdw blurRad="50800" dist="39000" dir="5460000" algn="tl">
                    <a:srgbClr val="000000">
                      <a:alpha val="38000"/>
                    </a:srgbClr>
                  </a:outerShdw>
                </a:effectLst>
                <a:latin typeface="Segoe Print" pitchFamily="2" charset="0"/>
              </a:rPr>
              <a:t>Of High Importance:</a:t>
            </a:r>
          </a:p>
          <a:p>
            <a:pPr algn="ctr"/>
            <a:r>
              <a:rPr lang="en-US" sz="3600" b="1" dirty="0" smtClean="0">
                <a:ln w="11430"/>
                <a:solidFill>
                  <a:srgbClr val="0070C0"/>
                </a:solidFill>
                <a:effectLst>
                  <a:outerShdw blurRad="50800" dist="39000" dir="5460000" algn="tl">
                    <a:srgbClr val="000000">
                      <a:alpha val="38000"/>
                    </a:srgbClr>
                  </a:outerShdw>
                </a:effectLst>
                <a:latin typeface="Segoe Print" pitchFamily="2" charset="0"/>
              </a:rPr>
              <a:t>Read more than </a:t>
            </a:r>
            <a:br>
              <a:rPr lang="en-US" sz="36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3600" b="1" dirty="0">
                <a:ln w="11430"/>
                <a:solidFill>
                  <a:srgbClr val="0070C0"/>
                </a:solidFill>
                <a:effectLst>
                  <a:outerShdw blurRad="50800" dist="39000" dir="5460000" algn="tl">
                    <a:srgbClr val="000000">
                      <a:alpha val="38000"/>
                    </a:srgbClr>
                  </a:outerShdw>
                </a:effectLst>
                <a:latin typeface="Segoe Print" pitchFamily="2" charset="0"/>
              </a:rPr>
              <a:t>9</a:t>
            </a:r>
            <a:r>
              <a:rPr lang="en-US" sz="3600" b="1" dirty="0" smtClean="0">
                <a:ln w="11430"/>
                <a:solidFill>
                  <a:srgbClr val="0070C0"/>
                </a:solidFill>
                <a:effectLst>
                  <a:outerShdw blurRad="50800" dist="39000" dir="5460000" algn="tl">
                    <a:srgbClr val="000000">
                      <a:alpha val="38000"/>
                    </a:srgbClr>
                  </a:outerShdw>
                </a:effectLst>
                <a:latin typeface="Segoe Print" pitchFamily="2" charset="0"/>
              </a:rPr>
              <a:t> words</a:t>
            </a:r>
            <a:br>
              <a:rPr lang="en-US" sz="36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3600" b="1" dirty="0" smtClean="0">
                <a:ln w="11430"/>
                <a:solidFill>
                  <a:srgbClr val="0070C0"/>
                </a:solidFill>
                <a:effectLst>
                  <a:outerShdw blurRad="50800" dist="39000" dir="5460000" algn="tl">
                    <a:srgbClr val="000000">
                      <a:alpha val="38000"/>
                    </a:srgbClr>
                  </a:outerShdw>
                </a:effectLst>
                <a:latin typeface="Segoe Print" pitchFamily="2" charset="0"/>
              </a:rPr>
              <a:t>to discern context!</a:t>
            </a:r>
            <a:endParaRPr lang="en-US" sz="36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63945789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125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125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left)">
                                      <p:cBhvr>
                                        <p:cTn id="17" dur="125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125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682D65-884C-47A2-8FBD-AC59C0AFCE73}" type="slidenum">
              <a:rPr lang="es-ES" smtClean="0"/>
              <a:pPr/>
              <a:t>7</a:t>
            </a:fld>
            <a:endParaRPr lang="es-ES"/>
          </a:p>
        </p:txBody>
      </p:sp>
      <p:sp>
        <p:nvSpPr>
          <p:cNvPr id="3" name="Title 1"/>
          <p:cNvSpPr txBox="1">
            <a:spLocks/>
          </p:cNvSpPr>
          <p:nvPr/>
        </p:nvSpPr>
        <p:spPr>
          <a:xfrm>
            <a:off x="409761" y="188640"/>
            <a:ext cx="8438433" cy="720079"/>
          </a:xfrm>
          <a:prstGeom prst="rect">
            <a:avLst/>
          </a:prstGeom>
        </p:spPr>
        <p:txBody>
          <a:bodyPr>
            <a:scene3d>
              <a:camera prst="orthographicFront"/>
              <a:lightRig rig="threePt" dir="t"/>
            </a:scene3d>
            <a:sp3d extrusionH="57150">
              <a:bevelT w="38100" h="38100" prst="angle"/>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3600" dirty="0" smtClean="0">
                <a:ln w="10541" cmpd="sng">
                  <a:solidFill>
                    <a:srgbClr val="0070C0"/>
                  </a:solidFill>
                  <a:prstDash val="solid"/>
                </a:ln>
                <a:solidFill>
                  <a:srgbClr val="00B0F0"/>
                </a:solidFill>
              </a:rPr>
              <a:t>“Day”  &lt;yowm&gt;  </a:t>
            </a:r>
            <a:r>
              <a:rPr lang="en-US" sz="3600" u="sng" dirty="0" smtClean="0">
                <a:ln w="10541" cmpd="sng">
                  <a:solidFill>
                    <a:srgbClr val="0070C0"/>
                  </a:solidFill>
                  <a:prstDash val="solid"/>
                </a:ln>
                <a:solidFill>
                  <a:srgbClr val="00B0F0"/>
                </a:solidFill>
              </a:rPr>
              <a:t>Other</a:t>
            </a:r>
            <a:r>
              <a:rPr lang="en-US" sz="3600" dirty="0" smtClean="0">
                <a:ln w="10541" cmpd="sng">
                  <a:solidFill>
                    <a:srgbClr val="0070C0"/>
                  </a:solidFill>
                  <a:prstDash val="solid"/>
                </a:ln>
                <a:solidFill>
                  <a:srgbClr val="00B0F0"/>
                </a:solidFill>
              </a:rPr>
              <a:t> Definitions</a:t>
            </a:r>
            <a:endParaRPr lang="en-US" dirty="0">
              <a:ln w="10541" cmpd="sng">
                <a:solidFill>
                  <a:srgbClr val="0070C0"/>
                </a:solidFill>
                <a:prstDash val="solid"/>
              </a:ln>
              <a:solidFill>
                <a:srgbClr val="00B0F0"/>
              </a:solidFill>
            </a:endParaRPr>
          </a:p>
        </p:txBody>
      </p:sp>
      <p:sp>
        <p:nvSpPr>
          <p:cNvPr id="4" name="Text Placeholder 3"/>
          <p:cNvSpPr txBox="1">
            <a:spLocks/>
          </p:cNvSpPr>
          <p:nvPr/>
        </p:nvSpPr>
        <p:spPr>
          <a:xfrm>
            <a:off x="1917667" y="908720"/>
            <a:ext cx="6930528" cy="2448272"/>
          </a:xfrm>
          <a:prstGeom prst="rect">
            <a:avLst/>
          </a:prstGeom>
        </p:spPr>
        <p:txBody>
          <a:bodyPr>
            <a:normAutofit fontScale="77500" lnSpcReduction="20000"/>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800" b="1" i="1" dirty="0" smtClean="0">
                <a:solidFill>
                  <a:srgbClr val="00B050"/>
                </a:solidFill>
              </a:rPr>
              <a:t>Strong’s</a:t>
            </a:r>
            <a:r>
              <a:rPr lang="en-US" sz="2800" i="1" dirty="0" smtClean="0"/>
              <a:t>  </a:t>
            </a:r>
            <a:r>
              <a:rPr lang="en-US" sz="2800" b="1" i="1" u="sng" dirty="0">
                <a:effectLst>
                  <a:glow rad="63500">
                    <a:srgbClr val="FFFF00">
                      <a:alpha val="40000"/>
                    </a:srgbClr>
                  </a:glow>
                </a:effectLst>
              </a:rPr>
              <a:t>day</a:t>
            </a:r>
            <a:r>
              <a:rPr lang="en-US" sz="2800" i="1" dirty="0"/>
              <a:t>  </a:t>
            </a:r>
            <a:r>
              <a:rPr lang="en-US" sz="2800" b="1" dirty="0" smtClean="0"/>
              <a:t>H3117</a:t>
            </a:r>
            <a:r>
              <a:rPr lang="en-US" sz="2800" i="1" dirty="0" smtClean="0"/>
              <a:t> </a:t>
            </a:r>
            <a:r>
              <a:rPr lang="en-US" sz="2800" dirty="0" smtClean="0"/>
              <a:t> </a:t>
            </a:r>
            <a:r>
              <a:rPr lang="en-US" sz="2800" dirty="0"/>
              <a:t>yowm; </a:t>
            </a:r>
            <a:endParaRPr lang="en-US" sz="2800" dirty="0" smtClean="0"/>
          </a:p>
          <a:p>
            <a:pPr marL="45720" indent="0">
              <a:buNone/>
            </a:pPr>
            <a:endParaRPr lang="en-US" sz="800" dirty="0"/>
          </a:p>
          <a:p>
            <a:pPr marL="45720" indent="0">
              <a:buNone/>
            </a:pPr>
            <a:r>
              <a:rPr lang="en-US" sz="2800" dirty="0" smtClean="0">
                <a:solidFill>
                  <a:schemeClr val="tx2"/>
                </a:solidFill>
              </a:rPr>
              <a:t>[</a:t>
            </a:r>
            <a:r>
              <a:rPr lang="en-US" sz="2800" b="1" dirty="0" smtClean="0">
                <a:solidFill>
                  <a:schemeClr val="tx2"/>
                </a:solidFill>
              </a:rPr>
              <a:t>1</a:t>
            </a:r>
            <a:r>
              <a:rPr lang="en-US" sz="2800" b="1" baseline="30000" dirty="0" smtClean="0">
                <a:solidFill>
                  <a:schemeClr val="tx2"/>
                </a:solidFill>
              </a:rPr>
              <a:t>st</a:t>
            </a:r>
            <a:r>
              <a:rPr lang="en-US" sz="2800" dirty="0" smtClean="0">
                <a:solidFill>
                  <a:schemeClr val="tx2"/>
                </a:solidFill>
              </a:rPr>
              <a:t> </a:t>
            </a:r>
            <a:r>
              <a:rPr lang="en-US" sz="2800" b="1" dirty="0" smtClean="0">
                <a:solidFill>
                  <a:schemeClr val="tx2"/>
                </a:solidFill>
              </a:rPr>
              <a:t>definition – 12 hour Day Season</a:t>
            </a:r>
            <a:r>
              <a:rPr lang="en-US" sz="2800" dirty="0" smtClean="0">
                <a:solidFill>
                  <a:schemeClr val="tx2"/>
                </a:solidFill>
              </a:rPr>
              <a:t>]  </a:t>
            </a:r>
          </a:p>
          <a:p>
            <a:pPr lvl="1">
              <a:buClr>
                <a:srgbClr val="002060"/>
              </a:buClr>
              <a:buSzPct val="100000"/>
              <a:buFont typeface="Wingdings" pitchFamily="2" charset="2"/>
              <a:buChar char="§"/>
            </a:pPr>
            <a:r>
              <a:rPr lang="en-US" sz="2900" dirty="0" smtClean="0">
                <a:solidFill>
                  <a:srgbClr val="0070C0"/>
                </a:solidFill>
              </a:rPr>
              <a:t>from </a:t>
            </a:r>
            <a:r>
              <a:rPr lang="en-US" sz="2900" dirty="0">
                <a:solidFill>
                  <a:srgbClr val="0070C0"/>
                </a:solidFill>
              </a:rPr>
              <a:t>an unused root </a:t>
            </a:r>
            <a:r>
              <a:rPr lang="en-US" sz="2900" dirty="0">
                <a:solidFill>
                  <a:srgbClr val="0070C0"/>
                </a:solidFill>
                <a:effectLst>
                  <a:glow rad="63500">
                    <a:srgbClr val="FFFF00">
                      <a:alpha val="40000"/>
                    </a:srgbClr>
                  </a:glow>
                </a:effectLst>
              </a:rPr>
              <a:t>meaning to be hot</a:t>
            </a:r>
            <a:r>
              <a:rPr lang="en-US" sz="2900" dirty="0">
                <a:solidFill>
                  <a:srgbClr val="0070C0"/>
                </a:solidFill>
              </a:rPr>
              <a:t>; </a:t>
            </a:r>
            <a:r>
              <a:rPr lang="en-US" sz="2900" dirty="0" smtClean="0">
                <a:solidFill>
                  <a:srgbClr val="0070C0"/>
                </a:solidFill>
              </a:rPr>
              <a:t/>
            </a:r>
            <a:br>
              <a:rPr lang="en-US" sz="2900" dirty="0" smtClean="0">
                <a:solidFill>
                  <a:srgbClr val="0070C0"/>
                </a:solidFill>
              </a:rPr>
            </a:br>
            <a:r>
              <a:rPr lang="en-US" sz="2900" dirty="0" smtClean="0">
                <a:solidFill>
                  <a:srgbClr val="0070C0"/>
                </a:solidFill>
              </a:rPr>
              <a:t>a </a:t>
            </a:r>
            <a:r>
              <a:rPr lang="en-US" sz="2900" dirty="0">
                <a:solidFill>
                  <a:srgbClr val="0070C0"/>
                </a:solidFill>
              </a:rPr>
              <a:t>day </a:t>
            </a:r>
            <a:r>
              <a:rPr lang="en-US" sz="2900" dirty="0" smtClean="0">
                <a:solidFill>
                  <a:srgbClr val="0070C0"/>
                </a:solidFill>
              </a:rPr>
              <a:t>(</a:t>
            </a:r>
            <a:r>
              <a:rPr lang="en-US" sz="2900" dirty="0">
                <a:solidFill>
                  <a:srgbClr val="0070C0"/>
                </a:solidFill>
                <a:effectLst>
                  <a:glow rad="63500">
                    <a:srgbClr val="FFFF00">
                      <a:alpha val="40000"/>
                    </a:srgbClr>
                  </a:glow>
                </a:effectLst>
              </a:rPr>
              <a:t>as the warm hours</a:t>
            </a:r>
            <a:r>
              <a:rPr lang="en-US" sz="2900" dirty="0">
                <a:solidFill>
                  <a:srgbClr val="0070C0"/>
                </a:solidFill>
              </a:rPr>
              <a:t>), whether literal </a:t>
            </a:r>
            <a:r>
              <a:rPr lang="en-US" sz="2900" dirty="0" smtClean="0">
                <a:solidFill>
                  <a:srgbClr val="0070C0"/>
                </a:solidFill>
              </a:rPr>
              <a:t/>
            </a:r>
            <a:br>
              <a:rPr lang="en-US" sz="2900" dirty="0" smtClean="0">
                <a:solidFill>
                  <a:srgbClr val="0070C0"/>
                </a:solidFill>
              </a:rPr>
            </a:br>
            <a:r>
              <a:rPr lang="en-US" sz="2100" dirty="0" smtClean="0">
                <a:solidFill>
                  <a:srgbClr val="0070C0"/>
                </a:solidFill>
              </a:rPr>
              <a:t>(</a:t>
            </a:r>
            <a:r>
              <a:rPr lang="en-US" sz="2100" strike="sngStrike" dirty="0">
                <a:solidFill>
                  <a:srgbClr val="FF0000"/>
                </a:solidFill>
              </a:rPr>
              <a:t>from sunrise to sunset</a:t>
            </a:r>
            <a:r>
              <a:rPr lang="en-US" sz="2100" dirty="0">
                <a:solidFill>
                  <a:srgbClr val="FF0000"/>
                </a:solidFill>
              </a:rPr>
              <a:t>,</a:t>
            </a:r>
            <a:r>
              <a:rPr lang="en-US" sz="2100" dirty="0">
                <a:solidFill>
                  <a:srgbClr val="0070C0"/>
                </a:solidFill>
              </a:rPr>
              <a:t>)</a:t>
            </a:r>
            <a:r>
              <a:rPr lang="en-US" sz="2100" dirty="0"/>
              <a:t> </a:t>
            </a:r>
            <a:endParaRPr lang="en-US" sz="2900" dirty="0" smtClean="0"/>
          </a:p>
          <a:p>
            <a:pPr marL="45720" indent="0">
              <a:buNone/>
            </a:pPr>
            <a:r>
              <a:rPr lang="en-US" sz="2600" dirty="0" smtClean="0">
                <a:latin typeface="Calibri" pitchFamily="34" charset="0"/>
                <a:cs typeface="Calibri" pitchFamily="34" charset="0"/>
              </a:rPr>
              <a:t>[</a:t>
            </a:r>
            <a:r>
              <a:rPr lang="en-US" sz="2600" b="1" u="sng" dirty="0">
                <a:solidFill>
                  <a:schemeClr val="tx2"/>
                </a:solidFill>
                <a:latin typeface="Calibri" pitchFamily="34" charset="0"/>
                <a:cs typeface="Calibri" pitchFamily="34" charset="0"/>
              </a:rPr>
              <a:t>Note</a:t>
            </a:r>
            <a:r>
              <a:rPr lang="en-US" sz="2600" dirty="0">
                <a:solidFill>
                  <a:schemeClr val="tx2"/>
                </a:solidFill>
                <a:latin typeface="Calibri" pitchFamily="34" charset="0"/>
                <a:cs typeface="Calibri" pitchFamily="34" charset="0"/>
              </a:rPr>
              <a:t>:</a:t>
            </a:r>
            <a:r>
              <a:rPr lang="en-US" sz="2600" dirty="0">
                <a:solidFill>
                  <a:srgbClr val="C00000"/>
                </a:solidFill>
                <a:latin typeface="Calibri" pitchFamily="34" charset="0"/>
                <a:cs typeface="Calibri" pitchFamily="34" charset="0"/>
              </a:rPr>
              <a:t>  </a:t>
            </a:r>
            <a:r>
              <a:rPr lang="en-US" sz="2600" dirty="0" smtClean="0">
                <a:latin typeface="Calibri" pitchFamily="34" charset="0"/>
                <a:cs typeface="Calibri" pitchFamily="34" charset="0"/>
              </a:rPr>
              <a:t>Strong’s </a:t>
            </a:r>
            <a:r>
              <a:rPr lang="en-US" sz="2600" b="1" u="sng" dirty="0" smtClean="0">
                <a:latin typeface="Calibri" pitchFamily="34" charset="0"/>
                <a:cs typeface="Calibri" pitchFamily="34" charset="0"/>
              </a:rPr>
              <a:t>should</a:t>
            </a:r>
            <a:r>
              <a:rPr lang="en-US" sz="2600" dirty="0" smtClean="0">
                <a:latin typeface="Calibri" pitchFamily="34" charset="0"/>
                <a:cs typeface="Calibri" pitchFamily="34" charset="0"/>
              </a:rPr>
              <a:t> </a:t>
            </a:r>
            <a:r>
              <a:rPr lang="en-US" sz="2600" b="1" u="sng" dirty="0">
                <a:latin typeface="Calibri" pitchFamily="34" charset="0"/>
                <a:cs typeface="Calibri" pitchFamily="34" charset="0"/>
              </a:rPr>
              <a:t>have</a:t>
            </a:r>
            <a:r>
              <a:rPr lang="en-US" sz="2600" dirty="0">
                <a:latin typeface="Calibri" pitchFamily="34" charset="0"/>
                <a:cs typeface="Calibri" pitchFamily="34" charset="0"/>
              </a:rPr>
              <a:t> </a:t>
            </a:r>
            <a:r>
              <a:rPr lang="en-US" sz="2600" b="1" u="sng" dirty="0">
                <a:latin typeface="Calibri" pitchFamily="34" charset="0"/>
                <a:cs typeface="Calibri" pitchFamily="34" charset="0"/>
              </a:rPr>
              <a:t>said</a:t>
            </a:r>
            <a:r>
              <a:rPr lang="en-US" sz="2600" dirty="0">
                <a:latin typeface="Calibri" pitchFamily="34" charset="0"/>
                <a:cs typeface="Calibri" pitchFamily="34" charset="0"/>
              </a:rPr>
              <a:t> from </a:t>
            </a:r>
            <a:r>
              <a:rPr lang="en-US" sz="2600" b="1" dirty="0">
                <a:solidFill>
                  <a:schemeClr val="tx2"/>
                </a:solidFill>
                <a:latin typeface="Calibri" pitchFamily="34" charset="0"/>
                <a:cs typeface="Calibri" pitchFamily="34" charset="0"/>
              </a:rPr>
              <a:t>dawn</a:t>
            </a:r>
            <a:r>
              <a:rPr lang="en-US" sz="2600" b="1" dirty="0">
                <a:solidFill>
                  <a:srgbClr val="0070C0"/>
                </a:solidFill>
                <a:latin typeface="Calibri" pitchFamily="34" charset="0"/>
                <a:cs typeface="Calibri" pitchFamily="34" charset="0"/>
              </a:rPr>
              <a:t> to </a:t>
            </a:r>
            <a:r>
              <a:rPr lang="en-US" sz="2600" b="1" dirty="0">
                <a:solidFill>
                  <a:schemeClr val="accent6">
                    <a:lumMod val="75000"/>
                  </a:schemeClr>
                </a:solidFill>
                <a:latin typeface="Calibri" pitchFamily="34" charset="0"/>
                <a:cs typeface="Calibri" pitchFamily="34" charset="0"/>
              </a:rPr>
              <a:t>dusk</a:t>
            </a:r>
            <a:r>
              <a:rPr lang="en-US" sz="2600" b="1" dirty="0">
                <a:solidFill>
                  <a:srgbClr val="0070C0"/>
                </a:solidFill>
                <a:latin typeface="Calibri" pitchFamily="34" charset="0"/>
                <a:cs typeface="Calibri" pitchFamily="34" charset="0"/>
              </a:rPr>
              <a:t> </a:t>
            </a:r>
            <a:r>
              <a:rPr lang="en-US" sz="2600" dirty="0">
                <a:latin typeface="Calibri" pitchFamily="34" charset="0"/>
                <a:cs typeface="Calibri" pitchFamily="34" charset="0"/>
              </a:rPr>
              <a:t>according </a:t>
            </a:r>
            <a:r>
              <a:rPr lang="en-US" sz="2600" dirty="0" smtClean="0">
                <a:latin typeface="Calibri" pitchFamily="34" charset="0"/>
                <a:cs typeface="Calibri" pitchFamily="34" charset="0"/>
              </a:rPr>
              <a:t/>
            </a:r>
            <a:br>
              <a:rPr lang="en-US" sz="2600" dirty="0" smtClean="0">
                <a:latin typeface="Calibri" pitchFamily="34" charset="0"/>
                <a:cs typeface="Calibri" pitchFamily="34" charset="0"/>
              </a:rPr>
            </a:br>
            <a:r>
              <a:rPr lang="en-US" sz="2600" dirty="0" smtClean="0">
                <a:latin typeface="Calibri" pitchFamily="34" charset="0"/>
                <a:cs typeface="Calibri" pitchFamily="34" charset="0"/>
              </a:rPr>
              <a:t>to </a:t>
            </a:r>
            <a:r>
              <a:rPr lang="en-US" sz="2600" dirty="0">
                <a:latin typeface="Calibri" pitchFamily="34" charset="0"/>
                <a:cs typeface="Calibri" pitchFamily="34" charset="0"/>
              </a:rPr>
              <a:t>the </a:t>
            </a:r>
            <a:r>
              <a:rPr lang="en-US" sz="2600" dirty="0" smtClean="0">
                <a:latin typeface="Calibri" pitchFamily="34" charset="0"/>
                <a:cs typeface="Calibri" pitchFamily="34" charset="0"/>
              </a:rPr>
              <a:t>1</a:t>
            </a:r>
            <a:r>
              <a:rPr lang="en-US" sz="2600" baseline="30000" dirty="0" smtClean="0">
                <a:latin typeface="Calibri" pitchFamily="34" charset="0"/>
                <a:cs typeface="Calibri" pitchFamily="34" charset="0"/>
              </a:rPr>
              <a:t>st</a:t>
            </a:r>
            <a:r>
              <a:rPr lang="en-US" sz="2600" dirty="0" smtClean="0">
                <a:latin typeface="Calibri" pitchFamily="34" charset="0"/>
                <a:cs typeface="Calibri" pitchFamily="34" charset="0"/>
              </a:rPr>
              <a:t> Hebrew definitions </a:t>
            </a:r>
            <a:r>
              <a:rPr lang="en-US" sz="2600" dirty="0">
                <a:latin typeface="Calibri" pitchFamily="34" charset="0"/>
                <a:cs typeface="Calibri" pitchFamily="34" charset="0"/>
              </a:rPr>
              <a:t>for </a:t>
            </a:r>
            <a:r>
              <a:rPr lang="en-US" sz="2600" b="1" dirty="0">
                <a:solidFill>
                  <a:schemeClr val="tx2"/>
                </a:solidFill>
                <a:latin typeface="Calibri" pitchFamily="34" charset="0"/>
                <a:cs typeface="Calibri" pitchFamily="34" charset="0"/>
              </a:rPr>
              <a:t>morning </a:t>
            </a:r>
            <a:r>
              <a:rPr lang="en-US" sz="2600" b="1" dirty="0" smtClean="0">
                <a:solidFill>
                  <a:srgbClr val="0070C0"/>
                </a:solidFill>
                <a:latin typeface="Calibri" pitchFamily="34" charset="0"/>
                <a:cs typeface="Calibri" pitchFamily="34" charset="0"/>
              </a:rPr>
              <a:t>and </a:t>
            </a:r>
            <a:r>
              <a:rPr lang="en-US" sz="2600" b="1" dirty="0" smtClean="0">
                <a:solidFill>
                  <a:schemeClr val="accent6">
                    <a:lumMod val="75000"/>
                  </a:schemeClr>
                </a:solidFill>
                <a:latin typeface="Calibri" pitchFamily="34" charset="0"/>
                <a:cs typeface="Calibri" pitchFamily="34" charset="0"/>
              </a:rPr>
              <a:t>evening</a:t>
            </a:r>
            <a:r>
              <a:rPr lang="en-US" sz="2600" dirty="0" smtClean="0">
                <a:solidFill>
                  <a:schemeClr val="accent6">
                    <a:lumMod val="75000"/>
                  </a:schemeClr>
                </a:solidFill>
                <a:latin typeface="Calibri" pitchFamily="34" charset="0"/>
                <a:cs typeface="Calibri" pitchFamily="34" charset="0"/>
              </a:rPr>
              <a:t>.</a:t>
            </a:r>
            <a:r>
              <a:rPr lang="en-US" sz="2600" dirty="0" smtClean="0">
                <a:latin typeface="Calibri" pitchFamily="34" charset="0"/>
                <a:cs typeface="Calibri" pitchFamily="34" charset="0"/>
              </a:rPr>
              <a:t>]</a:t>
            </a:r>
            <a:endParaRPr lang="en-US" sz="2800" dirty="0">
              <a:latin typeface="Calibri" pitchFamily="34" charset="0"/>
              <a:cs typeface="Calibri" pitchFamily="34" charset="0"/>
            </a:endParaRPr>
          </a:p>
        </p:txBody>
      </p:sp>
      <p:sp>
        <p:nvSpPr>
          <p:cNvPr id="5" name="Slide Number Placeholder 5"/>
          <p:cNvSpPr txBox="1">
            <a:spLocks/>
          </p:cNvSpPr>
          <p:nvPr/>
        </p:nvSpPr>
        <p:spPr>
          <a:xfrm>
            <a:off x="8244408" y="6165304"/>
            <a:ext cx="448816" cy="365125"/>
          </a:xfrm>
          <a:prstGeom prst="rect">
            <a:avLst/>
          </a:prstGeom>
        </p:spPr>
        <p:txBody>
          <a:bodyPr vert="horz" lIns="91440" tIns="45720" rIns="91440" bIns="45720" rtlCol="0" anchor="ctr"/>
          <a:lstStyle>
            <a:defPPr>
              <a:defRPr lang="es-ES"/>
            </a:defPPr>
            <a:lvl1pPr algn="ctr" rtl="0" fontAlgn="base">
              <a:spcBef>
                <a:spcPct val="0"/>
              </a:spcBef>
              <a:spcAft>
                <a:spcPct val="0"/>
              </a:spcAft>
              <a:defRPr sz="1200" b="1" kern="1200">
                <a:solidFill>
                  <a:schemeClr val="tx1">
                    <a:lumMod val="50000"/>
                    <a:lumOff val="5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87AE371E-ED34-412D-882F-B73224B707AB}" type="slidenum">
              <a:rPr lang="es-ES" smtClean="0"/>
              <a:pPr/>
              <a:t>7</a:t>
            </a:fld>
            <a:endParaRPr lang="es-ES" dirty="0"/>
          </a:p>
        </p:txBody>
      </p:sp>
      <p:pic>
        <p:nvPicPr>
          <p:cNvPr id="7" name="Content Placeholder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052736"/>
            <a:ext cx="1516900" cy="1836638"/>
          </a:xfrm>
          <a:prstGeom prst="rect">
            <a:avLst/>
          </a:prstGeom>
          <a:effectLst>
            <a:softEdge rad="127000"/>
          </a:effectLst>
        </p:spPr>
      </p:pic>
      <p:sp>
        <p:nvSpPr>
          <p:cNvPr id="11" name="Double Wave 10"/>
          <p:cNvSpPr/>
          <p:nvPr/>
        </p:nvSpPr>
        <p:spPr>
          <a:xfrm>
            <a:off x="-396552" y="6525344"/>
            <a:ext cx="9937104" cy="504056"/>
          </a:xfrm>
          <a:prstGeom prst="doubleWave">
            <a:avLst>
              <a:gd name="adj1" fmla="val 12500"/>
              <a:gd name="adj2" fmla="val 1880"/>
            </a:avLst>
          </a:prstGeom>
          <a:solidFill>
            <a:srgbClr val="00B0F0"/>
          </a:solidFill>
          <a:ln>
            <a:solidFill>
              <a:schemeClr val="tx2">
                <a:lumMod val="60000"/>
                <a:lumOff val="4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2076932" y="5963086"/>
            <a:ext cx="5015348" cy="707886"/>
          </a:xfrm>
          <a:prstGeom prst="rect">
            <a:avLst/>
          </a:prstGeom>
          <a:solidFill>
            <a:schemeClr val="bg1"/>
          </a:solidFill>
          <a:ln w="38100">
            <a:solidFill>
              <a:schemeClr val="tx2"/>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000" b="1" dirty="0" smtClean="0">
                <a:ln w="11430"/>
                <a:solidFill>
                  <a:schemeClr val="tx2"/>
                </a:solidFill>
                <a:effectLst>
                  <a:outerShdw blurRad="50800" dist="39000" dir="5460000" algn="tl">
                    <a:srgbClr val="000000">
                      <a:alpha val="38000"/>
                    </a:srgbClr>
                  </a:outerShdw>
                </a:effectLst>
                <a:latin typeface="Segoe Print" pitchFamily="2" charset="0"/>
              </a:rPr>
              <a:t>There are other definitions for DAY </a:t>
            </a:r>
            <a:br>
              <a:rPr lang="en-US" sz="20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000" b="1" dirty="0" smtClean="0">
                <a:ln w="11430"/>
                <a:solidFill>
                  <a:schemeClr val="tx2"/>
                </a:solidFill>
                <a:effectLst>
                  <a:outerShdw blurRad="50800" dist="39000" dir="5460000" algn="tl">
                    <a:srgbClr val="000000">
                      <a:alpha val="38000"/>
                    </a:srgbClr>
                  </a:outerShdw>
                </a:effectLst>
                <a:latin typeface="Segoe Print" pitchFamily="2" charset="0"/>
              </a:rPr>
              <a:t>that do not apply to Gen 1:5. </a:t>
            </a:r>
            <a:endParaRPr lang="en-US" sz="2000" b="1" cap="none" spc="0" dirty="0">
              <a:ln w="11430"/>
              <a:solidFill>
                <a:schemeClr val="tx2"/>
              </a:solidFill>
              <a:effectLst>
                <a:outerShdw blurRad="50800" dist="39000" dir="5460000" algn="tl">
                  <a:srgbClr val="000000">
                    <a:alpha val="38000"/>
                  </a:srgbClr>
                </a:outerShdw>
              </a:effectLst>
              <a:latin typeface="Segoe Print" pitchFamily="2" charset="0"/>
            </a:endParaRPr>
          </a:p>
        </p:txBody>
      </p:sp>
      <p:sp>
        <p:nvSpPr>
          <p:cNvPr id="13" name="Text Placeholder 3"/>
          <p:cNvSpPr txBox="1">
            <a:spLocks/>
          </p:cNvSpPr>
          <p:nvPr/>
        </p:nvSpPr>
        <p:spPr>
          <a:xfrm>
            <a:off x="454047" y="3284984"/>
            <a:ext cx="8438433" cy="2736304"/>
          </a:xfrm>
          <a:prstGeom prst="rect">
            <a:avLst/>
          </a:prstGeom>
        </p:spPr>
        <p:txBody>
          <a:bodyPr>
            <a:noAutofit/>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dirty="0" smtClean="0">
                <a:solidFill>
                  <a:schemeClr val="tx2"/>
                </a:solidFill>
              </a:rPr>
              <a:t>[</a:t>
            </a:r>
            <a:r>
              <a:rPr lang="en-US" b="1" dirty="0" smtClean="0">
                <a:solidFill>
                  <a:schemeClr val="tx2"/>
                </a:solidFill>
              </a:rPr>
              <a:t>2</a:t>
            </a:r>
            <a:r>
              <a:rPr lang="en-US" b="1" baseline="30000" dirty="0" smtClean="0">
                <a:solidFill>
                  <a:schemeClr val="tx2"/>
                </a:solidFill>
              </a:rPr>
              <a:t>nd</a:t>
            </a:r>
            <a:r>
              <a:rPr lang="en-US" b="1" dirty="0" smtClean="0">
                <a:solidFill>
                  <a:schemeClr val="tx2"/>
                </a:solidFill>
              </a:rPr>
              <a:t> definition – 24 hour Cycle of Day Season &amp; Night Season</a:t>
            </a:r>
            <a:r>
              <a:rPr lang="en-US" dirty="0" smtClean="0">
                <a:solidFill>
                  <a:schemeClr val="tx2"/>
                </a:solidFill>
              </a:rPr>
              <a:t>]</a:t>
            </a:r>
          </a:p>
          <a:p>
            <a:pPr lvl="1">
              <a:buClr>
                <a:srgbClr val="0070C0"/>
              </a:buClr>
              <a:buSzPct val="100000"/>
              <a:buFont typeface="Wingdings" pitchFamily="2" charset="2"/>
              <a:buChar char="§"/>
            </a:pPr>
            <a:r>
              <a:rPr lang="en-US" sz="2200" dirty="0" smtClean="0">
                <a:solidFill>
                  <a:srgbClr val="0070C0"/>
                </a:solidFill>
              </a:rPr>
              <a:t>from </a:t>
            </a:r>
            <a:r>
              <a:rPr lang="en-US" sz="2200" dirty="0">
                <a:solidFill>
                  <a:srgbClr val="0070C0"/>
                </a:solidFill>
                <a:effectLst>
                  <a:glow rad="139700">
                    <a:schemeClr val="accent3">
                      <a:satMod val="175000"/>
                      <a:alpha val="40000"/>
                    </a:schemeClr>
                  </a:glow>
                </a:effectLst>
              </a:rPr>
              <a:t>one </a:t>
            </a:r>
            <a:r>
              <a:rPr lang="en-US" sz="2200" strike="sngStrike" dirty="0">
                <a:solidFill>
                  <a:srgbClr val="0070C0"/>
                </a:solidFill>
                <a:effectLst>
                  <a:glow rad="139700">
                    <a:schemeClr val="accent3">
                      <a:satMod val="175000"/>
                      <a:alpha val="40000"/>
                    </a:schemeClr>
                  </a:glow>
                </a:effectLst>
              </a:rPr>
              <a:t>sunset to the </a:t>
            </a:r>
            <a:r>
              <a:rPr lang="en-US" sz="2200" strike="sngStrike" dirty="0" smtClean="0">
                <a:solidFill>
                  <a:srgbClr val="0070C0"/>
                </a:solidFill>
                <a:effectLst>
                  <a:glow rad="139700">
                    <a:schemeClr val="accent3">
                      <a:satMod val="175000"/>
                      <a:alpha val="40000"/>
                    </a:schemeClr>
                  </a:glow>
                </a:effectLst>
              </a:rPr>
              <a:t>next</a:t>
            </a:r>
            <a:r>
              <a:rPr lang="en-US" sz="2200" dirty="0" smtClean="0">
                <a:solidFill>
                  <a:srgbClr val="0070C0"/>
                </a:solidFill>
              </a:rPr>
              <a:t>;</a:t>
            </a:r>
          </a:p>
          <a:p>
            <a:pPr marL="45720" indent="0">
              <a:buNone/>
            </a:pPr>
            <a:r>
              <a:rPr lang="en-US" sz="2000" dirty="0" smtClean="0">
                <a:latin typeface="Calibri" pitchFamily="34" charset="0"/>
                <a:cs typeface="Calibri" pitchFamily="34" charset="0"/>
              </a:rPr>
              <a:t>[</a:t>
            </a:r>
            <a:r>
              <a:rPr lang="en-US" sz="2000" b="1" u="sng" dirty="0">
                <a:solidFill>
                  <a:schemeClr val="tx2"/>
                </a:solidFill>
                <a:latin typeface="Calibri" pitchFamily="34" charset="0"/>
                <a:cs typeface="Calibri" pitchFamily="34" charset="0"/>
              </a:rPr>
              <a:t>Note</a:t>
            </a:r>
            <a:r>
              <a:rPr lang="en-US" sz="2000" dirty="0">
                <a:solidFill>
                  <a:schemeClr val="tx2"/>
                </a:solidFill>
                <a:latin typeface="Calibri" pitchFamily="34" charset="0"/>
                <a:cs typeface="Calibri" pitchFamily="34" charset="0"/>
              </a:rPr>
              <a:t>:</a:t>
            </a:r>
            <a:r>
              <a:rPr lang="en-US" sz="2000" dirty="0" smtClean="0">
                <a:latin typeface="Calibri" pitchFamily="34" charset="0"/>
                <a:cs typeface="Calibri" pitchFamily="34" charset="0"/>
              </a:rPr>
              <a:t>  Strong’s </a:t>
            </a:r>
            <a:r>
              <a:rPr lang="en-US" sz="2000" dirty="0">
                <a:latin typeface="Calibri" pitchFamily="34" charset="0"/>
                <a:cs typeface="Calibri" pitchFamily="34" charset="0"/>
              </a:rPr>
              <a:t>is incorrect in calculating the commencement of the </a:t>
            </a:r>
            <a:r>
              <a:rPr lang="en-US" sz="2000" dirty="0" smtClean="0">
                <a:latin typeface="Calibri" pitchFamily="34" charset="0"/>
                <a:cs typeface="Calibri" pitchFamily="34" charset="0"/>
              </a:rPr>
              <a:t>day with sunset.  He </a:t>
            </a:r>
            <a:r>
              <a:rPr lang="en-US" sz="2000" dirty="0">
                <a:latin typeface="Calibri" pitchFamily="34" charset="0"/>
                <a:cs typeface="Calibri" pitchFamily="34" charset="0"/>
              </a:rPr>
              <a:t>should have said from </a:t>
            </a:r>
            <a:r>
              <a:rPr lang="en-US" sz="2000" b="1" dirty="0">
                <a:solidFill>
                  <a:srgbClr val="0070C0"/>
                </a:solidFill>
                <a:latin typeface="Calibri" pitchFamily="34" charset="0"/>
                <a:cs typeface="Calibri" pitchFamily="34" charset="0"/>
              </a:rPr>
              <a:t>“one day-break to the </a:t>
            </a:r>
            <a:r>
              <a:rPr lang="en-US" sz="2000" b="1" dirty="0" smtClean="0">
                <a:solidFill>
                  <a:srgbClr val="0070C0"/>
                </a:solidFill>
                <a:latin typeface="Calibri" pitchFamily="34" charset="0"/>
                <a:cs typeface="Calibri" pitchFamily="34" charset="0"/>
              </a:rPr>
              <a:t>next.”</a:t>
            </a:r>
            <a:r>
              <a:rPr lang="en-US" sz="2000" dirty="0" smtClean="0">
                <a:latin typeface="Calibri" pitchFamily="34" charset="0"/>
                <a:cs typeface="Calibri" pitchFamily="34" charset="0"/>
              </a:rPr>
              <a:t>] </a:t>
            </a:r>
            <a:r>
              <a:rPr lang="en-US" sz="2000" dirty="0">
                <a:latin typeface="Calibri" pitchFamily="34" charset="0"/>
                <a:cs typeface="Calibri" pitchFamily="34" charset="0"/>
              </a:rPr>
              <a:t/>
            </a:r>
            <a:br>
              <a:rPr lang="en-US" sz="2000" dirty="0">
                <a:latin typeface="Calibri" pitchFamily="34" charset="0"/>
                <a:cs typeface="Calibri" pitchFamily="34" charset="0"/>
              </a:rPr>
            </a:br>
            <a:endParaRPr lang="en-US" sz="700" dirty="0" smtClean="0">
              <a:latin typeface="Calibri" pitchFamily="34" charset="0"/>
              <a:cs typeface="Calibri" pitchFamily="34" charset="0"/>
            </a:endParaRPr>
          </a:p>
          <a:p>
            <a:pPr marL="45720" indent="0">
              <a:buNone/>
            </a:pPr>
            <a:r>
              <a:rPr lang="en-US" dirty="0" smtClean="0">
                <a:solidFill>
                  <a:schemeClr val="tx2"/>
                </a:solidFill>
              </a:rPr>
              <a:t>[</a:t>
            </a:r>
            <a:r>
              <a:rPr lang="en-US" b="1" dirty="0" smtClean="0">
                <a:solidFill>
                  <a:schemeClr val="tx2"/>
                </a:solidFill>
              </a:rPr>
              <a:t>3</a:t>
            </a:r>
            <a:r>
              <a:rPr lang="en-US" b="1" baseline="30000" dirty="0" smtClean="0">
                <a:solidFill>
                  <a:schemeClr val="tx2"/>
                </a:solidFill>
              </a:rPr>
              <a:t>rd</a:t>
            </a:r>
            <a:r>
              <a:rPr lang="en-US" b="1" dirty="0" smtClean="0">
                <a:solidFill>
                  <a:schemeClr val="tx2"/>
                </a:solidFill>
              </a:rPr>
              <a:t> definition </a:t>
            </a:r>
            <a:r>
              <a:rPr lang="en-US" dirty="0">
                <a:solidFill>
                  <a:schemeClr val="tx2"/>
                </a:solidFill>
              </a:rPr>
              <a:t>where one day equals 1 year, </a:t>
            </a:r>
            <a:r>
              <a:rPr lang="en-US" dirty="0" smtClean="0">
                <a:solidFill>
                  <a:schemeClr val="tx2"/>
                </a:solidFill>
              </a:rPr>
              <a:t>in prophecy.]</a:t>
            </a:r>
            <a:endParaRPr lang="en-US" dirty="0">
              <a:solidFill>
                <a:schemeClr val="tx2"/>
              </a:solidFill>
            </a:endParaRPr>
          </a:p>
          <a:p>
            <a:pPr lvl="1">
              <a:buClr>
                <a:srgbClr val="0070C0"/>
              </a:buClr>
              <a:buSzPct val="100000"/>
              <a:buFont typeface="Wingdings" pitchFamily="2" charset="2"/>
              <a:buChar char="§"/>
            </a:pPr>
            <a:r>
              <a:rPr lang="en-US" sz="2200" dirty="0">
                <a:solidFill>
                  <a:srgbClr val="0070C0"/>
                </a:solidFill>
              </a:rPr>
              <a:t>or </a:t>
            </a:r>
            <a:r>
              <a:rPr lang="en-US" sz="2200" dirty="0">
                <a:solidFill>
                  <a:srgbClr val="0070C0"/>
                </a:solidFill>
                <a:effectLst>
                  <a:glow rad="139700">
                    <a:schemeClr val="accent6">
                      <a:satMod val="175000"/>
                      <a:alpha val="40000"/>
                    </a:schemeClr>
                  </a:glow>
                </a:effectLst>
              </a:rPr>
              <a:t>figurative</a:t>
            </a:r>
            <a:r>
              <a:rPr lang="en-US" sz="2200" dirty="0">
                <a:solidFill>
                  <a:srgbClr val="0070C0"/>
                </a:solidFill>
              </a:rPr>
              <a:t> </a:t>
            </a:r>
            <a:r>
              <a:rPr lang="en-US" sz="2200" dirty="0" smtClean="0">
                <a:solidFill>
                  <a:srgbClr val="0070C0"/>
                </a:solidFill>
              </a:rPr>
              <a:t>(</a:t>
            </a:r>
            <a:r>
              <a:rPr lang="en-US" sz="2200" dirty="0">
                <a:solidFill>
                  <a:srgbClr val="0070C0"/>
                </a:solidFill>
              </a:rPr>
              <a:t>a space of time defined by an associated term</a:t>
            </a:r>
            <a:r>
              <a:rPr lang="en-US" sz="2200" dirty="0" smtClean="0">
                <a:solidFill>
                  <a:srgbClr val="0070C0"/>
                </a:solidFill>
              </a:rPr>
              <a:t>). </a:t>
            </a:r>
            <a:endParaRPr lang="en-US" sz="2200" dirty="0">
              <a:solidFill>
                <a:srgbClr val="0070C0"/>
              </a:solidFill>
            </a:endParaRPr>
          </a:p>
        </p:txBody>
      </p:sp>
      <p:sp>
        <p:nvSpPr>
          <p:cNvPr id="10" name="TextBox 29"/>
          <p:cNvSpPr txBox="1"/>
          <p:nvPr/>
        </p:nvSpPr>
        <p:spPr>
          <a:xfrm>
            <a:off x="8009506" y="908719"/>
            <a:ext cx="469804" cy="1630382"/>
          </a:xfrm>
          <a:prstGeom prst="roundRect">
            <a:avLst/>
          </a:prstGeom>
          <a:solidFill>
            <a:schemeClr val="accent1">
              <a:lumMod val="75000"/>
            </a:schemeClr>
          </a:solidFill>
          <a:ln w="57150">
            <a:solidFill>
              <a:schemeClr val="accent4">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R</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V</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I</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W</a:t>
            </a:r>
            <a:endParaRPr lang="en-US"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239265462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175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1000"/>
                                        <p:tgtEl>
                                          <p:spTgt spid="13">
                                            <p:txEl>
                                              <p:pRg st="1" end="1"/>
                                            </p:txEl>
                                          </p:spTgt>
                                        </p:tgtEl>
                                      </p:cBhvr>
                                    </p:animEffect>
                                    <p:anim calcmode="lin" valueType="num">
                                      <p:cBhvr>
                                        <p:cTn id="2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1000"/>
                                        <p:tgtEl>
                                          <p:spTgt spid="13">
                                            <p:txEl>
                                              <p:pRg st="2" end="2"/>
                                            </p:txEl>
                                          </p:spTgt>
                                        </p:tgtEl>
                                      </p:cBhvr>
                                    </p:animEffect>
                                    <p:anim calcmode="lin" valueType="num">
                                      <p:cBhvr>
                                        <p:cTn id="3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fade">
                                      <p:cBhvr>
                                        <p:cTn id="37" dur="1000"/>
                                        <p:tgtEl>
                                          <p:spTgt spid="13">
                                            <p:txEl>
                                              <p:pRg st="3" end="3"/>
                                            </p:txEl>
                                          </p:spTgt>
                                        </p:tgtEl>
                                      </p:cBhvr>
                                    </p:animEffect>
                                    <p:anim calcmode="lin" valueType="num">
                                      <p:cBhvr>
                                        <p:cTn id="3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40" presetID="10" presetClass="exit" presetSubtype="0" fill="hold" nodeType="withEffect">
                                  <p:stCondLst>
                                    <p:cond delay="0"/>
                                  </p:stCondLst>
                                  <p:childTnLst>
                                    <p:animEffect transition="out" filter="fade">
                                      <p:cBhvr>
                                        <p:cTn id="41" dur="1500"/>
                                        <p:tgtEl>
                                          <p:spTgt spid="13">
                                            <p:txEl>
                                              <p:pRg st="1" end="1"/>
                                            </p:txEl>
                                          </p:spTgt>
                                        </p:tgtEl>
                                      </p:cBhvr>
                                    </p:animEffect>
                                    <p:set>
                                      <p:cBhvr>
                                        <p:cTn id="42" dur="1" fill="hold">
                                          <p:stCondLst>
                                            <p:cond delay="1499"/>
                                          </p:stCondLst>
                                        </p:cTn>
                                        <p:tgtEl>
                                          <p:spTgt spid="13">
                                            <p:txEl>
                                              <p:pRg st="1" end="1"/>
                                            </p:txEl>
                                          </p:spTgt>
                                        </p:tgtEl>
                                        <p:attrNameLst>
                                          <p:attrName>style.visibility</p:attrName>
                                        </p:attrNameLst>
                                      </p:cBhvr>
                                      <p:to>
                                        <p:strVal val="hidden"/>
                                      </p:to>
                                    </p:set>
                                  </p:childTnLst>
                                </p:cTn>
                              </p:par>
                              <p:par>
                                <p:cTn id="43" presetID="42" presetClass="entr" presetSubtype="0" fill="hold" nodeType="with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fade">
                                      <p:cBhvr>
                                        <p:cTn id="45" dur="1000"/>
                                        <p:tgtEl>
                                          <p:spTgt spid="13">
                                            <p:txEl>
                                              <p:pRg st="4" end="4"/>
                                            </p:txEl>
                                          </p:spTgt>
                                        </p:tgtEl>
                                      </p:cBhvr>
                                    </p:animEffect>
                                    <p:anim calcmode="lin" valueType="num">
                                      <p:cBhvr>
                                        <p:cTn id="4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34040" y="6447363"/>
            <a:ext cx="432048" cy="365125"/>
          </a:xfrm>
        </p:spPr>
        <p:txBody>
          <a:bodyPr/>
          <a:lstStyle/>
          <a:p>
            <a:fld id="{8DD6D281-485E-4A40-B53B-65A2FA315EC6}" type="slidenum">
              <a:rPr lang="es-ES" b="0" smtClean="0">
                <a:solidFill>
                  <a:schemeClr val="tx1"/>
                </a:solidFill>
              </a:rPr>
              <a:pPr/>
              <a:t>70</a:t>
            </a:fld>
            <a:endParaRPr lang="es-ES" b="0" dirty="0">
              <a:solidFill>
                <a:schemeClr val="tx1"/>
              </a:solidFill>
            </a:endParaRPr>
          </a:p>
        </p:txBody>
      </p:sp>
      <p:sp>
        <p:nvSpPr>
          <p:cNvPr id="4" name="Title 4"/>
          <p:cNvSpPr txBox="1">
            <a:spLocks/>
          </p:cNvSpPr>
          <p:nvPr/>
        </p:nvSpPr>
        <p:spPr>
          <a:xfrm>
            <a:off x="601588" y="188640"/>
            <a:ext cx="7930852" cy="936104"/>
          </a:xfrm>
          <a:prstGeom prst="rect">
            <a:avLst/>
          </a:prstGeom>
          <a:solidFill>
            <a:schemeClr val="accent4">
              <a:lumMod val="20000"/>
              <a:lumOff val="80000"/>
              <a:alpha val="63000"/>
            </a:schemeClr>
          </a:solidFill>
          <a:ln w="76200">
            <a:solidFill>
              <a:schemeClr val="accent5"/>
            </a:solidFill>
          </a:ln>
          <a:scene3d>
            <a:camera prst="orthographicFront"/>
            <a:lightRig rig="threePt" dir="t"/>
          </a:scene3d>
          <a:sp3d>
            <a:bevelT prst="relaxedInset"/>
          </a:sp3d>
        </p:spPr>
        <p:txBody>
          <a:bodyPr>
            <a:sp3d extrusionH="57150">
              <a:bevelT w="38100" h="38100" prst="angle"/>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5"/>
                </a:solidFill>
              </a:rPr>
              <a:t>Simple Study Techniques</a:t>
            </a:r>
            <a:endParaRPr lang="en-US" dirty="0">
              <a:solidFill>
                <a:schemeClr val="accent5"/>
              </a:solidFill>
            </a:endParaRPr>
          </a:p>
        </p:txBody>
      </p:sp>
      <p:sp>
        <p:nvSpPr>
          <p:cNvPr id="5" name="Rectangle 4"/>
          <p:cNvSpPr/>
          <p:nvPr/>
        </p:nvSpPr>
        <p:spPr>
          <a:xfrm>
            <a:off x="1056328" y="1399253"/>
            <a:ext cx="7031344" cy="4616648"/>
          </a:xfrm>
          <a:prstGeom prst="rect">
            <a:avLst/>
          </a:prstGeom>
          <a:solidFill>
            <a:schemeClr val="accent4">
              <a:lumMod val="20000"/>
              <a:lumOff val="80000"/>
              <a:alpha val="21000"/>
            </a:schemeClr>
          </a:solidFill>
          <a:ln w="57150">
            <a:solidFill>
              <a:schemeClr val="tx1">
                <a:lumMod val="50000"/>
                <a:lumOff val="50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marL="514350" indent="-514350">
              <a:lnSpc>
                <a:spcPct val="150000"/>
              </a:lnSpc>
              <a:buAutoNum type="arabicPeriod"/>
            </a:pPr>
            <a:r>
              <a:rPr lang="en-US" sz="2800" b="1" dirty="0" smtClean="0">
                <a:ln w="11430">
                  <a:solidFill>
                    <a:srgbClr val="002060"/>
                  </a:solidFill>
                </a:ln>
                <a:solidFill>
                  <a:srgbClr val="00B0F0"/>
                </a:solidFill>
                <a:effectLst>
                  <a:glow rad="127000">
                    <a:schemeClr val="bg1"/>
                  </a:glow>
                  <a:outerShdw blurRad="50800" dist="39000" dir="5460000" algn="tl">
                    <a:srgbClr val="000000">
                      <a:alpha val="38000"/>
                    </a:srgbClr>
                  </a:outerShdw>
                </a:effectLst>
                <a:latin typeface="Segoe Print" pitchFamily="2" charset="0"/>
              </a:rPr>
              <a:t>Remember the basics from Gen 1;</a:t>
            </a:r>
          </a:p>
          <a:p>
            <a:pPr marL="514350" indent="-514350">
              <a:lnSpc>
                <a:spcPct val="150000"/>
              </a:lnSpc>
              <a:buAutoNum type="arabicPeriod"/>
            </a:pPr>
            <a:r>
              <a:rPr lang="en-US" sz="2800" b="1" cap="none" spc="0" dirty="0" smtClean="0">
                <a:ln w="11430">
                  <a:solidFill>
                    <a:srgbClr val="002060"/>
                  </a:solidFill>
                </a:ln>
                <a:solidFill>
                  <a:srgbClr val="00B0F0"/>
                </a:solidFill>
                <a:effectLst>
                  <a:glow rad="127000">
                    <a:schemeClr val="bg1"/>
                  </a:glow>
                  <a:outerShdw blurRad="50800" dist="39000" dir="5460000" algn="tl">
                    <a:srgbClr val="000000">
                      <a:alpha val="38000"/>
                    </a:srgbClr>
                  </a:outerShdw>
                </a:effectLst>
                <a:latin typeface="Segoe Print" pitchFamily="2" charset="0"/>
              </a:rPr>
              <a:t>Read all the content judiciously;</a:t>
            </a:r>
          </a:p>
          <a:p>
            <a:pPr marL="514350" indent="-514350">
              <a:lnSpc>
                <a:spcPct val="150000"/>
              </a:lnSpc>
              <a:buAutoNum type="arabicPeriod"/>
            </a:pPr>
            <a:r>
              <a:rPr lang="en-US" sz="2800" b="1" dirty="0" smtClean="0">
                <a:ln w="11430">
                  <a:solidFill>
                    <a:srgbClr val="002060"/>
                  </a:solidFill>
                </a:ln>
                <a:solidFill>
                  <a:srgbClr val="00B0F0"/>
                </a:solidFill>
                <a:effectLst>
                  <a:glow rad="127000">
                    <a:schemeClr val="bg1"/>
                  </a:glow>
                  <a:outerShdw blurRad="50800" dist="39000" dir="5460000" algn="tl">
                    <a:srgbClr val="000000">
                      <a:alpha val="38000"/>
                    </a:srgbClr>
                  </a:outerShdw>
                </a:effectLst>
                <a:latin typeface="Segoe Print" pitchFamily="2" charset="0"/>
              </a:rPr>
              <a:t>Read in context – very carefully.</a:t>
            </a:r>
          </a:p>
          <a:p>
            <a:pPr algn="ctr">
              <a:lnSpc>
                <a:spcPct val="150000"/>
              </a:lnSpc>
            </a:pPr>
            <a:r>
              <a:rPr lang="en-US" sz="2800" b="1" cap="none" spc="0" dirty="0" smtClean="0">
                <a:ln w="11430">
                  <a:solidFill>
                    <a:srgbClr val="002060"/>
                  </a:solidFill>
                </a:ln>
                <a:solidFill>
                  <a:srgbClr val="00B0F0"/>
                </a:solidFill>
                <a:effectLst>
                  <a:glow rad="127000">
                    <a:schemeClr val="bg1"/>
                  </a:glow>
                  <a:outerShdw blurRad="50800" dist="39000" dir="5460000" algn="tl">
                    <a:srgbClr val="000000">
                      <a:alpha val="38000"/>
                    </a:srgbClr>
                  </a:outerShdw>
                </a:effectLst>
                <a:latin typeface="Segoe Print" pitchFamily="2" charset="0"/>
              </a:rPr>
              <a:t>So far, enough investigation has been completed on the word “evening” </a:t>
            </a:r>
            <a:br>
              <a:rPr lang="en-US" sz="2800" b="1" cap="none" spc="0" dirty="0" smtClean="0">
                <a:ln w="11430">
                  <a:solidFill>
                    <a:srgbClr val="002060"/>
                  </a:solidFill>
                </a:ln>
                <a:solidFill>
                  <a:srgbClr val="00B0F0"/>
                </a:solidFill>
                <a:effectLst>
                  <a:glow rad="127000">
                    <a:schemeClr val="bg1"/>
                  </a:glow>
                  <a:outerShdw blurRad="50800" dist="39000" dir="5460000" algn="tl">
                    <a:srgbClr val="000000">
                      <a:alpha val="38000"/>
                    </a:srgbClr>
                  </a:outerShdw>
                </a:effectLst>
                <a:latin typeface="Segoe Print" pitchFamily="2" charset="0"/>
              </a:rPr>
            </a:br>
            <a:r>
              <a:rPr lang="en-US" sz="2800" b="1" cap="none" spc="0" dirty="0" smtClean="0">
                <a:ln w="11430">
                  <a:solidFill>
                    <a:srgbClr val="002060"/>
                  </a:solidFill>
                </a:ln>
                <a:solidFill>
                  <a:srgbClr val="00B0F0"/>
                </a:solidFill>
                <a:effectLst>
                  <a:glow rad="127000">
                    <a:schemeClr val="bg1"/>
                  </a:glow>
                  <a:outerShdw blurRad="50800" dist="39000" dir="5460000" algn="tl">
                    <a:srgbClr val="000000">
                      <a:alpha val="38000"/>
                    </a:srgbClr>
                  </a:outerShdw>
                </a:effectLst>
                <a:latin typeface="Segoe Print" pitchFamily="2" charset="0"/>
              </a:rPr>
              <a:t>to solve the Day of Atonement commencement problem.</a:t>
            </a:r>
            <a:endParaRPr lang="en-US" sz="2800" b="1" cap="none" spc="0" dirty="0">
              <a:ln w="11430">
                <a:solidFill>
                  <a:srgbClr val="002060"/>
                </a:solidFill>
              </a:ln>
              <a:solidFill>
                <a:srgbClr val="00B0F0"/>
              </a:solidFill>
              <a:effectLst>
                <a:glow rad="127000">
                  <a:schemeClr val="bg1"/>
                </a:glow>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68394096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7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71</a:t>
            </a:fld>
            <a:endParaRPr lang="es-ES" b="0" dirty="0">
              <a:solidFill>
                <a:schemeClr val="tx1"/>
              </a:solidFill>
            </a:endParaRPr>
          </a:p>
        </p:txBody>
      </p:sp>
      <p:sp>
        <p:nvSpPr>
          <p:cNvPr id="4" name="Rectangle 3"/>
          <p:cNvSpPr/>
          <p:nvPr/>
        </p:nvSpPr>
        <p:spPr>
          <a:xfrm>
            <a:off x="-324544" y="3212976"/>
            <a:ext cx="4464496" cy="3416320"/>
          </a:xfrm>
          <a:prstGeom prst="rect">
            <a:avLst/>
          </a:prstGeom>
          <a:noFill/>
        </p:spPr>
        <p:txBody>
          <a:bodyPr wrap="square" lIns="91440" tIns="45720" rIns="91440" bIns="45720">
            <a:spAutoFit/>
          </a:bodyPr>
          <a:lstStyle/>
          <a:p>
            <a:pPr algn="ctr">
              <a:lnSpc>
                <a:spcPct val="150000"/>
              </a:lnSpc>
            </a:pPr>
            <a:r>
              <a:rPr lang="en-US" sz="3600" b="1" cap="none" spc="0" dirty="0" smtClean="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The 1</a:t>
            </a:r>
            <a:r>
              <a:rPr lang="en-US" sz="3600" b="1" cap="none" spc="0" baseline="30000" dirty="0" smtClean="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st</a:t>
            </a:r>
            <a:r>
              <a:rPr lang="en-US" sz="3600" b="1" cap="none" spc="0" dirty="0" smtClean="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 day </a:t>
            </a:r>
            <a:br>
              <a:rPr lang="en-US" sz="3600" b="1" cap="none" spc="0" dirty="0" smtClean="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of creation </a:t>
            </a:r>
            <a:br>
              <a:rPr lang="en-US" sz="3600" b="1" cap="none" spc="0" dirty="0" smtClean="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began with LIGHT.</a:t>
            </a:r>
            <a:endParaRPr lang="en-US" sz="3600" b="1" cap="none" spc="0" dirty="0">
              <a:ln w="900" cmpd="sng">
                <a:solidFill>
                  <a:schemeClr val="accent1">
                    <a:lumMod val="5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endParaRPr>
          </a:p>
        </p:txBody>
      </p:sp>
      <p:sp>
        <p:nvSpPr>
          <p:cNvPr id="5" name="Rectangle 4"/>
          <p:cNvSpPr/>
          <p:nvPr/>
        </p:nvSpPr>
        <p:spPr>
          <a:xfrm>
            <a:off x="6102816" y="1268760"/>
            <a:ext cx="2880320" cy="5078313"/>
          </a:xfrm>
          <a:prstGeom prst="rect">
            <a:avLst/>
          </a:prstGeom>
          <a:noFill/>
        </p:spPr>
        <p:txBody>
          <a:bodyPr wrap="square" lIns="91440" tIns="45720" rIns="91440" bIns="45720">
            <a:spAutoFit/>
          </a:bodyPr>
          <a:lstStyle/>
          <a:p>
            <a:pPr algn="ctr">
              <a:lnSpc>
                <a:spcPct val="150000"/>
              </a:lnSpc>
            </a:pP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Every day since then begins with the light </a:t>
            </a:r>
            <a:b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of Dawn </a:t>
            </a:r>
            <a:b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br>
            <a:r>
              <a:rPr lang="en-US" sz="3600" b="1" dirty="0" smtClean="0">
                <a:ln w="900" cmpd="sng">
                  <a:solidFill>
                    <a:schemeClr val="accent1">
                      <a:satMod val="19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rPr>
              <a:t>(or boqer).</a:t>
            </a:r>
            <a:endPar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01600">
                  <a:schemeClr val="accent4">
                    <a:lumMod val="40000"/>
                    <a:lumOff val="60000"/>
                    <a:alpha val="94000"/>
                  </a:schemeClr>
                </a:glow>
                <a:innerShdw blurRad="101600" dist="76200" dir="5400000">
                  <a:schemeClr val="accent1">
                    <a:satMod val="190000"/>
                    <a:tint val="100000"/>
                    <a:alpha val="74000"/>
                  </a:schemeClr>
                </a:innerShdw>
              </a:effectLst>
              <a:latin typeface="Segoe Print" pitchFamily="2" charset="0"/>
            </a:endParaRPr>
          </a:p>
        </p:txBody>
      </p:sp>
    </p:spTree>
    <p:extLst>
      <p:ext uri="{BB962C8B-B14F-4D97-AF65-F5344CB8AC3E}">
        <p14:creationId xmlns:p14="http://schemas.microsoft.com/office/powerpoint/2010/main" val="3893241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72</a:t>
            </a:fld>
            <a:endParaRPr lang="es-ES" b="0" dirty="0">
              <a:solidFill>
                <a:schemeClr val="tx1"/>
              </a:solidFill>
            </a:endParaRPr>
          </a:p>
        </p:txBody>
      </p:sp>
      <p:sp>
        <p:nvSpPr>
          <p:cNvPr id="4" name="Rectangle 3"/>
          <p:cNvSpPr/>
          <p:nvPr/>
        </p:nvSpPr>
        <p:spPr>
          <a:xfrm>
            <a:off x="3855800" y="116632"/>
            <a:ext cx="4724371" cy="1200329"/>
          </a:xfrm>
          <a:prstGeom prst="rect">
            <a:avLst/>
          </a:prstGeom>
          <a:noFill/>
        </p:spPr>
        <p:txBody>
          <a:bodyPr wrap="none" lIns="91440" tIns="45720" rIns="91440" bIns="45720">
            <a:spAutoFit/>
            <a:scene3d>
              <a:camera prst="orthographicFront"/>
              <a:lightRig rig="glow" dir="tl">
                <a:rot lat="0" lon="0" rev="5400000"/>
              </a:lightRig>
            </a:scene3d>
            <a:sp3d extrusionH="57150" contourW="12700">
              <a:bevelT w="25400" h="25400" prst="coolSlant"/>
              <a:contourClr>
                <a:schemeClr val="accent6">
                  <a:shade val="73000"/>
                </a:schemeClr>
              </a:contourClr>
            </a:sp3d>
          </a:bodyPr>
          <a:lstStyle/>
          <a:p>
            <a:pPr algn="ctr"/>
            <a:r>
              <a:rPr lang="en-US" sz="3600" b="1" dirty="0" smtClean="0">
                <a:ln w="11430">
                  <a:solidFill>
                    <a:schemeClr val="accent1">
                      <a:lumMod val="60000"/>
                      <a:lumOff val="40000"/>
                    </a:schemeClr>
                  </a:solidFill>
                </a:ln>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What</a:t>
            </a:r>
            <a:r>
              <a:rPr lang="en-US" sz="3600" b="1" dirty="0" smtClean="0">
                <a:ln w="11430"/>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 </a:t>
            </a:r>
            <a:r>
              <a:rPr lang="en-US" sz="3600" b="1" dirty="0" smtClean="0">
                <a:ln w="11430">
                  <a:solidFill>
                    <a:schemeClr val="accent1">
                      <a:lumMod val="60000"/>
                      <a:lumOff val="40000"/>
                    </a:schemeClr>
                  </a:solidFill>
                </a:ln>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About</a:t>
            </a:r>
            <a:r>
              <a:rPr lang="en-US" sz="3600" b="1" dirty="0" smtClean="0">
                <a:ln w="11430"/>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 </a:t>
            </a:r>
            <a:r>
              <a:rPr lang="en-US" sz="3600" b="1" dirty="0">
                <a:ln w="11430">
                  <a:solidFill>
                    <a:schemeClr val="accent1">
                      <a:lumMod val="60000"/>
                      <a:lumOff val="40000"/>
                    </a:schemeClr>
                  </a:solidFill>
                </a:ln>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a:t>
            </a:r>
            <a:br>
              <a:rPr lang="en-US" sz="3600" b="1" dirty="0">
                <a:ln w="11430">
                  <a:solidFill>
                    <a:schemeClr val="accent1">
                      <a:lumMod val="60000"/>
                      <a:lumOff val="40000"/>
                    </a:schemeClr>
                  </a:solidFill>
                </a:ln>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br>
            <a:r>
              <a:rPr lang="en-US" sz="3600" b="1" dirty="0">
                <a:ln w="11430">
                  <a:solidFill>
                    <a:schemeClr val="accent1">
                      <a:lumMod val="60000"/>
                      <a:lumOff val="40000"/>
                    </a:schemeClr>
                  </a:solidFill>
                </a:ln>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Day of Atonement</a:t>
            </a:r>
            <a:r>
              <a:rPr lang="en-US" sz="3600" b="1" dirty="0" smtClean="0">
                <a:ln w="11430">
                  <a:solidFill>
                    <a:schemeClr val="accent1">
                      <a:lumMod val="60000"/>
                      <a:lumOff val="40000"/>
                    </a:schemeClr>
                  </a:solidFill>
                </a:ln>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a:t>
            </a:r>
            <a:endParaRPr lang="en-US" sz="3600" b="1" dirty="0">
              <a:ln w="11430">
                <a:solidFill>
                  <a:schemeClr val="accent1">
                    <a:lumMod val="60000"/>
                    <a:lumOff val="40000"/>
                  </a:schemeClr>
                </a:solidFill>
              </a:ln>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endParaRPr>
          </a:p>
        </p:txBody>
      </p:sp>
      <p:sp>
        <p:nvSpPr>
          <p:cNvPr id="6" name="Rectangle 5"/>
          <p:cNvSpPr/>
          <p:nvPr/>
        </p:nvSpPr>
        <p:spPr>
          <a:xfrm>
            <a:off x="107504" y="39687"/>
            <a:ext cx="269176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w="38100">
                  <a:solidFill>
                    <a:srgbClr val="002060"/>
                  </a:solidFill>
                </a:ln>
                <a:solidFill>
                  <a:schemeClr val="bg2"/>
                </a:solidFill>
                <a:effectLst/>
                <a:latin typeface="Ravie" pitchFamily="82" charset="0"/>
              </a:rPr>
              <a:t>But…</a:t>
            </a:r>
            <a:endParaRPr lang="en-US" sz="5400" b="1" cap="none" spc="0" dirty="0">
              <a:ln w="38100">
                <a:solidFill>
                  <a:srgbClr val="002060"/>
                </a:solidFill>
              </a:ln>
              <a:solidFill>
                <a:schemeClr val="bg2"/>
              </a:solidFill>
              <a:effectLst/>
              <a:latin typeface="Ravie" pitchFamily="82" charset="0"/>
            </a:endParaRPr>
          </a:p>
        </p:txBody>
      </p:sp>
      <p:sp>
        <p:nvSpPr>
          <p:cNvPr id="7" name="Rectangle 6"/>
          <p:cNvSpPr/>
          <p:nvPr/>
        </p:nvSpPr>
        <p:spPr>
          <a:xfrm>
            <a:off x="3535586" y="5497731"/>
            <a:ext cx="5182829"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The most solemn </a:t>
            </a:r>
            <a:br>
              <a:rPr lang="en-US" sz="3600" b="1" dirty="0" smtClean="0">
                <a:ln w="11430"/>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br>
            <a:r>
              <a:rPr lang="en-US" sz="3600" b="1" dirty="0" smtClean="0">
                <a:ln w="11430"/>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rPr>
              <a:t>Sabbath of the year!?</a:t>
            </a:r>
            <a:endParaRPr lang="en-US" sz="4400" b="1" cap="none" spc="0" dirty="0">
              <a:ln w="11430"/>
              <a:solidFill>
                <a:srgbClr val="DFA6C0"/>
              </a:solidFill>
              <a:effectLst>
                <a:glow rad="127000">
                  <a:schemeClr val="accent2">
                    <a:lumMod val="50000"/>
                  </a:schemeClr>
                </a:glow>
                <a:outerShdw blurRad="80000" dist="40000" dir="5040000" algn="tl">
                  <a:srgbClr val="000000">
                    <a:alpha val="30000"/>
                  </a:srgbClr>
                </a:outerShdw>
              </a:effectLst>
              <a:latin typeface="Segoe Print" pitchFamily="2" charset="0"/>
            </a:endParaRPr>
          </a:p>
        </p:txBody>
      </p:sp>
    </p:spTree>
    <p:extLst>
      <p:ext uri="{BB962C8B-B14F-4D97-AF65-F5344CB8AC3E}">
        <p14:creationId xmlns:p14="http://schemas.microsoft.com/office/powerpoint/2010/main" val="121548243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bg1"/>
                </a:solidFill>
              </a:rPr>
              <a:pPr/>
              <a:t>73</a:t>
            </a:fld>
            <a:endParaRPr lang="es-ES" b="0" dirty="0">
              <a:solidFill>
                <a:schemeClr val="bg1"/>
              </a:solidFill>
            </a:endParaRPr>
          </a:p>
        </p:txBody>
      </p:sp>
      <p:sp>
        <p:nvSpPr>
          <p:cNvPr id="4" name="Rectangle 3"/>
          <p:cNvSpPr/>
          <p:nvPr/>
        </p:nvSpPr>
        <p:spPr>
          <a:xfrm>
            <a:off x="3563888" y="332656"/>
            <a:ext cx="5256584" cy="4401205"/>
          </a:xfrm>
          <a:prstGeom prst="rect">
            <a:avLst/>
          </a:prstGeom>
          <a:noFill/>
        </p:spPr>
        <p:txBody>
          <a:bodyPr wrap="square" lIns="91440" tIns="45720" rIns="91440" bIns="45720">
            <a:spAutoFit/>
          </a:bodyPr>
          <a:lstStyle/>
          <a:p>
            <a:pPr algn="ct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Is Lev 23:32 </a:t>
            </a:r>
            <a:b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the Torah proof </a:t>
            </a:r>
            <a:b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that every </a:t>
            </a:r>
            <a:b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Day of Atonement </a:t>
            </a:r>
            <a:r>
              <a:rPr lang="en-US" sz="2800" b="1" cap="none" spc="0" dirty="0" smtClean="0">
                <a:ln w="900" cmpd="sng">
                  <a:solidFill>
                    <a:srgbClr val="00B0F0">
                      <a:alpha val="55000"/>
                    </a:srgbClr>
                  </a:solidFill>
                  <a:prstDash val="solid"/>
                </a:ln>
                <a:solidFill>
                  <a:srgbClr val="A7E8FF"/>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(and every weekly Sabbath) </a:t>
            </a: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begins with the </a:t>
            </a:r>
            <a:b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dusk of evening </a:t>
            </a:r>
            <a:b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br>
            <a:r>
              <a:rPr lang="en-US" sz="3600" b="1" cap="none" spc="0"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at sunset?</a:t>
            </a:r>
            <a:endParaRPr lang="en-US" sz="3600" b="1" cap="none" spc="0" dirty="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endParaRPr>
          </a:p>
        </p:txBody>
      </p:sp>
      <p:pic>
        <p:nvPicPr>
          <p:cNvPr id="6" name="Picture 3" descr="F:\Art on Desktop - 1\art moon pt 5\man-dont-get-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187624" y="836712"/>
            <a:ext cx="2555776" cy="1685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33264" y="5445224"/>
            <a:ext cx="8659216" cy="1200329"/>
          </a:xfrm>
          <a:prstGeom prst="rect">
            <a:avLst/>
          </a:prstGeom>
          <a:noFill/>
        </p:spPr>
        <p:txBody>
          <a:bodyPr wrap="square" lIns="91440" tIns="45720" rIns="91440" bIns="45720">
            <a:spAutoFit/>
          </a:bodyPr>
          <a:lstStyle/>
          <a:p>
            <a:pPr algn="ctr"/>
            <a:r>
              <a:rPr lang="en-US" sz="3600" b="1"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Even if the context is </a:t>
            </a:r>
            <a:br>
              <a:rPr lang="en-US" sz="3600" b="1"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br>
            <a:r>
              <a:rPr lang="en-US" sz="3600" b="1" dirty="0" smtClean="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rPr>
              <a:t>ONLY for Day of Atonement?</a:t>
            </a:r>
            <a:endParaRPr lang="en-US" sz="3600" b="1" cap="none" spc="0" dirty="0">
              <a:ln w="900" cmpd="sng">
                <a:solidFill>
                  <a:schemeClr val="accent1">
                    <a:satMod val="190000"/>
                    <a:alpha val="55000"/>
                  </a:schemeClr>
                </a:solidFill>
                <a:prstDash val="solid"/>
              </a:ln>
              <a:solidFill>
                <a:schemeClr val="accent4">
                  <a:lumMod val="60000"/>
                  <a:lumOff val="40000"/>
                </a:schemeClr>
              </a:solidFill>
              <a:effectLst>
                <a:glow rad="127000">
                  <a:schemeClr val="tx1">
                    <a:lumMod val="85000"/>
                    <a:lumOff val="15000"/>
                  </a:schemeClr>
                </a:glow>
                <a:innerShdw blurRad="101600" dist="76200" dir="5400000">
                  <a:schemeClr val="accent1">
                    <a:satMod val="190000"/>
                    <a:tint val="100000"/>
                    <a:alpha val="74000"/>
                  </a:schemeClr>
                </a:innerShdw>
              </a:effectLst>
              <a:latin typeface="Segoe Print" pitchFamily="2" charset="0"/>
            </a:endParaRPr>
          </a:p>
        </p:txBody>
      </p:sp>
    </p:spTree>
    <p:extLst>
      <p:ext uri="{BB962C8B-B14F-4D97-AF65-F5344CB8AC3E}">
        <p14:creationId xmlns:p14="http://schemas.microsoft.com/office/powerpoint/2010/main" val="185609474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74</a:t>
            </a:fld>
            <a:endParaRPr lang="es-ES" b="0" dirty="0">
              <a:solidFill>
                <a:schemeClr val="tx1"/>
              </a:solidFill>
            </a:endParaRPr>
          </a:p>
        </p:txBody>
      </p:sp>
      <p:sp>
        <p:nvSpPr>
          <p:cNvPr id="4" name="Rectangle 3"/>
          <p:cNvSpPr/>
          <p:nvPr/>
        </p:nvSpPr>
        <p:spPr>
          <a:xfrm>
            <a:off x="188912" y="2492896"/>
            <a:ext cx="8927664" cy="2246769"/>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r>
              <a:rPr lang="en-US" sz="3200" b="1" dirty="0" smtClean="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 the full context of Lev 23:26-32 for: </a:t>
            </a:r>
          </a:p>
          <a:p>
            <a:pPr marL="571500" indent="-571500">
              <a:lnSpc>
                <a:spcPct val="150000"/>
              </a:lnSpc>
              <a:buFont typeface="Arial" pitchFamily="34" charset="0"/>
              <a:buChar char="•"/>
            </a:pPr>
            <a:r>
              <a:rPr lang="en-US" sz="2400" b="1" dirty="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t</a:t>
            </a:r>
            <a:r>
              <a:rPr lang="en-US" sz="2400" b="1" dirty="0" smtClean="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he 10</a:t>
            </a:r>
            <a:r>
              <a:rPr lang="en-US" sz="2400" b="1" baseline="30000" dirty="0" smtClean="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th</a:t>
            </a:r>
            <a:r>
              <a:rPr lang="en-US" sz="2400" b="1" dirty="0" smtClean="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 day of the 7</a:t>
            </a:r>
            <a:r>
              <a:rPr lang="en-US" sz="2400" b="1" baseline="30000" dirty="0" smtClean="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th</a:t>
            </a:r>
            <a:r>
              <a:rPr lang="en-US" sz="2400" b="1" dirty="0" smtClean="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 month (Day of Atonement)</a:t>
            </a:r>
          </a:p>
          <a:p>
            <a:pPr marL="571500" indent="-571500">
              <a:lnSpc>
                <a:spcPct val="150000"/>
              </a:lnSpc>
              <a:buFont typeface="Arial" pitchFamily="34" charset="0"/>
              <a:buChar char="•"/>
            </a:pPr>
            <a:r>
              <a:rPr lang="en-US" sz="2400" b="1" dirty="0" smtClean="0">
                <a:ln w="24500" cmpd="dbl">
                  <a:noFill/>
                  <a:prstDash val="solid"/>
                  <a:miter lim="800000"/>
                </a:ln>
                <a:solidFill>
                  <a:schemeClr val="accent4">
                    <a:lumMod val="60000"/>
                    <a:lumOff val="40000"/>
                  </a:schemeClr>
                </a:solidFill>
                <a:effectLst>
                  <a:glow rad="101600">
                    <a:srgbClr val="006600">
                      <a:alpha val="92000"/>
                    </a:srgbClr>
                  </a:glow>
                  <a:outerShdw blurRad="38100" dist="38100" dir="7020000" algn="tl">
                    <a:srgbClr val="000000">
                      <a:alpha val="35000"/>
                    </a:srgbClr>
                  </a:outerShdw>
                </a:effectLst>
                <a:latin typeface="Comic Sans MS" pitchFamily="66" charset="0"/>
              </a:rPr>
              <a:t>the 9</a:t>
            </a:r>
            <a:r>
              <a:rPr lang="en-US" sz="2400" b="1" baseline="30000" dirty="0" smtClean="0">
                <a:ln w="24500" cmpd="dbl">
                  <a:noFill/>
                  <a:prstDash val="solid"/>
                  <a:miter lim="800000"/>
                </a:ln>
                <a:solidFill>
                  <a:schemeClr val="accent4">
                    <a:lumMod val="60000"/>
                    <a:lumOff val="40000"/>
                  </a:schemeClr>
                </a:solidFill>
                <a:effectLst>
                  <a:glow rad="101600">
                    <a:srgbClr val="006600">
                      <a:alpha val="92000"/>
                    </a:srgbClr>
                  </a:glow>
                  <a:outerShdw blurRad="38100" dist="38100" dir="7020000" algn="tl">
                    <a:srgbClr val="000000">
                      <a:alpha val="35000"/>
                    </a:srgbClr>
                  </a:outerShdw>
                </a:effectLst>
                <a:latin typeface="Comic Sans MS" pitchFamily="66" charset="0"/>
              </a:rPr>
              <a:t>th</a:t>
            </a:r>
            <a:r>
              <a:rPr lang="en-US" sz="2400" b="1" dirty="0" smtClean="0">
                <a:ln w="24500" cmpd="dbl">
                  <a:noFill/>
                  <a:prstDash val="solid"/>
                  <a:miter lim="800000"/>
                </a:ln>
                <a:solidFill>
                  <a:schemeClr val="accent4">
                    <a:lumMod val="60000"/>
                    <a:lumOff val="40000"/>
                  </a:schemeClr>
                </a:solidFill>
                <a:effectLst>
                  <a:glow rad="101600">
                    <a:srgbClr val="006600">
                      <a:alpha val="92000"/>
                    </a:srgbClr>
                  </a:glow>
                  <a:outerShdw blurRad="38100" dist="38100" dir="7020000" algn="tl">
                    <a:srgbClr val="000000">
                      <a:alpha val="35000"/>
                    </a:srgbClr>
                  </a:outerShdw>
                </a:effectLst>
                <a:latin typeface="Comic Sans MS" pitchFamily="66" charset="0"/>
              </a:rPr>
              <a:t> day of the 7</a:t>
            </a:r>
            <a:r>
              <a:rPr lang="en-US" sz="2400" b="1" baseline="30000" dirty="0" smtClean="0">
                <a:ln w="24500" cmpd="dbl">
                  <a:noFill/>
                  <a:prstDash val="solid"/>
                  <a:miter lim="800000"/>
                </a:ln>
                <a:solidFill>
                  <a:schemeClr val="accent4">
                    <a:lumMod val="60000"/>
                    <a:lumOff val="40000"/>
                  </a:schemeClr>
                </a:solidFill>
                <a:effectLst>
                  <a:glow rad="101600">
                    <a:srgbClr val="006600">
                      <a:alpha val="92000"/>
                    </a:srgbClr>
                  </a:glow>
                  <a:outerShdw blurRad="38100" dist="38100" dir="7020000" algn="tl">
                    <a:srgbClr val="000000">
                      <a:alpha val="35000"/>
                    </a:srgbClr>
                  </a:outerShdw>
                </a:effectLst>
                <a:latin typeface="Comic Sans MS" pitchFamily="66" charset="0"/>
              </a:rPr>
              <a:t>th</a:t>
            </a:r>
            <a:r>
              <a:rPr lang="en-US" sz="2400" b="1" dirty="0" smtClean="0">
                <a:ln w="24500" cmpd="dbl">
                  <a:noFill/>
                  <a:prstDash val="solid"/>
                  <a:miter lim="800000"/>
                </a:ln>
                <a:solidFill>
                  <a:schemeClr val="accent4">
                    <a:lumMod val="60000"/>
                    <a:lumOff val="40000"/>
                  </a:schemeClr>
                </a:solidFill>
                <a:effectLst>
                  <a:glow rad="101600">
                    <a:srgbClr val="006600">
                      <a:alpha val="92000"/>
                    </a:srgbClr>
                  </a:glow>
                  <a:outerShdw blurRad="38100" dist="38100" dir="7020000" algn="tl">
                    <a:srgbClr val="000000">
                      <a:alpha val="35000"/>
                    </a:srgbClr>
                  </a:outerShdw>
                </a:effectLst>
                <a:latin typeface="Comic Sans MS" pitchFamily="66" charset="0"/>
              </a:rPr>
              <a:t> month (a “special” requirement)</a:t>
            </a:r>
          </a:p>
          <a:p>
            <a:pPr>
              <a:lnSpc>
                <a:spcPct val="150000"/>
              </a:lnSpc>
            </a:pPr>
            <a:r>
              <a:rPr lang="en-US" sz="2400" b="1" dirty="0" smtClean="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rPr>
              <a:t>    to understand what these words really mean:</a:t>
            </a:r>
            <a:endParaRPr lang="en-US" sz="2400" b="1" dirty="0">
              <a:ln w="24500" cmpd="dbl">
                <a:noFill/>
                <a:prstDash val="solid"/>
                <a:miter lim="800000"/>
              </a:ln>
              <a:solidFill>
                <a:schemeClr val="accent4">
                  <a:lumMod val="60000"/>
                  <a:lumOff val="40000"/>
                </a:schemeClr>
              </a:solidFill>
              <a:effectLst>
                <a:glow rad="127000">
                  <a:srgbClr val="002060">
                    <a:alpha val="94000"/>
                  </a:srgbClr>
                </a:glow>
                <a:outerShdw blurRad="38100" dist="38100" dir="7020000" algn="tl">
                  <a:srgbClr val="000000">
                    <a:alpha val="35000"/>
                  </a:srgbClr>
                </a:outerShdw>
              </a:effectLst>
              <a:latin typeface="Comic Sans MS" pitchFamily="66" charset="0"/>
            </a:endParaRPr>
          </a:p>
        </p:txBody>
      </p:sp>
      <p:sp>
        <p:nvSpPr>
          <p:cNvPr id="5" name="Rectangle 4"/>
          <p:cNvSpPr/>
          <p:nvPr/>
        </p:nvSpPr>
        <p:spPr>
          <a:xfrm>
            <a:off x="108832" y="118373"/>
            <a:ext cx="8927664" cy="1200329"/>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600" b="1" dirty="0" smtClean="0">
                <a:ln w="24500" cmpd="dbl">
                  <a:noFill/>
                  <a:prstDash val="solid"/>
                  <a:miter lim="800000"/>
                </a:ln>
                <a:solidFill>
                  <a:schemeClr val="accent4">
                    <a:lumMod val="60000"/>
                    <a:lumOff val="40000"/>
                  </a:schemeClr>
                </a:solidFill>
                <a:effectLst>
                  <a:glow rad="215900">
                    <a:srgbClr val="513A2D"/>
                  </a:glow>
                  <a:outerShdw blurRad="38100" dist="38100" dir="7020000" algn="tl">
                    <a:srgbClr val="000000">
                      <a:alpha val="35000"/>
                    </a:srgbClr>
                  </a:outerShdw>
                </a:effectLst>
                <a:latin typeface="Comic Sans MS" pitchFamily="66" charset="0"/>
              </a:rPr>
              <a:t>In order to understand Lev 23:32</a:t>
            </a:r>
            <a:r>
              <a:rPr lang="en-US" sz="2800" b="1" dirty="0" smtClean="0">
                <a:ln w="24500" cmpd="dbl">
                  <a:noFill/>
                  <a:prstDash val="solid"/>
                  <a:miter lim="800000"/>
                </a:ln>
                <a:solidFill>
                  <a:schemeClr val="accent4">
                    <a:lumMod val="60000"/>
                    <a:lumOff val="40000"/>
                  </a:schemeClr>
                </a:solidFill>
                <a:effectLst>
                  <a:glow rad="215900">
                    <a:srgbClr val="513A2D"/>
                  </a:glow>
                  <a:outerShdw blurRad="38100" dist="38100" dir="7020000" algn="tl">
                    <a:srgbClr val="000000">
                      <a:alpha val="35000"/>
                    </a:srgbClr>
                  </a:outerShdw>
                </a:effectLst>
                <a:latin typeface="Comic Sans MS" pitchFamily="66" charset="0"/>
              </a:rPr>
              <a:t>(c) </a:t>
            </a:r>
            <a:r>
              <a:rPr lang="en-US" sz="3600" b="1" dirty="0" smtClean="0">
                <a:ln w="24500" cmpd="dbl">
                  <a:noFill/>
                  <a:prstDash val="solid"/>
                  <a:miter lim="800000"/>
                </a:ln>
                <a:solidFill>
                  <a:schemeClr val="accent4">
                    <a:lumMod val="60000"/>
                    <a:lumOff val="40000"/>
                  </a:schemeClr>
                </a:solidFill>
                <a:effectLst>
                  <a:glow rad="215900">
                    <a:srgbClr val="513A2D"/>
                  </a:glow>
                  <a:outerShdw blurRad="38100" dist="38100" dir="7020000" algn="tl">
                    <a:srgbClr val="000000">
                      <a:alpha val="35000"/>
                    </a:srgbClr>
                  </a:outerShdw>
                </a:effectLst>
                <a:latin typeface="Comic Sans MS" pitchFamily="66" charset="0"/>
              </a:rPr>
              <a:t>we must examine …</a:t>
            </a:r>
            <a:endParaRPr lang="en-US" sz="3600" b="1" dirty="0">
              <a:ln w="24500" cmpd="dbl">
                <a:noFill/>
                <a:prstDash val="solid"/>
                <a:miter lim="800000"/>
              </a:ln>
              <a:solidFill>
                <a:schemeClr val="accent4">
                  <a:lumMod val="60000"/>
                  <a:lumOff val="40000"/>
                </a:schemeClr>
              </a:solidFill>
              <a:effectLst>
                <a:glow rad="215900">
                  <a:srgbClr val="513A2D"/>
                </a:glow>
                <a:outerShdw blurRad="38100" dist="38100" dir="7020000" algn="tl">
                  <a:srgbClr val="000000">
                    <a:alpha val="35000"/>
                  </a:srgbClr>
                </a:outerShdw>
              </a:effectLst>
              <a:latin typeface="Comic Sans MS" pitchFamily="66" charset="0"/>
            </a:endParaRPr>
          </a:p>
        </p:txBody>
      </p:sp>
      <p:sp>
        <p:nvSpPr>
          <p:cNvPr id="6" name="Rectangle 5"/>
          <p:cNvSpPr/>
          <p:nvPr/>
        </p:nvSpPr>
        <p:spPr>
          <a:xfrm>
            <a:off x="539552" y="4725144"/>
            <a:ext cx="8352928" cy="203132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lnSpc>
                <a:spcPct val="150000"/>
              </a:lnSpc>
            </a:pPr>
            <a:r>
              <a:rPr lang="en-US" b="1" dirty="0" smtClean="0">
                <a:ln w="24500" cmpd="dbl">
                  <a:noFill/>
                  <a:prstDash val="solid"/>
                  <a:miter lim="800000"/>
                </a:ln>
                <a:solidFill>
                  <a:schemeClr val="accent4">
                    <a:lumMod val="60000"/>
                    <a:lumOff val="40000"/>
                  </a:schemeClr>
                </a:solidFill>
                <a:effectLst>
                  <a:glow rad="215900">
                    <a:srgbClr val="513A2D"/>
                  </a:glow>
                  <a:outerShdw blurRad="38100" dist="38100" dir="7020000" algn="tl">
                    <a:srgbClr val="000000">
                      <a:alpha val="35000"/>
                    </a:srgbClr>
                  </a:outerShdw>
                </a:effectLst>
                <a:latin typeface="Comic Sans MS" pitchFamily="66" charset="0"/>
              </a:rPr>
              <a:t> </a:t>
            </a:r>
            <a: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 in </a:t>
            </a:r>
            <a:r>
              <a:rPr lang="en-US" sz="2800" b="1" dirty="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the ninth </a:t>
            </a:r>
            <a: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day of </a:t>
            </a:r>
            <a:r>
              <a:rPr lang="en-US" sz="2800" b="1" dirty="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the month at even, </a:t>
            </a:r>
            <a: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
            </a:r>
            <a:b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br>
            <a: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from </a:t>
            </a:r>
            <a:r>
              <a:rPr lang="en-US" sz="2800" b="1" dirty="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even unto even, </a:t>
            </a:r>
            <a: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
            </a:r>
            <a:b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br>
            <a: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shall </a:t>
            </a:r>
            <a:r>
              <a:rPr lang="en-US" sz="2800" b="1" dirty="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ye </a:t>
            </a:r>
            <a:r>
              <a:rPr lang="en-US" sz="2800" b="1" dirty="0" smtClean="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rPr>
              <a:t>celebrate your Sabbath.” </a:t>
            </a:r>
            <a:endParaRPr lang="en-US" sz="2000" b="1" dirty="0">
              <a:ln w="24500" cmpd="dbl">
                <a:noFill/>
                <a:prstDash val="solid"/>
                <a:miter lim="800000"/>
              </a:ln>
              <a:solidFill>
                <a:schemeClr val="accent4">
                  <a:lumMod val="60000"/>
                  <a:lumOff val="40000"/>
                </a:schemeClr>
              </a:solidFill>
              <a:effectLst>
                <a:glow rad="127000">
                  <a:schemeClr val="accent2">
                    <a:lumMod val="50000"/>
                  </a:schemeClr>
                </a:glow>
                <a:outerShdw blurRad="38100" dist="38100" dir="7020000" algn="tl">
                  <a:srgbClr val="000000">
                    <a:alpha val="35000"/>
                  </a:srgbClr>
                </a:outerShdw>
              </a:effectLst>
              <a:latin typeface="Comic Sans MS" pitchFamily="66" charset="0"/>
            </a:endParaRPr>
          </a:p>
        </p:txBody>
      </p:sp>
    </p:spTree>
    <p:extLst>
      <p:ext uri="{BB962C8B-B14F-4D97-AF65-F5344CB8AC3E}">
        <p14:creationId xmlns:p14="http://schemas.microsoft.com/office/powerpoint/2010/main" val="38379591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75</a:t>
            </a:fld>
            <a:endParaRPr lang="es-ES" b="0" dirty="0">
              <a:solidFill>
                <a:schemeClr val="tx1"/>
              </a:solidFill>
            </a:endParaRPr>
          </a:p>
        </p:txBody>
      </p:sp>
      <p:sp>
        <p:nvSpPr>
          <p:cNvPr id="4" name="Rectangle 3"/>
          <p:cNvSpPr/>
          <p:nvPr/>
        </p:nvSpPr>
        <p:spPr>
          <a:xfrm>
            <a:off x="107504" y="44624"/>
            <a:ext cx="8856984" cy="166244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lnSpc>
                <a:spcPct val="150000"/>
              </a:lnSpc>
            </a:pPr>
            <a:r>
              <a:rPr lang="en-US" sz="3600" b="1" dirty="0" smtClean="0">
                <a:ln w="24500" cmpd="dbl">
                  <a:noFill/>
                  <a:prstDash val="solid"/>
                  <a:miter lim="800000"/>
                </a:ln>
                <a:solidFill>
                  <a:schemeClr val="accent4">
                    <a:lumMod val="60000"/>
                    <a:lumOff val="40000"/>
                  </a:schemeClr>
                </a:solidFill>
                <a:effectLst>
                  <a:glow rad="127000">
                    <a:srgbClr val="002060">
                      <a:alpha val="91000"/>
                    </a:srgbClr>
                  </a:glow>
                  <a:outerShdw blurRad="38100" dist="38100" dir="7020000" algn="tl">
                    <a:srgbClr val="000000">
                      <a:alpha val="35000"/>
                    </a:srgbClr>
                  </a:outerShdw>
                </a:effectLst>
                <a:latin typeface="Comic Sans MS" pitchFamily="66" charset="0"/>
              </a:rPr>
              <a:t>Note:  This passage speaks about an</a:t>
            </a:r>
            <a:br>
              <a:rPr lang="en-US" sz="3600" b="1" dirty="0" smtClean="0">
                <a:ln w="24500" cmpd="dbl">
                  <a:noFill/>
                  <a:prstDash val="solid"/>
                  <a:miter lim="800000"/>
                </a:ln>
                <a:solidFill>
                  <a:schemeClr val="accent4">
                    <a:lumMod val="60000"/>
                    <a:lumOff val="40000"/>
                  </a:schemeClr>
                </a:solidFill>
                <a:effectLst>
                  <a:glow rad="127000">
                    <a:srgbClr val="002060">
                      <a:alpha val="91000"/>
                    </a:srgbClr>
                  </a:glow>
                  <a:outerShdw blurRad="38100" dist="38100" dir="7020000" algn="tl">
                    <a:srgbClr val="000000">
                      <a:alpha val="35000"/>
                    </a:srgbClr>
                  </a:outerShdw>
                </a:effectLst>
                <a:latin typeface="Comic Sans MS" pitchFamily="66" charset="0"/>
              </a:rPr>
            </a:br>
            <a:r>
              <a:rPr lang="en-US" sz="3600" b="1" dirty="0" smtClean="0">
                <a:ln w="24500" cmpd="dbl">
                  <a:noFill/>
                  <a:prstDash val="solid"/>
                  <a:miter lim="800000"/>
                </a:ln>
                <a:solidFill>
                  <a:schemeClr val="accent4">
                    <a:lumMod val="60000"/>
                    <a:lumOff val="40000"/>
                  </a:schemeClr>
                </a:solidFill>
                <a:effectLst>
                  <a:glow rad="127000">
                    <a:srgbClr val="002060">
                      <a:alpha val="91000"/>
                    </a:srgbClr>
                  </a:glow>
                  <a:outerShdw blurRad="38100" dist="38100" dir="7020000" algn="tl">
                    <a:srgbClr val="000000">
                      <a:alpha val="35000"/>
                    </a:srgbClr>
                  </a:outerShdw>
                </a:effectLst>
                <a:latin typeface="Comic Sans MS" pitchFamily="66" charset="0"/>
              </a:rPr>
              <a:t>“affliction of one’s soul.”</a:t>
            </a:r>
            <a:r>
              <a:rPr lang="en-US" b="1" dirty="0" smtClean="0">
                <a:ln w="24500" cmpd="dbl">
                  <a:noFill/>
                  <a:prstDash val="solid"/>
                  <a:miter lim="800000"/>
                </a:ln>
                <a:solidFill>
                  <a:schemeClr val="accent4">
                    <a:lumMod val="60000"/>
                    <a:lumOff val="40000"/>
                  </a:schemeClr>
                </a:solidFill>
                <a:effectLst>
                  <a:glow rad="127000">
                    <a:srgbClr val="002060">
                      <a:alpha val="91000"/>
                    </a:srgbClr>
                  </a:glow>
                  <a:outerShdw blurRad="38100" dist="38100" dir="7020000" algn="tl">
                    <a:srgbClr val="000000">
                      <a:alpha val="35000"/>
                    </a:srgbClr>
                  </a:outerShdw>
                </a:effectLst>
                <a:latin typeface="Comic Sans MS" pitchFamily="66" charset="0"/>
              </a:rPr>
              <a:t> </a:t>
            </a:r>
          </a:p>
        </p:txBody>
      </p:sp>
      <p:sp>
        <p:nvSpPr>
          <p:cNvPr id="5" name="Rectangle 4"/>
          <p:cNvSpPr/>
          <p:nvPr/>
        </p:nvSpPr>
        <p:spPr>
          <a:xfrm>
            <a:off x="4067944" y="3017024"/>
            <a:ext cx="4752528" cy="267765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lnSpc>
                <a:spcPct val="150000"/>
              </a:lnSpc>
            </a:pPr>
            <a:r>
              <a:rPr lang="en-US" b="1" dirty="0" smtClean="0">
                <a:ln w="24500" cmpd="dbl">
                  <a:noFill/>
                  <a:prstDash val="solid"/>
                  <a:miter lim="800000"/>
                </a:ln>
                <a:solidFill>
                  <a:schemeClr val="accent4">
                    <a:lumMod val="60000"/>
                    <a:lumOff val="40000"/>
                  </a:schemeClr>
                </a:solidFill>
                <a:effectLst>
                  <a:glow rad="215900">
                    <a:srgbClr val="513A2D"/>
                  </a:glow>
                  <a:outerShdw blurRad="38100" dist="38100" dir="7020000" algn="tl">
                    <a:srgbClr val="000000">
                      <a:alpha val="35000"/>
                    </a:srgbClr>
                  </a:outerShdw>
                </a:effectLst>
                <a:latin typeface="Comic Sans MS" pitchFamily="66" charset="0"/>
              </a:rPr>
              <a:t> </a:t>
            </a:r>
            <a:r>
              <a:rPr lang="en-US" sz="2800" b="1" dirty="0" smtClean="0">
                <a:ln w="24500" cmpd="dbl">
                  <a:noFill/>
                  <a:prstDash val="solid"/>
                  <a:miter lim="800000"/>
                </a:ln>
                <a:solidFill>
                  <a:schemeClr val="accent4">
                    <a:lumMod val="60000"/>
                    <a:lumOff val="40000"/>
                  </a:schemeClr>
                </a:solidFill>
                <a:effectLst>
                  <a:glow rad="177800">
                    <a:schemeClr val="tx2">
                      <a:lumMod val="50000"/>
                      <a:alpha val="93000"/>
                    </a:schemeClr>
                  </a:glow>
                  <a:outerShdw blurRad="38100" dist="38100" dir="7020000" algn="tl">
                    <a:srgbClr val="000000">
                      <a:alpha val="35000"/>
                    </a:srgbClr>
                  </a:outerShdw>
                </a:effectLst>
                <a:latin typeface="Comic Sans MS" pitchFamily="66" charset="0"/>
              </a:rPr>
              <a:t>In this study we are not addressing “what” that affliction is, but </a:t>
            </a:r>
            <a:r>
              <a:rPr lang="en-US" sz="2800" b="1" dirty="0" smtClean="0">
                <a:ln w="24500" cmpd="dbl">
                  <a:noFill/>
                  <a:prstDash val="solid"/>
                  <a:miter lim="800000"/>
                </a:ln>
                <a:solidFill>
                  <a:schemeClr val="accent4">
                    <a:lumMod val="60000"/>
                    <a:lumOff val="40000"/>
                  </a:schemeClr>
                </a:solidFill>
                <a:effectLst>
                  <a:glow rad="152400">
                    <a:srgbClr val="002060">
                      <a:alpha val="93000"/>
                    </a:srgbClr>
                  </a:glow>
                  <a:outerShdw blurRad="38100" dist="38100" dir="7020000" algn="tl">
                    <a:srgbClr val="000000">
                      <a:alpha val="35000"/>
                    </a:srgbClr>
                  </a:outerShdw>
                </a:effectLst>
                <a:latin typeface="Comic Sans MS" pitchFamily="66" charset="0"/>
              </a:rPr>
              <a:t>“when” </a:t>
            </a:r>
            <a:r>
              <a:rPr lang="en-US" sz="2800" b="1" dirty="0" smtClean="0">
                <a:ln w="24500" cmpd="dbl">
                  <a:noFill/>
                  <a:prstDash val="solid"/>
                  <a:miter lim="800000"/>
                </a:ln>
                <a:solidFill>
                  <a:schemeClr val="accent4">
                    <a:lumMod val="60000"/>
                    <a:lumOff val="40000"/>
                  </a:schemeClr>
                </a:solidFill>
                <a:effectLst>
                  <a:glow rad="177800">
                    <a:schemeClr val="tx2">
                      <a:lumMod val="50000"/>
                      <a:alpha val="93000"/>
                    </a:schemeClr>
                  </a:glow>
                  <a:outerShdw blurRad="38100" dist="38100" dir="7020000" algn="tl">
                    <a:srgbClr val="000000">
                      <a:alpha val="35000"/>
                    </a:srgbClr>
                  </a:outerShdw>
                </a:effectLst>
                <a:latin typeface="Comic Sans MS" pitchFamily="66" charset="0"/>
              </a:rPr>
              <a:t>it is to </a:t>
            </a:r>
            <a:r>
              <a:rPr lang="en-US" sz="2800" b="1" dirty="0" smtClean="0">
                <a:ln w="24500" cmpd="dbl">
                  <a:noFill/>
                  <a:prstDash val="solid"/>
                  <a:miter lim="800000"/>
                </a:ln>
                <a:solidFill>
                  <a:schemeClr val="accent4">
                    <a:lumMod val="60000"/>
                    <a:lumOff val="40000"/>
                  </a:schemeClr>
                </a:solidFill>
                <a:effectLst>
                  <a:glow rad="139700">
                    <a:srgbClr val="002060">
                      <a:alpha val="93000"/>
                    </a:srgbClr>
                  </a:glow>
                  <a:outerShdw blurRad="38100" dist="38100" dir="7020000" algn="tl">
                    <a:srgbClr val="000000">
                      <a:alpha val="35000"/>
                    </a:srgbClr>
                  </a:outerShdw>
                </a:effectLst>
                <a:latin typeface="Comic Sans MS" pitchFamily="66" charset="0"/>
              </a:rPr>
              <a:t>begin and end.</a:t>
            </a:r>
            <a:endParaRPr lang="en-US" sz="2000" b="1" dirty="0">
              <a:ln w="24500" cmpd="dbl">
                <a:noFill/>
                <a:prstDash val="solid"/>
                <a:miter lim="800000"/>
              </a:ln>
              <a:solidFill>
                <a:schemeClr val="accent4">
                  <a:lumMod val="60000"/>
                  <a:lumOff val="40000"/>
                </a:schemeClr>
              </a:solidFill>
              <a:effectLst>
                <a:glow rad="139700">
                  <a:srgbClr val="002060">
                    <a:alpha val="93000"/>
                  </a:srgbClr>
                </a:glow>
                <a:outerShdw blurRad="38100" dist="38100" dir="7020000" algn="tl">
                  <a:srgbClr val="000000">
                    <a:alpha val="35000"/>
                  </a:srgbClr>
                </a:outerShdw>
              </a:effectLst>
              <a:latin typeface="Comic Sans MS" pitchFamily="66" charset="0"/>
            </a:endParaRPr>
          </a:p>
        </p:txBody>
      </p:sp>
    </p:spTree>
    <p:extLst>
      <p:ext uri="{BB962C8B-B14F-4D97-AF65-F5344CB8AC3E}">
        <p14:creationId xmlns:p14="http://schemas.microsoft.com/office/powerpoint/2010/main" val="93983865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34040" y="6520259"/>
            <a:ext cx="432048" cy="365125"/>
          </a:xfrm>
        </p:spPr>
        <p:txBody>
          <a:bodyPr/>
          <a:lstStyle/>
          <a:p>
            <a:fld id="{8DD6D281-485E-4A40-B53B-65A2FA315EC6}" type="slidenum">
              <a:rPr lang="es-ES" b="0" smtClean="0">
                <a:solidFill>
                  <a:schemeClr val="tx1"/>
                </a:solidFill>
              </a:rPr>
              <a:pPr/>
              <a:t>76</a:t>
            </a:fld>
            <a:endParaRPr lang="es-ES" b="0" dirty="0">
              <a:solidFill>
                <a:schemeClr val="tx1"/>
              </a:solidFill>
            </a:endParaRPr>
          </a:p>
        </p:txBody>
      </p:sp>
      <p:sp>
        <p:nvSpPr>
          <p:cNvPr id="4" name="Title 4"/>
          <p:cNvSpPr txBox="1">
            <a:spLocks/>
          </p:cNvSpPr>
          <p:nvPr/>
        </p:nvSpPr>
        <p:spPr>
          <a:xfrm>
            <a:off x="606574" y="332656"/>
            <a:ext cx="7930852" cy="792088"/>
          </a:xfrm>
          <a:prstGeom prst="rect">
            <a:avLst/>
          </a:prstGeom>
          <a:solidFill>
            <a:schemeClr val="accent4">
              <a:lumMod val="20000"/>
              <a:lumOff val="80000"/>
              <a:alpha val="63000"/>
            </a:schemeClr>
          </a:solidFill>
          <a:ln w="76200">
            <a:solidFill>
              <a:schemeClr val="accent5"/>
            </a:solidFill>
          </a:ln>
          <a:scene3d>
            <a:camera prst="orthographicFront"/>
            <a:lightRig rig="threePt" dir="t"/>
          </a:scene3d>
          <a:sp3d>
            <a:bevelT prst="relaxedInset"/>
          </a:sp3d>
        </p:spPr>
        <p:txBody>
          <a:bodyPr>
            <a:sp3d extrusionH="57150">
              <a:bevelT w="38100" h="38100" prst="angle"/>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accent5"/>
                </a:solidFill>
              </a:rPr>
              <a:t>Three Strict Requirements</a:t>
            </a:r>
            <a:endParaRPr lang="en-US" sz="4400" dirty="0">
              <a:solidFill>
                <a:schemeClr val="accent5"/>
              </a:solidFill>
            </a:endParaRPr>
          </a:p>
        </p:txBody>
      </p:sp>
      <p:sp>
        <p:nvSpPr>
          <p:cNvPr id="5" name="Rectangle 4"/>
          <p:cNvSpPr/>
          <p:nvPr/>
        </p:nvSpPr>
        <p:spPr>
          <a:xfrm>
            <a:off x="1043608" y="1402318"/>
            <a:ext cx="7056784" cy="3754874"/>
          </a:xfrm>
          <a:prstGeom prst="rect">
            <a:avLst/>
          </a:prstGeom>
          <a:solidFill>
            <a:schemeClr val="accent4">
              <a:lumMod val="20000"/>
              <a:lumOff val="80000"/>
              <a:alpha val="21000"/>
            </a:schemeClr>
          </a:solidFill>
          <a:ln w="57150">
            <a:solidFill>
              <a:schemeClr val="accent1">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Pay attention to Yahuah’s </a:t>
            </a:r>
            <a:br>
              <a:rPr lang="en-US" sz="28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3 strict requirements for </a:t>
            </a:r>
            <a:br>
              <a:rPr lang="en-US" sz="28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Day of Atonement.</a:t>
            </a:r>
            <a:br>
              <a:rPr lang="en-US" sz="2800" b="1" dirty="0" smtClean="0">
                <a:ln w="11430"/>
                <a:solidFill>
                  <a:schemeClr val="tx2"/>
                </a:solidFill>
                <a:effectLst>
                  <a:outerShdw blurRad="50800" dist="39000" dir="5460000" algn="tl">
                    <a:srgbClr val="000000">
                      <a:alpha val="38000"/>
                    </a:srgbClr>
                  </a:outerShdw>
                </a:effectLst>
                <a:latin typeface="Segoe Print" pitchFamily="2" charset="0"/>
              </a:rPr>
            </a:br>
            <a:endParaRPr lang="en-US" sz="1400" b="1" dirty="0" smtClean="0">
              <a:ln w="11430"/>
              <a:solidFill>
                <a:schemeClr val="tx2"/>
              </a:solidFill>
              <a:effectLst>
                <a:outerShdw blurRad="50800" dist="39000" dir="5460000" algn="tl">
                  <a:srgbClr val="000000">
                    <a:alpha val="38000"/>
                  </a:srgbClr>
                </a:outerShdw>
              </a:effectLst>
              <a:latin typeface="Segoe Print" pitchFamily="2" charset="0"/>
            </a:endParaRPr>
          </a:p>
          <a:p>
            <a:pPr marL="514350" indent="-514350">
              <a:buAutoNum type="arabicPeriod"/>
            </a:pPr>
            <a:r>
              <a:rPr lang="en-US" sz="2800" b="1" dirty="0" smtClean="0">
                <a:ln w="11430">
                  <a:solidFill>
                    <a:srgbClr val="0070C0"/>
                  </a:solidFill>
                </a:ln>
                <a:solidFill>
                  <a:srgbClr val="92D050"/>
                </a:solidFill>
                <a:effectLst>
                  <a:glow rad="63500">
                    <a:srgbClr val="002060">
                      <a:alpha val="92000"/>
                    </a:srgbClr>
                  </a:glow>
                  <a:outerShdw blurRad="50800" dist="39000" dir="5460000" algn="tl">
                    <a:srgbClr val="000000">
                      <a:alpha val="38000"/>
                    </a:srgbClr>
                  </a:outerShdw>
                </a:effectLst>
                <a:latin typeface="Segoe Print" pitchFamily="2" charset="0"/>
              </a:rPr>
              <a:t>ALL are repeated 3 times</a:t>
            </a:r>
            <a:r>
              <a:rPr lang="en-US" sz="2800" b="1" cap="none" spc="0" dirty="0" smtClean="0">
                <a:ln w="11430">
                  <a:solidFill>
                    <a:srgbClr val="0070C0"/>
                  </a:solidFill>
                </a:ln>
                <a:solidFill>
                  <a:srgbClr val="92D050"/>
                </a:solidFill>
                <a:effectLst>
                  <a:glow rad="63500">
                    <a:srgbClr val="002060">
                      <a:alpha val="92000"/>
                    </a:srgbClr>
                  </a:glow>
                  <a:outerShdw blurRad="50800" dist="39000" dir="5460000" algn="tl">
                    <a:srgbClr val="000000">
                      <a:alpha val="38000"/>
                    </a:srgbClr>
                  </a:outerShdw>
                </a:effectLst>
                <a:latin typeface="Segoe Print" pitchFamily="2" charset="0"/>
              </a:rPr>
              <a:t>;</a:t>
            </a:r>
          </a:p>
          <a:p>
            <a:pPr marL="514350" indent="-514350">
              <a:buAutoNum type="arabicPeriod"/>
            </a:pPr>
            <a:r>
              <a:rPr lang="en-US" sz="2800" b="1" cap="none" spc="0" dirty="0" smtClean="0">
                <a:ln w="11430">
                  <a:solidFill>
                    <a:srgbClr val="0070C0"/>
                  </a:solidFill>
                </a:ln>
                <a:solidFill>
                  <a:schemeClr val="accent6">
                    <a:lumMod val="60000"/>
                    <a:lumOff val="40000"/>
                  </a:schemeClr>
                </a:solidFill>
                <a:effectLst>
                  <a:glow rad="63500">
                    <a:srgbClr val="002060">
                      <a:alpha val="92000"/>
                    </a:srgbClr>
                  </a:glow>
                  <a:outerShdw blurRad="50800" dist="39000" dir="5460000" algn="tl">
                    <a:srgbClr val="000000">
                      <a:alpha val="38000"/>
                    </a:srgbClr>
                  </a:outerShdw>
                </a:effectLst>
                <a:latin typeface="Segoe Print" pitchFamily="2" charset="0"/>
              </a:rPr>
              <a:t>Note where </a:t>
            </a:r>
            <a:r>
              <a:rPr lang="en-US" sz="2800" b="1" dirty="0" smtClean="0">
                <a:ln w="11430">
                  <a:solidFill>
                    <a:srgbClr val="0070C0"/>
                  </a:solidFill>
                </a:ln>
                <a:solidFill>
                  <a:schemeClr val="accent6">
                    <a:lumMod val="60000"/>
                    <a:lumOff val="40000"/>
                  </a:schemeClr>
                </a:solidFill>
                <a:effectLst>
                  <a:glow rad="63500">
                    <a:srgbClr val="002060">
                      <a:alpha val="92000"/>
                    </a:srgbClr>
                  </a:glow>
                  <a:outerShdw blurRad="50800" dist="39000" dir="5460000" algn="tl">
                    <a:srgbClr val="000000">
                      <a:alpha val="38000"/>
                    </a:srgbClr>
                  </a:outerShdw>
                </a:effectLst>
                <a:latin typeface="Segoe Print" pitchFamily="2" charset="0"/>
              </a:rPr>
              <a:t>these</a:t>
            </a:r>
            <a:r>
              <a:rPr lang="en-US" sz="2800" b="1" cap="none" spc="0" dirty="0" smtClean="0">
                <a:ln w="11430">
                  <a:solidFill>
                    <a:srgbClr val="0070C0"/>
                  </a:solidFill>
                </a:ln>
                <a:solidFill>
                  <a:schemeClr val="accent6">
                    <a:lumMod val="60000"/>
                    <a:lumOff val="40000"/>
                  </a:schemeClr>
                </a:solidFill>
                <a:effectLst>
                  <a:glow rad="63500">
                    <a:srgbClr val="002060">
                      <a:alpha val="92000"/>
                    </a:srgbClr>
                  </a:glow>
                  <a:outerShdw blurRad="50800" dist="39000" dir="5460000" algn="tl">
                    <a:srgbClr val="000000">
                      <a:alpha val="38000"/>
                    </a:srgbClr>
                  </a:outerShdw>
                </a:effectLst>
                <a:latin typeface="Segoe Print" pitchFamily="2" charset="0"/>
              </a:rPr>
              <a:t> requirements </a:t>
            </a:r>
            <a:br>
              <a:rPr lang="en-US" sz="2800" b="1" cap="none" spc="0" dirty="0" smtClean="0">
                <a:ln w="11430">
                  <a:solidFill>
                    <a:srgbClr val="0070C0"/>
                  </a:solidFill>
                </a:ln>
                <a:solidFill>
                  <a:schemeClr val="accent6">
                    <a:lumMod val="60000"/>
                    <a:lumOff val="40000"/>
                  </a:schemeClr>
                </a:solidFill>
                <a:effectLst>
                  <a:glow rad="63500">
                    <a:srgbClr val="002060">
                      <a:alpha val="92000"/>
                    </a:srgbClr>
                  </a:glow>
                  <a:outerShdw blurRad="50800" dist="39000" dir="5460000" algn="tl">
                    <a:srgbClr val="000000">
                      <a:alpha val="38000"/>
                    </a:srgbClr>
                  </a:outerShdw>
                </a:effectLst>
                <a:latin typeface="Segoe Print" pitchFamily="2" charset="0"/>
              </a:rPr>
            </a:br>
            <a:r>
              <a:rPr lang="en-US" sz="2800" b="1" cap="none" spc="0" dirty="0" smtClean="0">
                <a:ln w="11430">
                  <a:solidFill>
                    <a:srgbClr val="0070C0"/>
                  </a:solidFill>
                </a:ln>
                <a:solidFill>
                  <a:schemeClr val="accent6">
                    <a:lumMod val="60000"/>
                    <a:lumOff val="40000"/>
                  </a:schemeClr>
                </a:solidFill>
                <a:effectLst>
                  <a:glow rad="63500">
                    <a:srgbClr val="002060">
                      <a:alpha val="92000"/>
                    </a:srgbClr>
                  </a:glow>
                  <a:outerShdw blurRad="50800" dist="39000" dir="5460000" algn="tl">
                    <a:srgbClr val="000000">
                      <a:alpha val="38000"/>
                    </a:srgbClr>
                  </a:outerShdw>
                </a:effectLst>
                <a:latin typeface="Segoe Print" pitchFamily="2" charset="0"/>
              </a:rPr>
              <a:t>are found;</a:t>
            </a:r>
          </a:p>
          <a:p>
            <a:pPr marL="514350" indent="-514350">
              <a:buAutoNum type="arabicPeriod"/>
            </a:pPr>
            <a:r>
              <a:rPr lang="en-US" sz="2800" b="1" dirty="0" smtClean="0">
                <a:ln w="11430">
                  <a:solidFill>
                    <a:srgbClr val="0070C0"/>
                  </a:solidFill>
                </a:ln>
                <a:solidFill>
                  <a:srgbClr val="00B0F0"/>
                </a:solidFill>
                <a:effectLst>
                  <a:glow rad="63500">
                    <a:srgbClr val="002060">
                      <a:alpha val="92000"/>
                    </a:srgbClr>
                  </a:glow>
                  <a:outerShdw blurRad="50800" dist="39000" dir="5460000" algn="tl">
                    <a:srgbClr val="000000">
                      <a:alpha val="38000"/>
                    </a:srgbClr>
                  </a:outerShdw>
                </a:effectLst>
                <a:latin typeface="Segoe Print" pitchFamily="2" charset="0"/>
              </a:rPr>
              <a:t>Determine the timeframe of each requirement (9</a:t>
            </a:r>
            <a:r>
              <a:rPr lang="en-US" sz="2800" b="1" baseline="30000" dirty="0" smtClean="0">
                <a:ln w="11430">
                  <a:solidFill>
                    <a:srgbClr val="0070C0"/>
                  </a:solidFill>
                </a:ln>
                <a:solidFill>
                  <a:srgbClr val="00B0F0"/>
                </a:solidFill>
                <a:effectLst>
                  <a:glow rad="63500">
                    <a:srgbClr val="002060">
                      <a:alpha val="92000"/>
                    </a:srgbClr>
                  </a:glow>
                  <a:outerShdw blurRad="50800" dist="39000" dir="5460000" algn="tl">
                    <a:srgbClr val="000000">
                      <a:alpha val="38000"/>
                    </a:srgbClr>
                  </a:outerShdw>
                </a:effectLst>
                <a:latin typeface="Segoe Print" pitchFamily="2" charset="0"/>
              </a:rPr>
              <a:t>th</a:t>
            </a:r>
            <a:r>
              <a:rPr lang="en-US" sz="2800" b="1" dirty="0" smtClean="0">
                <a:ln w="11430">
                  <a:solidFill>
                    <a:srgbClr val="0070C0"/>
                  </a:solidFill>
                </a:ln>
                <a:solidFill>
                  <a:srgbClr val="00B0F0"/>
                </a:solidFill>
                <a:effectLst>
                  <a:glow rad="63500">
                    <a:srgbClr val="002060">
                      <a:alpha val="92000"/>
                    </a:srgbClr>
                  </a:glow>
                  <a:outerShdw blurRad="50800" dist="39000" dir="5460000" algn="tl">
                    <a:srgbClr val="000000">
                      <a:alpha val="38000"/>
                    </a:srgbClr>
                  </a:outerShdw>
                </a:effectLst>
                <a:latin typeface="Segoe Print" pitchFamily="2" charset="0"/>
              </a:rPr>
              <a:t> or 10</a:t>
            </a:r>
            <a:r>
              <a:rPr lang="en-US" sz="2800" b="1" baseline="30000" dirty="0" smtClean="0">
                <a:ln w="11430">
                  <a:solidFill>
                    <a:srgbClr val="0070C0"/>
                  </a:solidFill>
                </a:ln>
                <a:solidFill>
                  <a:srgbClr val="00B0F0"/>
                </a:solidFill>
                <a:effectLst>
                  <a:glow rad="63500">
                    <a:srgbClr val="002060">
                      <a:alpha val="92000"/>
                    </a:srgbClr>
                  </a:glow>
                  <a:outerShdw blurRad="50800" dist="39000" dir="5460000" algn="tl">
                    <a:srgbClr val="000000">
                      <a:alpha val="38000"/>
                    </a:srgbClr>
                  </a:outerShdw>
                </a:effectLst>
                <a:latin typeface="Segoe Print" pitchFamily="2" charset="0"/>
              </a:rPr>
              <a:t>th</a:t>
            </a:r>
            <a:r>
              <a:rPr lang="en-US" sz="2800" b="1" dirty="0" smtClean="0">
                <a:ln w="11430">
                  <a:solidFill>
                    <a:srgbClr val="0070C0"/>
                  </a:solidFill>
                </a:ln>
                <a:solidFill>
                  <a:srgbClr val="00B0F0"/>
                </a:solidFill>
                <a:effectLst>
                  <a:glow rad="63500">
                    <a:srgbClr val="002060">
                      <a:alpha val="92000"/>
                    </a:srgbClr>
                  </a:glow>
                  <a:outerShdw blurRad="50800" dist="39000" dir="5460000" algn="tl">
                    <a:srgbClr val="000000">
                      <a:alpha val="38000"/>
                    </a:srgbClr>
                  </a:outerShdw>
                </a:effectLst>
                <a:latin typeface="Segoe Print" pitchFamily="2" charset="0"/>
              </a:rPr>
              <a:t> day).</a:t>
            </a:r>
            <a:endParaRPr lang="en-US" sz="2800" b="1" cap="none" spc="0" dirty="0">
              <a:ln w="11430">
                <a:solidFill>
                  <a:srgbClr val="0070C0"/>
                </a:solidFill>
              </a:ln>
              <a:solidFill>
                <a:srgbClr val="00B0F0"/>
              </a:solidFill>
              <a:effectLst>
                <a:glow rad="63500">
                  <a:srgbClr val="002060">
                    <a:alpha val="92000"/>
                  </a:srgbClr>
                </a:glow>
                <a:outerShdw blurRad="50800" dist="39000" dir="5460000" algn="tl">
                  <a:srgbClr val="000000">
                    <a:alpha val="38000"/>
                  </a:srgbClr>
                </a:outerShdw>
              </a:effectLst>
              <a:latin typeface="Segoe Print" pitchFamily="2" charset="0"/>
            </a:endParaRPr>
          </a:p>
        </p:txBody>
      </p:sp>
      <p:sp>
        <p:nvSpPr>
          <p:cNvPr id="6" name="Rectangle 5"/>
          <p:cNvSpPr/>
          <p:nvPr/>
        </p:nvSpPr>
        <p:spPr>
          <a:xfrm>
            <a:off x="251520" y="5373216"/>
            <a:ext cx="8676456" cy="1169551"/>
          </a:xfrm>
          <a:prstGeom prst="rect">
            <a:avLst/>
          </a:prstGeom>
          <a:gradFill>
            <a:gsLst>
              <a:gs pos="0">
                <a:schemeClr val="accent3">
                  <a:tint val="50000"/>
                  <a:satMod val="300000"/>
                  <a:alpha val="54000"/>
                  <a:lumMod val="98000"/>
                </a:schemeClr>
              </a:gs>
              <a:gs pos="35000">
                <a:schemeClr val="accent3">
                  <a:tint val="37000"/>
                  <a:satMod val="300000"/>
                </a:schemeClr>
              </a:gs>
              <a:gs pos="100000">
                <a:schemeClr val="accent3">
                  <a:tint val="15000"/>
                  <a:satMod val="350000"/>
                </a:schemeClr>
              </a:gs>
            </a:gsLst>
          </a:gradFill>
          <a:ln w="38100"/>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p3d extrusionH="25400" contourW="8890">
              <a:bevelT w="38100" h="31750"/>
              <a:contourClr>
                <a:schemeClr val="accent2">
                  <a:shade val="75000"/>
                </a:schemeClr>
              </a:contourClr>
            </a:sp3d>
          </a:bodyPr>
          <a:lstStyle/>
          <a:p>
            <a:pPr algn="ctr"/>
            <a:r>
              <a:rPr lang="en-US" sz="2200" b="1"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Let’s examine the Day of Atonement verses very carefully.</a:t>
            </a:r>
          </a:p>
          <a:p>
            <a:pPr algn="ctr"/>
            <a:r>
              <a:rPr lang="en-US" sz="2400" b="1" cap="none" spc="0" dirty="0" smtClean="0">
                <a:ln w="11430"/>
                <a:solidFill>
                  <a:srgbClr val="0070C0"/>
                </a:solidFill>
                <a:effectLst>
                  <a:outerShdw blurRad="50800" dist="39000" dir="5460000" algn="tl">
                    <a:srgbClr val="000000">
                      <a:alpha val="38000"/>
                    </a:srgbClr>
                  </a:outerShdw>
                </a:effectLst>
                <a:latin typeface="Segoe Print" pitchFamily="2" charset="0"/>
              </a:rPr>
              <a:t>Remember:  </a:t>
            </a:r>
            <a:r>
              <a:rPr lang="en-US" sz="2400" b="1" cap="none" spc="0"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Day of Atonement will not change from</a:t>
            </a:r>
            <a:br>
              <a:rPr lang="en-US" sz="2400" b="1" cap="none" spc="0"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br>
            <a:r>
              <a:rPr lang="en-US" sz="2400" b="1" cap="none" spc="0"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the 10</a:t>
            </a:r>
            <a:r>
              <a:rPr lang="en-US" sz="2400" b="1" cap="none" spc="0" baseline="30000"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th</a:t>
            </a:r>
            <a:r>
              <a:rPr lang="en-US" sz="2400" b="1" cap="none" spc="0"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 day of the month to the 9</a:t>
            </a:r>
            <a:r>
              <a:rPr lang="en-US" sz="2400" b="1" cap="none" spc="0" baseline="30000"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th</a:t>
            </a:r>
            <a:r>
              <a:rPr lang="en-US" sz="2400" b="1" cap="none" spc="0"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 day.</a:t>
            </a:r>
            <a:endParaRPr lang="en-US" sz="2400" b="1" cap="none" spc="0" dirty="0">
              <a:ln w="11430"/>
              <a:solidFill>
                <a:schemeClr val="accent1">
                  <a:lumMod val="75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139380244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76456" y="6448251"/>
            <a:ext cx="432048" cy="365125"/>
          </a:xfrm>
        </p:spPr>
        <p:txBody>
          <a:bodyPr/>
          <a:lstStyle/>
          <a:p>
            <a:fld id="{8DD6D281-485E-4A40-B53B-65A2FA315EC6}" type="slidenum">
              <a:rPr lang="es-ES" b="0" smtClean="0">
                <a:solidFill>
                  <a:schemeClr val="bg1"/>
                </a:solidFill>
              </a:rPr>
              <a:pPr/>
              <a:t>77</a:t>
            </a:fld>
            <a:endParaRPr lang="es-ES" b="0" dirty="0">
              <a:solidFill>
                <a:schemeClr val="bg1"/>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835629468"/>
              </p:ext>
            </p:extLst>
          </p:nvPr>
        </p:nvGraphicFramePr>
        <p:xfrm>
          <a:off x="498912" y="761960"/>
          <a:ext cx="8208912" cy="5730240"/>
        </p:xfrm>
        <a:graphic>
          <a:graphicData uri="http://schemas.openxmlformats.org/drawingml/2006/table">
            <a:tbl>
              <a:tblPr firstRow="1" bandRow="1">
                <a:tableStyleId>{7DF18680-E054-41AD-8BC1-D1AEF772440D}</a:tableStyleId>
              </a:tblPr>
              <a:tblGrid>
                <a:gridCol w="504056"/>
                <a:gridCol w="3384376"/>
                <a:gridCol w="4320480"/>
              </a:tblGrid>
              <a:tr h="0">
                <a:tc>
                  <a:txBody>
                    <a:bodyPr/>
                    <a:lstStyle/>
                    <a:p>
                      <a:endParaRPr lang="en-US" dirty="0"/>
                    </a:p>
                  </a:txBody>
                  <a:tcPr>
                    <a:cell3D prstMaterial="dkEdge">
                      <a:bevel prst="riblet"/>
                      <a:lightRig rig="flood" dir="t"/>
                    </a:cell3D>
                  </a:tcPr>
                </a:tc>
                <a:tc>
                  <a:txBody>
                    <a:bodyPr/>
                    <a:lstStyle/>
                    <a:p>
                      <a:pPr algn="ctr"/>
                      <a:r>
                        <a:rPr lang="en-US" b="1" dirty="0" smtClean="0"/>
                        <a:t>Content</a:t>
                      </a:r>
                      <a:r>
                        <a:rPr lang="en-US" b="1" baseline="0" dirty="0" smtClean="0"/>
                        <a:t> of Verse</a:t>
                      </a:r>
                      <a:endParaRPr lang="en-US" b="1" dirty="0"/>
                    </a:p>
                  </a:txBody>
                  <a:tcPr>
                    <a:cell3D prstMaterial="dkEdge">
                      <a:bevel prst="riblet"/>
                      <a:lightRig rig="flood" dir="t"/>
                    </a:cell3D>
                  </a:tcPr>
                </a:tc>
                <a:tc>
                  <a:txBody>
                    <a:bodyPr/>
                    <a:lstStyle/>
                    <a:p>
                      <a:pPr algn="ctr"/>
                      <a:r>
                        <a:rPr lang="en-US" b="1" dirty="0" smtClean="0"/>
                        <a:t>Context</a:t>
                      </a:r>
                      <a:r>
                        <a:rPr lang="en-US" b="1" baseline="0" dirty="0" smtClean="0"/>
                        <a:t> of Verse</a:t>
                      </a:r>
                      <a:endParaRPr lang="en-US" b="1" dirty="0"/>
                    </a:p>
                  </a:txBody>
                  <a:tcPr>
                    <a:cell3D prstMaterial="dkEdge">
                      <a:bevel prst="riblet"/>
                      <a:lightRig rig="flood" dir="t"/>
                    </a:cell3D>
                  </a:tcPr>
                </a:tc>
              </a:tr>
              <a:tr h="370840">
                <a:tc>
                  <a:txBody>
                    <a:bodyPr/>
                    <a:lstStyle/>
                    <a:p>
                      <a:pPr algn="ctr"/>
                      <a:r>
                        <a:rPr lang="en-US" dirty="0" smtClean="0"/>
                        <a:t>26</a:t>
                      </a:r>
                      <a:endParaRPr lang="en-US" dirty="0"/>
                    </a:p>
                  </a:txBody>
                  <a:tcPr>
                    <a:cell3D prstMaterial="dkEdge">
                      <a:bevel prst="riblet"/>
                      <a:lightRig rig="flood" dir="t"/>
                    </a:cell3D>
                  </a:tcPr>
                </a:tc>
                <a:tc>
                  <a:txBody>
                    <a:bodyPr/>
                    <a:lstStyle/>
                    <a:p>
                      <a:endParaRPr lang="en-US" dirty="0" smtClean="0"/>
                    </a:p>
                    <a:p>
                      <a:endParaRPr lang="en-US" dirty="0" smtClean="0"/>
                    </a:p>
                    <a:p>
                      <a:endParaRPr lang="en-US" dirty="0"/>
                    </a:p>
                  </a:txBody>
                  <a:tcPr>
                    <a:cell3D prstMaterial="dkEdge">
                      <a:bevel prst="riblet"/>
                      <a:lightRig rig="flood" dir="t"/>
                    </a:cell3D>
                  </a:tcPr>
                </a:tc>
                <a:tc>
                  <a:txBody>
                    <a:bodyPr/>
                    <a:lstStyle/>
                    <a:p>
                      <a:endParaRPr lang="en-US" b="1" dirty="0">
                        <a:ln>
                          <a:solidFill>
                            <a:srgbClr val="002060"/>
                          </a:solidFill>
                        </a:ln>
                        <a:solidFill>
                          <a:srgbClr val="0070C0"/>
                        </a:solidFill>
                      </a:endParaRPr>
                    </a:p>
                  </a:txBody>
                  <a:tcPr>
                    <a:cell3D prstMaterial="dkEdge">
                      <a:bevel prst="riblet"/>
                      <a:lightRig rig="flood" dir="t"/>
                    </a:cell3D>
                  </a:tcPr>
                </a:tc>
              </a:tr>
              <a:tr h="370840">
                <a:tc>
                  <a:txBody>
                    <a:bodyPr/>
                    <a:lstStyle/>
                    <a:p>
                      <a:r>
                        <a:rPr lang="en-US" dirty="0" smtClean="0"/>
                        <a:t>27</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600" dirty="0" smtClean="0"/>
                    </a:p>
                    <a:p>
                      <a:endParaRPr lang="en-US" dirty="0"/>
                    </a:p>
                  </a:txBody>
                  <a:tcPr>
                    <a:cell3D prstMaterial="dkEdge">
                      <a:bevel prst="riblet"/>
                      <a:lightRig rig="flood" dir="t"/>
                    </a:cell3D>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cell3D prstMaterial="dkEdge">
                      <a:bevel prst="riblet"/>
                      <a:lightRig rig="flood" dir="t"/>
                    </a:cell3D>
                  </a:tcPr>
                </a:tc>
                <a:tc>
                  <a:txBody>
                    <a:bodyPr/>
                    <a:lstStyle/>
                    <a:p>
                      <a:pPr marL="0" lvl="0" indent="0">
                        <a:buFont typeface="+mj-lt"/>
                        <a:buNone/>
                      </a:pPr>
                      <a:endParaRPr lang="en-US" sz="1600" dirty="0"/>
                    </a:p>
                  </a:txBody>
                  <a:tcPr>
                    <a:cell3D prstMaterial="dkEdge">
                      <a:bevel prst="riblet"/>
                      <a:lightRig rig="flood" dir="t"/>
                    </a:cell3D>
                  </a:tcPr>
                </a:tc>
              </a:tr>
            </a:tbl>
          </a:graphicData>
        </a:graphic>
      </p:graphicFrame>
      <p:sp>
        <p:nvSpPr>
          <p:cNvPr id="10" name="TextBox 9"/>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chemeClr val="accent5"/>
                </a:solidFill>
                <a:latin typeface="+mj-lt"/>
              </a:rPr>
              <a:t>Lev 23:26-27</a:t>
            </a:r>
            <a:endParaRPr lang="en-US" sz="4000" b="1" dirty="0">
              <a:solidFill>
                <a:schemeClr val="accent5"/>
              </a:solidFill>
              <a:latin typeface="+mj-lt"/>
            </a:endParaRPr>
          </a:p>
        </p:txBody>
      </p:sp>
      <p:sp>
        <p:nvSpPr>
          <p:cNvPr id="12" name="TextBox 11"/>
          <p:cNvSpPr txBox="1"/>
          <p:nvPr/>
        </p:nvSpPr>
        <p:spPr>
          <a:xfrm>
            <a:off x="1115616" y="1196752"/>
            <a:ext cx="3168352" cy="923330"/>
          </a:xfrm>
          <a:prstGeom prst="rect">
            <a:avLst/>
          </a:prstGeom>
          <a:noFill/>
        </p:spPr>
        <p:txBody>
          <a:bodyPr wrap="square" rtlCol="0">
            <a:spAutoFit/>
          </a:bodyPr>
          <a:lstStyle/>
          <a:p>
            <a:r>
              <a:rPr lang="en-US" dirty="0">
                <a:solidFill>
                  <a:schemeClr val="dk1"/>
                </a:solidFill>
              </a:rPr>
              <a:t>And </a:t>
            </a:r>
            <a:r>
              <a:rPr lang="en-US" dirty="0" smtClean="0">
                <a:solidFill>
                  <a:schemeClr val="dk1"/>
                </a:solidFill>
              </a:rPr>
              <a:t>Yahuah </a:t>
            </a:r>
            <a:r>
              <a:rPr lang="en-US" dirty="0" err="1">
                <a:solidFill>
                  <a:schemeClr val="dk1"/>
                </a:solidFill>
              </a:rPr>
              <a:t>spake</a:t>
            </a:r>
            <a:r>
              <a:rPr lang="en-US" dirty="0">
                <a:solidFill>
                  <a:schemeClr val="dk1"/>
                </a:solidFill>
              </a:rPr>
              <a:t> unto Moses, saying,</a:t>
            </a:r>
          </a:p>
          <a:p>
            <a:endParaRPr lang="en-US" dirty="0"/>
          </a:p>
        </p:txBody>
      </p:sp>
      <p:sp>
        <p:nvSpPr>
          <p:cNvPr id="13" name="TextBox 12"/>
          <p:cNvSpPr txBox="1"/>
          <p:nvPr/>
        </p:nvSpPr>
        <p:spPr>
          <a:xfrm>
            <a:off x="4427984" y="1124744"/>
            <a:ext cx="4248472" cy="1200329"/>
          </a:xfrm>
          <a:prstGeom prst="rect">
            <a:avLst/>
          </a:prstGeom>
          <a:noFill/>
        </p:spPr>
        <p:txBody>
          <a:bodyPr wrap="square" rtlCol="0">
            <a:spAutoFit/>
          </a:bodyPr>
          <a:lstStyle/>
          <a:p>
            <a:pPr algn="ctr"/>
            <a:r>
              <a:rPr lang="en-US" b="1" dirty="0">
                <a:ln>
                  <a:solidFill>
                    <a:srgbClr val="002060"/>
                  </a:solidFill>
                </a:ln>
                <a:solidFill>
                  <a:srgbClr val="0070C0"/>
                </a:solidFill>
              </a:rPr>
              <a:t>A command is being given to Moses. </a:t>
            </a:r>
            <a:r>
              <a:rPr lang="en-US" b="1" dirty="0" smtClean="0">
                <a:ln>
                  <a:solidFill>
                    <a:srgbClr val="002060"/>
                  </a:solidFill>
                </a:ln>
                <a:solidFill>
                  <a:srgbClr val="0070C0"/>
                </a:solidFill>
              </a:rPr>
              <a:t> It </a:t>
            </a:r>
            <a:r>
              <a:rPr lang="en-US" b="1" dirty="0">
                <a:ln>
                  <a:solidFill>
                    <a:srgbClr val="002060"/>
                  </a:solidFill>
                </a:ln>
                <a:solidFill>
                  <a:srgbClr val="0070C0"/>
                </a:solidFill>
              </a:rPr>
              <a:t>will be regarding the </a:t>
            </a:r>
            <a:r>
              <a:rPr lang="en-US" b="1" dirty="0" smtClean="0">
                <a:ln>
                  <a:solidFill>
                    <a:srgbClr val="002060"/>
                  </a:solidFill>
                </a:ln>
                <a:solidFill>
                  <a:srgbClr val="0070C0"/>
                </a:solidFill>
              </a:rPr>
              <a:t/>
            </a:r>
            <a:br>
              <a:rPr lang="en-US" b="1" dirty="0" smtClean="0">
                <a:ln>
                  <a:solidFill>
                    <a:srgbClr val="002060"/>
                  </a:solidFill>
                </a:ln>
                <a:solidFill>
                  <a:srgbClr val="0070C0"/>
                </a:solidFill>
              </a:rPr>
            </a:br>
            <a:r>
              <a:rPr lang="en-US" b="1" dirty="0" smtClean="0">
                <a:ln>
                  <a:solidFill>
                    <a:srgbClr val="002060"/>
                  </a:solidFill>
                </a:ln>
                <a:solidFill>
                  <a:srgbClr val="00B0F0"/>
                </a:solidFill>
                <a:effectLst>
                  <a:glow rad="76200">
                    <a:schemeClr val="bg1"/>
                  </a:glow>
                </a:effectLst>
              </a:rPr>
              <a:t>Day </a:t>
            </a:r>
            <a:r>
              <a:rPr lang="en-US" b="1" dirty="0">
                <a:ln>
                  <a:solidFill>
                    <a:srgbClr val="002060"/>
                  </a:solidFill>
                </a:ln>
                <a:solidFill>
                  <a:srgbClr val="00B0F0"/>
                </a:solidFill>
                <a:effectLst>
                  <a:glow rad="76200">
                    <a:schemeClr val="bg1"/>
                  </a:glow>
                </a:effectLst>
              </a:rPr>
              <a:t>of </a:t>
            </a:r>
            <a:r>
              <a:rPr lang="en-US" b="1" dirty="0" smtClean="0">
                <a:ln>
                  <a:solidFill>
                    <a:srgbClr val="002060"/>
                  </a:solidFill>
                </a:ln>
                <a:solidFill>
                  <a:srgbClr val="00B0F0"/>
                </a:solidFill>
                <a:effectLst>
                  <a:glow rad="76200">
                    <a:schemeClr val="bg1"/>
                  </a:glow>
                </a:effectLst>
              </a:rPr>
              <a:t>Atonement</a:t>
            </a:r>
            <a:r>
              <a:rPr lang="en-US" b="1" dirty="0" smtClean="0">
                <a:ln>
                  <a:solidFill>
                    <a:srgbClr val="002060"/>
                  </a:solidFill>
                </a:ln>
                <a:solidFill>
                  <a:srgbClr val="00B0F0"/>
                </a:solidFill>
              </a:rPr>
              <a:t>. </a:t>
            </a:r>
            <a:endParaRPr lang="en-US" b="1" dirty="0">
              <a:ln>
                <a:solidFill>
                  <a:srgbClr val="002060"/>
                </a:solidFill>
              </a:ln>
              <a:solidFill>
                <a:srgbClr val="00B0F0"/>
              </a:solidFill>
            </a:endParaRPr>
          </a:p>
          <a:p>
            <a:endParaRPr lang="en-US" dirty="0"/>
          </a:p>
        </p:txBody>
      </p:sp>
      <p:sp>
        <p:nvSpPr>
          <p:cNvPr id="14" name="TextBox 13"/>
          <p:cNvSpPr txBox="1"/>
          <p:nvPr/>
        </p:nvSpPr>
        <p:spPr>
          <a:xfrm>
            <a:off x="971600" y="2120082"/>
            <a:ext cx="3312368" cy="4524315"/>
          </a:xfrm>
          <a:prstGeom prst="rect">
            <a:avLst/>
          </a:prstGeom>
          <a:noFill/>
        </p:spPr>
        <p:txBody>
          <a:bodyPr wrap="square" rtlCol="0">
            <a:spAutoFit/>
          </a:bodyPr>
          <a:lstStyle/>
          <a:p>
            <a:pPr marL="342900" indent="-342900" fontAlgn="auto">
              <a:spcBef>
                <a:spcPts val="0"/>
              </a:spcBef>
              <a:spcAft>
                <a:spcPts val="0"/>
              </a:spcAft>
              <a:buFont typeface="+mj-lt"/>
              <a:buAutoNum type="alphaLcPeriod"/>
              <a:defRPr/>
            </a:pPr>
            <a:r>
              <a:rPr lang="en-US" dirty="0">
                <a:solidFill>
                  <a:schemeClr val="dk1"/>
                </a:solidFill>
              </a:rPr>
              <a:t>Also on the </a:t>
            </a:r>
            <a:r>
              <a:rPr lang="en-US" b="1" u="sng" dirty="0">
                <a:ln>
                  <a:solidFill>
                    <a:srgbClr val="002060"/>
                  </a:solidFill>
                </a:ln>
                <a:solidFill>
                  <a:srgbClr val="75DBFF"/>
                </a:solidFill>
                <a:effectLst>
                  <a:glow rad="76200">
                    <a:schemeClr val="bg1"/>
                  </a:glow>
                </a:effectLst>
              </a:rPr>
              <a:t>tenth day of </a:t>
            </a:r>
            <a:r>
              <a:rPr lang="en-US" b="1" u="sng" dirty="0" smtClean="0">
                <a:ln>
                  <a:solidFill>
                    <a:srgbClr val="002060"/>
                  </a:solidFill>
                </a:ln>
                <a:solidFill>
                  <a:srgbClr val="75DBFF"/>
                </a:solidFill>
                <a:effectLst>
                  <a:glow rad="76200">
                    <a:schemeClr val="bg1"/>
                  </a:glow>
                </a:effectLst>
              </a:rPr>
              <a:t>this seventh </a:t>
            </a:r>
            <a:r>
              <a:rPr lang="en-US" b="1" u="sng" dirty="0">
                <a:ln>
                  <a:solidFill>
                    <a:srgbClr val="002060"/>
                  </a:solidFill>
                </a:ln>
                <a:solidFill>
                  <a:srgbClr val="75DBFF"/>
                </a:solidFill>
                <a:effectLst>
                  <a:glow rad="76200">
                    <a:schemeClr val="bg1"/>
                  </a:glow>
                </a:effectLst>
              </a:rPr>
              <a:t>month</a:t>
            </a:r>
            <a:r>
              <a:rPr lang="en-US" b="1" dirty="0">
                <a:ln>
                  <a:solidFill>
                    <a:srgbClr val="002060"/>
                  </a:solidFill>
                </a:ln>
                <a:solidFill>
                  <a:srgbClr val="75DBFF"/>
                </a:solidFill>
                <a:effectLst>
                  <a:glow rad="76200">
                    <a:schemeClr val="bg1"/>
                  </a:glow>
                </a:effectLst>
              </a:rPr>
              <a:t> </a:t>
            </a:r>
            <a:r>
              <a:rPr lang="en-US" dirty="0">
                <a:ln>
                  <a:solidFill>
                    <a:srgbClr val="002060"/>
                  </a:solidFill>
                </a:ln>
                <a:solidFill>
                  <a:srgbClr val="75DBFF"/>
                </a:solidFill>
              </a:rPr>
              <a:t/>
            </a:r>
            <a:br>
              <a:rPr lang="en-US" dirty="0">
                <a:ln>
                  <a:solidFill>
                    <a:srgbClr val="002060"/>
                  </a:solidFill>
                </a:ln>
                <a:solidFill>
                  <a:srgbClr val="75DBFF"/>
                </a:solidFill>
              </a:rPr>
            </a:br>
            <a:r>
              <a:rPr lang="en-US" dirty="0" smtClean="0">
                <a:solidFill>
                  <a:schemeClr val="dk1"/>
                </a:solidFill>
              </a:rPr>
              <a:t/>
            </a:r>
            <a:br>
              <a:rPr lang="en-US" dirty="0" smtClean="0">
                <a:solidFill>
                  <a:schemeClr val="dk1"/>
                </a:solidFill>
              </a:rPr>
            </a:br>
            <a:endParaRPr lang="en-US" dirty="0">
              <a:solidFill>
                <a:schemeClr val="dk1"/>
              </a:solidFill>
            </a:endParaRPr>
          </a:p>
          <a:p>
            <a:pPr marL="342900" indent="-342900" fontAlgn="auto">
              <a:spcBef>
                <a:spcPts val="0"/>
              </a:spcBef>
              <a:spcAft>
                <a:spcPts val="0"/>
              </a:spcAft>
              <a:buFont typeface="+mj-lt"/>
              <a:buAutoNum type="alphaLcPeriod"/>
              <a:defRPr/>
            </a:pPr>
            <a:r>
              <a:rPr lang="en-US" dirty="0">
                <a:solidFill>
                  <a:schemeClr val="dk1"/>
                </a:solidFill>
              </a:rPr>
              <a:t>there shall be a </a:t>
            </a:r>
            <a:r>
              <a:rPr lang="en-US" dirty="0" smtClean="0">
                <a:solidFill>
                  <a:schemeClr val="dk1"/>
                </a:solidFill>
              </a:rPr>
              <a:t/>
            </a:r>
            <a:br>
              <a:rPr lang="en-US" dirty="0" smtClean="0">
                <a:solidFill>
                  <a:schemeClr val="dk1"/>
                </a:solidFill>
              </a:rPr>
            </a:br>
            <a:r>
              <a:rPr lang="en-US" b="1" u="sng" dirty="0" smtClean="0">
                <a:ln>
                  <a:solidFill>
                    <a:srgbClr val="002060"/>
                  </a:solidFill>
                </a:ln>
                <a:solidFill>
                  <a:srgbClr val="75DBFF"/>
                </a:solidFill>
                <a:effectLst>
                  <a:glow rad="76200">
                    <a:schemeClr val="bg1"/>
                  </a:glow>
                </a:effectLst>
              </a:rPr>
              <a:t>day  of  atonement</a:t>
            </a:r>
            <a:r>
              <a:rPr lang="en-US" dirty="0">
                <a:solidFill>
                  <a:schemeClr val="dk1"/>
                </a:solidFill>
              </a:rPr>
              <a:t/>
            </a:r>
            <a:br>
              <a:rPr lang="en-US" dirty="0">
                <a:solidFill>
                  <a:schemeClr val="dk1"/>
                </a:solidFill>
              </a:rPr>
            </a:br>
            <a:endParaRPr lang="en-US" dirty="0">
              <a:solidFill>
                <a:schemeClr val="dk1"/>
              </a:solidFill>
            </a:endParaRPr>
          </a:p>
          <a:p>
            <a:pPr marL="342900" lvl="0" indent="-342900" fontAlgn="auto">
              <a:spcBef>
                <a:spcPts val="0"/>
              </a:spcBef>
              <a:spcAft>
                <a:spcPts val="0"/>
              </a:spcAft>
              <a:buFont typeface="+mj-lt"/>
              <a:buAutoNum type="alphaLcPeriod"/>
              <a:defRPr/>
            </a:pPr>
            <a:r>
              <a:rPr lang="en-US" dirty="0" smtClean="0">
                <a:solidFill>
                  <a:schemeClr val="dk1"/>
                </a:solidFill>
              </a:rPr>
              <a:t> </a:t>
            </a:r>
            <a:r>
              <a:rPr lang="en-US" b="1" u="sng" dirty="0" smtClean="0">
                <a:ln>
                  <a:solidFill>
                    <a:srgbClr val="002060"/>
                  </a:solidFill>
                </a:ln>
                <a:solidFill>
                  <a:srgbClr val="75DBFF"/>
                </a:solidFill>
                <a:effectLst>
                  <a:glow rad="76200">
                    <a:schemeClr val="bg1"/>
                  </a:glow>
                </a:effectLst>
              </a:rPr>
              <a:t>it</a:t>
            </a:r>
            <a:r>
              <a:rPr lang="en-US" dirty="0" smtClean="0">
                <a:solidFill>
                  <a:schemeClr val="dk1"/>
                </a:solidFill>
              </a:rPr>
              <a:t> </a:t>
            </a:r>
            <a:r>
              <a:rPr lang="en-US" dirty="0">
                <a:solidFill>
                  <a:schemeClr val="dk1"/>
                </a:solidFill>
              </a:rPr>
              <a:t>shall be an holy </a:t>
            </a:r>
            <a:r>
              <a:rPr lang="en-US" dirty="0" smtClean="0">
                <a:solidFill>
                  <a:schemeClr val="dk1"/>
                </a:solidFill>
              </a:rPr>
              <a:t/>
            </a:r>
            <a:br>
              <a:rPr lang="en-US" dirty="0" smtClean="0">
                <a:solidFill>
                  <a:schemeClr val="dk1"/>
                </a:solidFill>
              </a:rPr>
            </a:br>
            <a:r>
              <a:rPr lang="en-US" dirty="0" smtClean="0">
                <a:solidFill>
                  <a:schemeClr val="dk1"/>
                </a:solidFill>
              </a:rPr>
              <a:t> convocation </a:t>
            </a:r>
            <a:r>
              <a:rPr lang="en-US" dirty="0">
                <a:solidFill>
                  <a:schemeClr val="dk1"/>
                </a:solidFill>
              </a:rPr>
              <a:t>unto you; and </a:t>
            </a:r>
            <a:br>
              <a:rPr lang="en-US" dirty="0">
                <a:solidFill>
                  <a:schemeClr val="dk1"/>
                </a:solidFill>
              </a:rPr>
            </a:br>
            <a:r>
              <a:rPr lang="en-US" dirty="0" smtClean="0">
                <a:solidFill>
                  <a:schemeClr val="dk1"/>
                </a:solidFill>
              </a:rPr>
              <a:t> </a:t>
            </a:r>
            <a:r>
              <a:rPr lang="en-US" dirty="0" smtClean="0">
                <a:ln>
                  <a:solidFill>
                    <a:srgbClr val="002060"/>
                  </a:solidFill>
                </a:ln>
                <a:solidFill>
                  <a:srgbClr val="00B050"/>
                </a:solidFill>
                <a:effectLst>
                  <a:outerShdw blurRad="38100" dist="38100" dir="2700000" algn="tl">
                    <a:srgbClr val="000000">
                      <a:alpha val="43137"/>
                    </a:srgbClr>
                  </a:outerShdw>
                </a:effectLst>
              </a:rPr>
              <a:t>ye </a:t>
            </a:r>
            <a:r>
              <a:rPr lang="en-US" dirty="0">
                <a:ln>
                  <a:solidFill>
                    <a:srgbClr val="002060"/>
                  </a:solidFill>
                </a:ln>
                <a:solidFill>
                  <a:srgbClr val="00B050"/>
                </a:solidFill>
                <a:effectLst>
                  <a:outerShdw blurRad="38100" dist="38100" dir="2700000" algn="tl">
                    <a:srgbClr val="000000">
                      <a:alpha val="43137"/>
                    </a:srgbClr>
                  </a:outerShdw>
                </a:effectLst>
              </a:rPr>
              <a:t>shall afflict your souls</a:t>
            </a:r>
            <a:r>
              <a:rPr lang="en-US" dirty="0" smtClean="0">
                <a:ln>
                  <a:solidFill>
                    <a:srgbClr val="002060"/>
                  </a:solidFill>
                </a:ln>
                <a:solidFill>
                  <a:srgbClr val="00B050"/>
                </a:solidFill>
                <a:effectLst>
                  <a:outerShdw blurRad="38100" dist="38100" dir="2700000" algn="tl">
                    <a:srgbClr val="000000">
                      <a:alpha val="43137"/>
                    </a:srgbClr>
                  </a:outerShdw>
                </a:effectLst>
              </a:rPr>
              <a:t>,</a:t>
            </a:r>
            <a:br>
              <a:rPr lang="en-US" dirty="0" smtClean="0">
                <a:ln>
                  <a:solidFill>
                    <a:srgbClr val="002060"/>
                  </a:solidFill>
                </a:ln>
                <a:solidFill>
                  <a:srgbClr val="00B050"/>
                </a:solidFill>
                <a:effectLst>
                  <a:outerShdw blurRad="38100" dist="38100" dir="2700000" algn="tl">
                    <a:srgbClr val="000000">
                      <a:alpha val="43137"/>
                    </a:srgbClr>
                  </a:outerShdw>
                </a:effectLst>
              </a:rPr>
            </a:br>
            <a:r>
              <a:rPr lang="en-US" dirty="0" smtClean="0">
                <a:ln>
                  <a:solidFill>
                    <a:srgbClr val="002060"/>
                  </a:solidFill>
                </a:ln>
                <a:solidFill>
                  <a:srgbClr val="00B050"/>
                </a:solidFill>
                <a:effectLst>
                  <a:outerShdw blurRad="38100" dist="38100" dir="2700000" algn="tl">
                    <a:srgbClr val="000000">
                      <a:alpha val="43137"/>
                    </a:srgbClr>
                  </a:outerShdw>
                </a:effectLst>
              </a:rPr>
              <a:t/>
            </a:r>
            <a:br>
              <a:rPr lang="en-US" dirty="0" smtClean="0">
                <a:ln>
                  <a:solidFill>
                    <a:srgbClr val="002060"/>
                  </a:solidFill>
                </a:ln>
                <a:solidFill>
                  <a:srgbClr val="00B050"/>
                </a:solidFill>
                <a:effectLst>
                  <a:outerShdw blurRad="38100" dist="38100" dir="2700000" algn="tl">
                    <a:srgbClr val="000000">
                      <a:alpha val="43137"/>
                    </a:srgbClr>
                  </a:outerShdw>
                </a:effectLst>
              </a:rPr>
            </a:br>
            <a:r>
              <a:rPr lang="en-US" dirty="0" smtClean="0">
                <a:ln>
                  <a:solidFill>
                    <a:srgbClr val="002060"/>
                  </a:solidFill>
                </a:ln>
                <a:solidFill>
                  <a:srgbClr val="00B050"/>
                </a:solidFill>
                <a:effectLst>
                  <a:outerShdw blurRad="38100" dist="38100" dir="2700000" algn="tl">
                    <a:srgbClr val="000000">
                      <a:alpha val="43137"/>
                    </a:srgbClr>
                  </a:outerShdw>
                </a:effectLst>
              </a:rPr>
              <a:t/>
            </a:r>
            <a:br>
              <a:rPr lang="en-US" dirty="0" smtClean="0">
                <a:ln>
                  <a:solidFill>
                    <a:srgbClr val="002060"/>
                  </a:solidFill>
                </a:ln>
                <a:solidFill>
                  <a:srgbClr val="00B050"/>
                </a:solidFill>
                <a:effectLst>
                  <a:outerShdw blurRad="38100" dist="38100" dir="2700000" algn="tl">
                    <a:srgbClr val="000000">
                      <a:alpha val="43137"/>
                    </a:srgbClr>
                  </a:outerShdw>
                </a:effectLst>
              </a:rPr>
            </a:br>
            <a:endParaRPr lang="en-US" b="1" dirty="0" smtClean="0">
              <a:solidFill>
                <a:srgbClr val="00B050"/>
              </a:solidFill>
            </a:endParaRPr>
          </a:p>
          <a:p>
            <a:pPr marL="342900" indent="-342900" fontAlgn="auto">
              <a:spcBef>
                <a:spcPts val="0"/>
              </a:spcBef>
              <a:spcAft>
                <a:spcPts val="0"/>
              </a:spcAft>
              <a:buFont typeface="+mj-lt"/>
              <a:buAutoNum type="alphaLcPeriod"/>
              <a:defRPr/>
            </a:pPr>
            <a:r>
              <a:rPr lang="en-US" dirty="0" smtClean="0">
                <a:solidFill>
                  <a:schemeClr val="dk1"/>
                </a:solidFill>
              </a:rPr>
              <a:t>and offer an offering made by fire unto Yahuah.</a:t>
            </a:r>
          </a:p>
          <a:p>
            <a:endParaRPr lang="en-US" dirty="0"/>
          </a:p>
        </p:txBody>
      </p:sp>
      <p:sp>
        <p:nvSpPr>
          <p:cNvPr id="15" name="TextBox 14"/>
          <p:cNvSpPr txBox="1"/>
          <p:nvPr/>
        </p:nvSpPr>
        <p:spPr>
          <a:xfrm>
            <a:off x="4427984" y="2145625"/>
            <a:ext cx="4248472" cy="4739759"/>
          </a:xfrm>
          <a:prstGeom prst="rect">
            <a:avLst/>
          </a:prstGeom>
          <a:noFill/>
        </p:spPr>
        <p:txBody>
          <a:bodyPr wrap="square" rtlCol="0">
            <a:spAutoFit/>
          </a:bodyPr>
          <a:lstStyle/>
          <a:p>
            <a:pPr marL="342900" lvl="0" indent="-342900">
              <a:buFont typeface="+mj-lt"/>
              <a:buAutoNum type="arabicPeriod"/>
            </a:pPr>
            <a:r>
              <a:rPr lang="en-US" b="1" u="sng" dirty="0">
                <a:ln>
                  <a:solidFill>
                    <a:srgbClr val="002060"/>
                  </a:solidFill>
                </a:ln>
                <a:solidFill>
                  <a:srgbClr val="0070C0"/>
                </a:solidFill>
              </a:rPr>
              <a:t>Date</a:t>
            </a:r>
            <a:r>
              <a:rPr lang="en-US" dirty="0">
                <a:ln>
                  <a:solidFill>
                    <a:srgbClr val="002060"/>
                  </a:solidFill>
                </a:ln>
                <a:solidFill>
                  <a:srgbClr val="0070C0"/>
                </a:solidFill>
              </a:rPr>
              <a:t>:  10</a:t>
            </a:r>
            <a:r>
              <a:rPr lang="en-US" baseline="30000" dirty="0">
                <a:ln>
                  <a:solidFill>
                    <a:srgbClr val="002060"/>
                  </a:solidFill>
                </a:ln>
                <a:solidFill>
                  <a:srgbClr val="0070C0"/>
                </a:solidFill>
              </a:rPr>
              <a:t>th</a:t>
            </a:r>
            <a:r>
              <a:rPr lang="en-US" dirty="0">
                <a:ln>
                  <a:solidFill>
                    <a:srgbClr val="002060"/>
                  </a:solidFill>
                </a:ln>
                <a:solidFill>
                  <a:srgbClr val="0070C0"/>
                </a:solidFill>
              </a:rPr>
              <a:t> Day of the 7</a:t>
            </a:r>
            <a:r>
              <a:rPr lang="en-US" baseline="30000" dirty="0">
                <a:ln>
                  <a:solidFill>
                    <a:srgbClr val="002060"/>
                  </a:solidFill>
                </a:ln>
                <a:solidFill>
                  <a:srgbClr val="0070C0"/>
                </a:solidFill>
              </a:rPr>
              <a:t>th</a:t>
            </a:r>
            <a:r>
              <a:rPr lang="en-US" dirty="0">
                <a:ln>
                  <a:solidFill>
                    <a:srgbClr val="002060"/>
                  </a:solidFill>
                </a:ln>
                <a:solidFill>
                  <a:srgbClr val="0070C0"/>
                </a:solidFill>
              </a:rPr>
              <a:t> </a:t>
            </a:r>
            <a:r>
              <a:rPr lang="en-US" dirty="0" smtClean="0">
                <a:ln>
                  <a:solidFill>
                    <a:srgbClr val="002060"/>
                  </a:solidFill>
                </a:ln>
                <a:solidFill>
                  <a:srgbClr val="0070C0"/>
                </a:solidFill>
              </a:rPr>
              <a:t>Month – </a:t>
            </a:r>
            <a:br>
              <a:rPr lang="en-US" dirty="0" smtClean="0">
                <a:ln>
                  <a:solidFill>
                    <a:srgbClr val="002060"/>
                  </a:solidFill>
                </a:ln>
                <a:solidFill>
                  <a:srgbClr val="0070C0"/>
                </a:solidFill>
              </a:rPr>
            </a:br>
            <a:r>
              <a:rPr lang="en-US" dirty="0">
                <a:ln>
                  <a:solidFill>
                    <a:srgbClr val="002060"/>
                  </a:solidFill>
                </a:ln>
                <a:solidFill>
                  <a:srgbClr val="0070C0"/>
                </a:solidFill>
              </a:rPr>
              <a:t> </a:t>
            </a:r>
            <a:r>
              <a:rPr lang="en-US" dirty="0" smtClean="0">
                <a:ln>
                  <a:solidFill>
                    <a:srgbClr val="002060"/>
                  </a:solidFill>
                </a:ln>
                <a:solidFill>
                  <a:srgbClr val="0070C0"/>
                </a:solidFill>
              </a:rPr>
              <a:t>  </a:t>
            </a:r>
            <a:r>
              <a:rPr lang="en-US" b="1" u="sng" dirty="0" smtClean="0">
                <a:ln>
                  <a:solidFill>
                    <a:srgbClr val="002060"/>
                  </a:solidFill>
                </a:ln>
                <a:solidFill>
                  <a:srgbClr val="75DBFF"/>
                </a:solidFill>
                <a:effectLst>
                  <a:glow rad="76200">
                    <a:schemeClr val="bg1"/>
                  </a:glow>
                </a:effectLst>
              </a:rPr>
              <a:t>1</a:t>
            </a:r>
            <a:r>
              <a:rPr lang="en-US" b="1" u="sng" baseline="30000" dirty="0" smtClean="0">
                <a:ln>
                  <a:solidFill>
                    <a:srgbClr val="002060"/>
                  </a:solidFill>
                </a:ln>
                <a:solidFill>
                  <a:srgbClr val="75DBFF"/>
                </a:solidFill>
                <a:effectLst>
                  <a:glow rad="76200">
                    <a:schemeClr val="bg1"/>
                  </a:glow>
                </a:effectLst>
              </a:rPr>
              <a:t>st</a:t>
            </a:r>
            <a:r>
              <a:rPr lang="en-US" b="1" u="sng" dirty="0" smtClean="0">
                <a:ln>
                  <a:solidFill>
                    <a:srgbClr val="002060"/>
                  </a:solidFill>
                </a:ln>
                <a:solidFill>
                  <a:srgbClr val="75DBFF"/>
                </a:solidFill>
                <a:effectLst>
                  <a:glow rad="76200">
                    <a:schemeClr val="bg1"/>
                  </a:glow>
                </a:effectLst>
              </a:rPr>
              <a:t> Mention D/A - 10</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day</a:t>
            </a:r>
            <a:r>
              <a:rPr lang="en-US" b="1" dirty="0" smtClean="0">
                <a:ln>
                  <a:solidFill>
                    <a:srgbClr val="002060"/>
                  </a:solidFill>
                </a:ln>
                <a:solidFill>
                  <a:srgbClr val="75DBFF"/>
                </a:solidFill>
                <a:effectLst>
                  <a:glow rad="76200">
                    <a:schemeClr val="bg1"/>
                  </a:glow>
                </a:effectLst>
              </a:rPr>
              <a:t>!</a:t>
            </a:r>
            <a:r>
              <a:rPr lang="en-US" dirty="0" smtClean="0">
                <a:ln>
                  <a:solidFill>
                    <a:srgbClr val="002060"/>
                  </a:solidFill>
                </a:ln>
                <a:solidFill>
                  <a:srgbClr val="75DBFF"/>
                </a:solidFill>
              </a:rPr>
              <a:t>  </a:t>
            </a:r>
            <a:r>
              <a:rPr lang="en-US" dirty="0">
                <a:ln>
                  <a:solidFill>
                    <a:srgbClr val="002060"/>
                  </a:solidFill>
                </a:ln>
                <a:solidFill>
                  <a:srgbClr val="75DBFF"/>
                </a:solidFill>
              </a:rPr>
              <a:t/>
            </a:r>
            <a:br>
              <a:rPr lang="en-US" dirty="0">
                <a:ln>
                  <a:solidFill>
                    <a:srgbClr val="002060"/>
                  </a:solidFill>
                </a:ln>
                <a:solidFill>
                  <a:srgbClr val="75DBFF"/>
                </a:solidFill>
              </a:rPr>
            </a:br>
            <a:r>
              <a:rPr lang="en-US" dirty="0">
                <a:solidFill>
                  <a:schemeClr val="dk1"/>
                </a:solidFill>
              </a:rPr>
              <a:t>(Gen 1 declares the commencement moment for this day as “dawn.”)</a:t>
            </a:r>
          </a:p>
          <a:p>
            <a:pPr marL="342900" lvl="0" indent="-342900">
              <a:buFont typeface="+mj-lt"/>
              <a:buAutoNum type="arabicPeriod"/>
            </a:pPr>
            <a:r>
              <a:rPr lang="en-US" b="1" u="sng" dirty="0">
                <a:ln>
                  <a:solidFill>
                    <a:srgbClr val="002060"/>
                  </a:solidFill>
                </a:ln>
                <a:solidFill>
                  <a:srgbClr val="0070C0"/>
                </a:solidFill>
              </a:rPr>
              <a:t>Name</a:t>
            </a:r>
            <a:r>
              <a:rPr lang="en-US" dirty="0">
                <a:ln>
                  <a:solidFill>
                    <a:srgbClr val="002060"/>
                  </a:solidFill>
                </a:ln>
                <a:solidFill>
                  <a:srgbClr val="0070C0"/>
                </a:solidFill>
              </a:rPr>
              <a:t>:  Day of Atonement </a:t>
            </a:r>
            <a:r>
              <a:rPr lang="en-US" dirty="0" smtClean="0">
                <a:ln>
                  <a:solidFill>
                    <a:srgbClr val="002060"/>
                  </a:solidFill>
                </a:ln>
                <a:solidFill>
                  <a:srgbClr val="0070C0"/>
                </a:solidFill>
              </a:rPr>
              <a:t>Celebration – </a:t>
            </a:r>
            <a:r>
              <a:rPr lang="en-US" b="1" u="sng" dirty="0" smtClean="0">
                <a:ln>
                  <a:solidFill>
                    <a:srgbClr val="002060"/>
                  </a:solidFill>
                </a:ln>
                <a:solidFill>
                  <a:srgbClr val="75DBFF"/>
                </a:solidFill>
                <a:effectLst>
                  <a:glow rad="76200">
                    <a:schemeClr val="bg1"/>
                  </a:glow>
                </a:effectLst>
              </a:rPr>
              <a:t>2</a:t>
            </a:r>
            <a:r>
              <a:rPr lang="en-US" b="1" u="sng" baseline="30000" dirty="0" smtClean="0">
                <a:ln>
                  <a:solidFill>
                    <a:srgbClr val="002060"/>
                  </a:solidFill>
                </a:ln>
                <a:solidFill>
                  <a:srgbClr val="75DBFF"/>
                </a:solidFill>
                <a:effectLst>
                  <a:glow rad="76200">
                    <a:schemeClr val="bg1"/>
                  </a:glow>
                </a:effectLst>
              </a:rPr>
              <a:t>nd</a:t>
            </a:r>
            <a:r>
              <a:rPr lang="en-US" b="1" u="sng" dirty="0" smtClean="0">
                <a:ln>
                  <a:solidFill>
                    <a:srgbClr val="002060"/>
                  </a:solidFill>
                </a:ln>
                <a:solidFill>
                  <a:srgbClr val="75DBFF"/>
                </a:solidFill>
                <a:effectLst>
                  <a:glow rad="76200">
                    <a:schemeClr val="bg1"/>
                  </a:glow>
                </a:effectLst>
              </a:rPr>
              <a:t> Mention D/A - still on the 10</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day</a:t>
            </a:r>
            <a:r>
              <a:rPr lang="en-US" dirty="0" smtClean="0">
                <a:ln>
                  <a:solidFill>
                    <a:srgbClr val="002060"/>
                  </a:solidFill>
                </a:ln>
                <a:solidFill>
                  <a:srgbClr val="75DBFF"/>
                </a:solidFill>
              </a:rPr>
              <a:t>.</a:t>
            </a:r>
            <a:endParaRPr lang="en-US" dirty="0">
              <a:ln>
                <a:solidFill>
                  <a:srgbClr val="002060"/>
                </a:solidFill>
              </a:ln>
              <a:solidFill>
                <a:srgbClr val="FF0000"/>
              </a:solidFill>
            </a:endParaRPr>
          </a:p>
          <a:p>
            <a:pPr marL="342900" lvl="0" indent="-342900">
              <a:buFont typeface="+mj-lt"/>
              <a:buAutoNum type="arabicPeriod"/>
            </a:pPr>
            <a:r>
              <a:rPr lang="en-US" b="1" u="sng" dirty="0">
                <a:ln>
                  <a:solidFill>
                    <a:srgbClr val="002060"/>
                  </a:solidFill>
                </a:ln>
                <a:solidFill>
                  <a:srgbClr val="0070C0"/>
                </a:solidFill>
              </a:rPr>
              <a:t>Status</a:t>
            </a:r>
            <a:r>
              <a:rPr lang="en-US" dirty="0">
                <a:ln>
                  <a:solidFill>
                    <a:srgbClr val="002060"/>
                  </a:solidFill>
                </a:ln>
                <a:solidFill>
                  <a:srgbClr val="0070C0"/>
                </a:solidFill>
              </a:rPr>
              <a:t>:  Holy </a:t>
            </a:r>
            <a:r>
              <a:rPr lang="en-US" dirty="0" smtClean="0">
                <a:ln>
                  <a:solidFill>
                    <a:srgbClr val="002060"/>
                  </a:solidFill>
                </a:ln>
                <a:solidFill>
                  <a:srgbClr val="0070C0"/>
                </a:solidFill>
              </a:rPr>
              <a:t>Sabbath </a:t>
            </a:r>
            <a:r>
              <a:rPr lang="en-US" sz="1400" dirty="0" smtClean="0">
                <a:ln>
                  <a:solidFill>
                    <a:srgbClr val="002060"/>
                  </a:solidFill>
                </a:ln>
                <a:solidFill>
                  <a:srgbClr val="0070C0"/>
                </a:solidFill>
              </a:rPr>
              <a:t>[H7676] </a:t>
            </a:r>
            <a:r>
              <a:rPr lang="en-US" dirty="0" smtClean="0">
                <a:ln>
                  <a:solidFill>
                    <a:srgbClr val="002060"/>
                  </a:solidFill>
                </a:ln>
                <a:solidFill>
                  <a:srgbClr val="0070C0"/>
                </a:solidFill>
              </a:rPr>
              <a:t> </a:t>
            </a:r>
            <a:r>
              <a:rPr lang="en-US" dirty="0">
                <a:ln>
                  <a:solidFill>
                    <a:srgbClr val="002060"/>
                  </a:solidFill>
                </a:ln>
                <a:solidFill>
                  <a:srgbClr val="0070C0"/>
                </a:solidFill>
              </a:rPr>
              <a:t>just </a:t>
            </a:r>
            <a:r>
              <a:rPr lang="en-US" dirty="0" smtClean="0">
                <a:ln>
                  <a:solidFill>
                    <a:srgbClr val="002060"/>
                  </a:solidFill>
                </a:ln>
                <a:solidFill>
                  <a:srgbClr val="0070C0"/>
                </a:solidFill>
              </a:rPr>
              <a:t/>
            </a:r>
            <a:br>
              <a:rPr lang="en-US" dirty="0" smtClean="0">
                <a:ln>
                  <a:solidFill>
                    <a:srgbClr val="002060"/>
                  </a:solidFill>
                </a:ln>
                <a:solidFill>
                  <a:srgbClr val="0070C0"/>
                </a:solidFill>
              </a:rPr>
            </a:br>
            <a:r>
              <a:rPr lang="en-US" dirty="0" smtClean="0">
                <a:ln>
                  <a:solidFill>
                    <a:srgbClr val="002060"/>
                  </a:solidFill>
                </a:ln>
                <a:solidFill>
                  <a:srgbClr val="0070C0"/>
                </a:solidFill>
              </a:rPr>
              <a:t>as </a:t>
            </a:r>
            <a:r>
              <a:rPr lang="en-US" dirty="0">
                <a:ln>
                  <a:solidFill>
                    <a:srgbClr val="002060"/>
                  </a:solidFill>
                </a:ln>
                <a:solidFill>
                  <a:srgbClr val="0070C0"/>
                </a:solidFill>
              </a:rPr>
              <a:t>the weekly </a:t>
            </a:r>
            <a:r>
              <a:rPr lang="en-US" dirty="0" smtClean="0">
                <a:ln>
                  <a:solidFill>
                    <a:srgbClr val="002060"/>
                  </a:solidFill>
                </a:ln>
                <a:solidFill>
                  <a:srgbClr val="0070C0"/>
                </a:solidFill>
              </a:rPr>
              <a:t>Sabbath </a:t>
            </a:r>
            <a:r>
              <a:rPr lang="en-US" sz="1400" dirty="0" smtClean="0">
                <a:ln>
                  <a:solidFill>
                    <a:srgbClr val="002060"/>
                  </a:solidFill>
                </a:ln>
                <a:solidFill>
                  <a:srgbClr val="0070C0"/>
                </a:solidFill>
              </a:rPr>
              <a:t>[H7676]</a:t>
            </a:r>
            <a:r>
              <a:rPr lang="en-US" dirty="0" smtClean="0">
                <a:ln>
                  <a:solidFill>
                    <a:srgbClr val="002060"/>
                  </a:solidFill>
                </a:ln>
                <a:solidFill>
                  <a:srgbClr val="0070C0"/>
                </a:solidFill>
              </a:rPr>
              <a:t>.</a:t>
            </a:r>
            <a:br>
              <a:rPr lang="en-US" dirty="0" smtClean="0">
                <a:ln>
                  <a:solidFill>
                    <a:srgbClr val="002060"/>
                  </a:solidFill>
                </a:ln>
                <a:solidFill>
                  <a:srgbClr val="0070C0"/>
                </a:solidFill>
              </a:rPr>
            </a:br>
            <a:r>
              <a:rPr lang="en-US" dirty="0" smtClean="0">
                <a:ln>
                  <a:solidFill>
                    <a:srgbClr val="002060"/>
                  </a:solidFill>
                </a:ln>
                <a:solidFill>
                  <a:srgbClr val="0070C0"/>
                </a:solidFill>
              </a:rPr>
              <a:t>   </a:t>
            </a:r>
            <a:r>
              <a:rPr lang="en-US" b="1" u="sng" dirty="0" smtClean="0">
                <a:ln>
                  <a:solidFill>
                    <a:srgbClr val="002060"/>
                  </a:solidFill>
                </a:ln>
                <a:solidFill>
                  <a:srgbClr val="75DBFF"/>
                </a:solidFill>
                <a:effectLst>
                  <a:glow rad="76200">
                    <a:schemeClr val="bg1"/>
                  </a:glow>
                </a:effectLst>
              </a:rPr>
              <a:t>3</a:t>
            </a:r>
            <a:r>
              <a:rPr lang="en-US" b="1" u="sng" baseline="30000" dirty="0" smtClean="0">
                <a:ln>
                  <a:solidFill>
                    <a:srgbClr val="002060"/>
                  </a:solidFill>
                </a:ln>
                <a:solidFill>
                  <a:srgbClr val="75DBFF"/>
                </a:solidFill>
                <a:effectLst>
                  <a:glow rad="76200">
                    <a:schemeClr val="bg1"/>
                  </a:glow>
                </a:effectLst>
              </a:rPr>
              <a:t>rd</a:t>
            </a:r>
            <a:r>
              <a:rPr lang="en-US" b="1" u="sng" dirty="0" smtClean="0">
                <a:ln>
                  <a:solidFill>
                    <a:srgbClr val="002060"/>
                  </a:solidFill>
                </a:ln>
                <a:solidFill>
                  <a:srgbClr val="75DBFF"/>
                </a:solidFill>
                <a:effectLst>
                  <a:glow rad="76200">
                    <a:schemeClr val="bg1"/>
                  </a:glow>
                </a:effectLst>
              </a:rPr>
              <a:t> Mention D/A - the 10</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day</a:t>
            </a:r>
            <a:r>
              <a:rPr lang="en-US" dirty="0" smtClean="0">
                <a:ln>
                  <a:solidFill>
                    <a:srgbClr val="002060"/>
                  </a:solidFill>
                </a:ln>
                <a:solidFill>
                  <a:srgbClr val="75DBFF"/>
                </a:solidFill>
                <a:effectLst>
                  <a:glow rad="76200">
                    <a:schemeClr val="bg1"/>
                  </a:glow>
                </a:effectLst>
              </a:rPr>
              <a:t>!</a:t>
            </a:r>
            <a:endParaRPr lang="en-US" dirty="0">
              <a:ln>
                <a:solidFill>
                  <a:srgbClr val="002060"/>
                </a:solidFill>
              </a:ln>
              <a:solidFill>
                <a:srgbClr val="75DBFF"/>
              </a:solidFill>
              <a:effectLst>
                <a:glow rad="76200">
                  <a:schemeClr val="bg1"/>
                </a:glow>
              </a:effectLst>
            </a:endParaRPr>
          </a:p>
          <a:p>
            <a:pPr marL="342900" lvl="0" indent="-342900">
              <a:buFont typeface="+mj-lt"/>
              <a:buAutoNum type="arabicPeriod"/>
            </a:pPr>
            <a:r>
              <a:rPr lang="en-US" b="1" dirty="0">
                <a:ln>
                  <a:solidFill>
                    <a:srgbClr val="002060"/>
                  </a:solidFill>
                </a:ln>
                <a:solidFill>
                  <a:srgbClr val="002060"/>
                </a:solidFill>
                <a:effectLst>
                  <a:outerShdw blurRad="69850" dist="43180" dir="5400000" sx="0" sy="0">
                    <a:srgbClr val="000000">
                      <a:alpha val="65000"/>
                    </a:srgbClr>
                  </a:outerShdw>
                </a:effectLst>
              </a:rPr>
              <a:t>*</a:t>
            </a:r>
            <a:r>
              <a:rPr lang="en-US" dirty="0">
                <a:ln>
                  <a:solidFill>
                    <a:srgbClr val="002060"/>
                  </a:solidFill>
                </a:ln>
                <a:solidFill>
                  <a:srgbClr val="00B050"/>
                </a:solidFill>
                <a:effectLst>
                  <a:outerShdw blurRad="38100" dist="38100" dir="2700000" algn="tl">
                    <a:srgbClr val="000000">
                      <a:alpha val="43137"/>
                    </a:srgbClr>
                  </a:outerShdw>
                </a:effectLst>
              </a:rPr>
              <a:t>1</a:t>
            </a:r>
            <a:r>
              <a:rPr lang="en-US" baseline="30000" dirty="0">
                <a:ln>
                  <a:solidFill>
                    <a:srgbClr val="002060"/>
                  </a:solidFill>
                </a:ln>
                <a:solidFill>
                  <a:srgbClr val="00B050"/>
                </a:solidFill>
                <a:effectLst>
                  <a:outerShdw blurRad="38100" dist="38100" dir="2700000" algn="tl">
                    <a:srgbClr val="000000">
                      <a:alpha val="43137"/>
                    </a:srgbClr>
                  </a:outerShdw>
                </a:effectLst>
              </a:rPr>
              <a:t>st</a:t>
            </a:r>
            <a:r>
              <a:rPr lang="en-US" dirty="0">
                <a:ln>
                  <a:solidFill>
                    <a:srgbClr val="002060"/>
                  </a:solidFill>
                </a:ln>
                <a:solidFill>
                  <a:srgbClr val="00B050"/>
                </a:solidFill>
                <a:effectLst>
                  <a:outerShdw blurRad="38100" dist="38100" dir="2700000" algn="tl">
                    <a:srgbClr val="000000">
                      <a:alpha val="43137"/>
                    </a:srgbClr>
                  </a:outerShdw>
                </a:effectLst>
              </a:rPr>
              <a:t> Requirement for Observation:   </a:t>
            </a:r>
            <a:br>
              <a:rPr lang="en-US" dirty="0">
                <a:ln>
                  <a:solidFill>
                    <a:srgbClr val="002060"/>
                  </a:solidFill>
                </a:ln>
                <a:solidFill>
                  <a:srgbClr val="00B050"/>
                </a:solidFill>
                <a:effectLst>
                  <a:outerShdw blurRad="38100" dist="38100" dir="2700000" algn="tl">
                    <a:srgbClr val="000000">
                      <a:alpha val="43137"/>
                    </a:srgbClr>
                  </a:outerShdw>
                </a:effectLst>
              </a:rPr>
            </a:br>
            <a:r>
              <a:rPr lang="en-US" dirty="0">
                <a:ln>
                  <a:solidFill>
                    <a:srgbClr val="002060"/>
                  </a:solidFill>
                </a:ln>
                <a:solidFill>
                  <a:srgbClr val="00B050"/>
                </a:solidFill>
                <a:effectLst>
                  <a:outerShdw blurRad="38100" dist="38100" dir="2700000" algn="tl">
                    <a:srgbClr val="000000">
                      <a:alpha val="43137"/>
                    </a:srgbClr>
                  </a:outerShdw>
                </a:effectLst>
              </a:rPr>
              <a:t>          </a:t>
            </a:r>
            <a:r>
              <a:rPr lang="en-US" dirty="0" smtClean="0">
                <a:ln>
                  <a:solidFill>
                    <a:srgbClr val="002060"/>
                  </a:solidFill>
                </a:ln>
                <a:solidFill>
                  <a:srgbClr val="00B050"/>
                </a:solidFill>
                <a:effectLst>
                  <a:outerShdw blurRad="38100" dist="38100" dir="2700000" algn="tl">
                    <a:srgbClr val="000000">
                      <a:alpha val="43137"/>
                    </a:srgbClr>
                  </a:outerShdw>
                </a:effectLst>
              </a:rPr>
              <a:t>“</a:t>
            </a:r>
            <a:r>
              <a:rPr lang="en-US" dirty="0">
                <a:ln>
                  <a:solidFill>
                    <a:srgbClr val="002060"/>
                  </a:solidFill>
                </a:ln>
                <a:solidFill>
                  <a:srgbClr val="00B050"/>
                </a:solidFill>
                <a:effectLst>
                  <a:outerShdw blurRad="38100" dist="38100" dir="2700000" algn="tl">
                    <a:srgbClr val="000000">
                      <a:alpha val="43137"/>
                    </a:srgbClr>
                  </a:outerShdw>
                </a:effectLst>
              </a:rPr>
              <a:t>afflict your soul”</a:t>
            </a:r>
            <a:br>
              <a:rPr lang="en-US"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rPr>
              <a:t> </a:t>
            </a:r>
            <a:r>
              <a:rPr lang="en-US" b="1" dirty="0" smtClean="0">
                <a:ln>
                  <a:solidFill>
                    <a:srgbClr val="002060"/>
                  </a:solidFill>
                </a:ln>
                <a:effectLst>
                  <a:outerShdw blurRad="69850" dist="43180" dir="5400000" sx="0" sy="0">
                    <a:srgbClr val="000000">
                      <a:alpha val="65000"/>
                    </a:srgbClr>
                  </a:outerShdw>
                </a:effectLst>
              </a:rPr>
              <a:t>*</a:t>
            </a:r>
            <a:r>
              <a:rPr lang="en-US" b="1" dirty="0">
                <a:ln>
                  <a:solidFill>
                    <a:srgbClr val="002060"/>
                  </a:solidFill>
                </a:ln>
                <a:effectLst>
                  <a:outerShdw blurRad="69850" dist="43180" dir="5400000" sx="0" sy="0">
                    <a:srgbClr val="000000">
                      <a:alpha val="65000"/>
                    </a:srgbClr>
                  </a:outerShdw>
                </a:effectLst>
              </a:rPr>
              <a:t>This is the </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1</a:t>
            </a:r>
            <a:r>
              <a:rPr lang="en-US" b="1" u="sng" baseline="300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st</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t>
            </a:r>
            <a:r>
              <a:rPr lang="en-US" b="1" u="sng" dirty="0" smtClean="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mention of 3</a:t>
            </a:r>
            <a:r>
              <a:rPr lang="en-US" dirty="0" smtClean="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a:t>
            </a:r>
            <a:r>
              <a:rPr lang="en-US" b="1" dirty="0" smtClean="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t>
            </a:r>
            <a:endParaRPr lang="en-US"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endParaRPr>
          </a:p>
          <a:p>
            <a:pPr marL="342900" lvl="0" indent="-342900">
              <a:buFont typeface="+mj-lt"/>
              <a:buAutoNum type="arabicPeriod"/>
            </a:pPr>
            <a:r>
              <a:rPr lang="en-US" b="1" u="sng" dirty="0" smtClean="0">
                <a:ln>
                  <a:solidFill>
                    <a:srgbClr val="002060"/>
                  </a:solidFill>
                </a:ln>
                <a:solidFill>
                  <a:srgbClr val="0070C0"/>
                </a:solidFill>
              </a:rPr>
              <a:t>3</a:t>
            </a:r>
            <a:r>
              <a:rPr lang="en-US" b="1" u="sng" baseline="30000" dirty="0" smtClean="0">
                <a:ln>
                  <a:solidFill>
                    <a:srgbClr val="002060"/>
                  </a:solidFill>
                </a:ln>
                <a:solidFill>
                  <a:srgbClr val="0070C0"/>
                </a:solidFill>
              </a:rPr>
              <a:t>rd</a:t>
            </a:r>
            <a:r>
              <a:rPr lang="en-US" b="1" u="sng" dirty="0" smtClean="0">
                <a:ln>
                  <a:solidFill>
                    <a:srgbClr val="002060"/>
                  </a:solidFill>
                </a:ln>
                <a:solidFill>
                  <a:srgbClr val="0070C0"/>
                </a:solidFill>
              </a:rPr>
              <a:t> Requirement - Sacrifices</a:t>
            </a:r>
            <a:r>
              <a:rPr lang="en-US" dirty="0" smtClean="0">
                <a:ln>
                  <a:solidFill>
                    <a:srgbClr val="002060"/>
                  </a:solidFill>
                </a:ln>
                <a:solidFill>
                  <a:srgbClr val="0070C0"/>
                </a:solidFill>
              </a:rPr>
              <a:t>:  </a:t>
            </a:r>
            <a:r>
              <a:rPr lang="en-US" dirty="0">
                <a:solidFill>
                  <a:srgbClr val="0070C0"/>
                </a:solidFill>
              </a:rPr>
              <a:t/>
            </a:r>
            <a:br>
              <a:rPr lang="en-US" dirty="0">
                <a:solidFill>
                  <a:srgbClr val="0070C0"/>
                </a:solidFill>
              </a:rPr>
            </a:br>
            <a:r>
              <a:rPr lang="en-US" sz="1600" dirty="0">
                <a:solidFill>
                  <a:schemeClr val="dk1"/>
                </a:solidFill>
              </a:rPr>
              <a:t>(Will not be addressed as the </a:t>
            </a:r>
            <a:br>
              <a:rPr lang="en-US" sz="1600" dirty="0">
                <a:solidFill>
                  <a:schemeClr val="dk1"/>
                </a:solidFill>
              </a:rPr>
            </a:br>
            <a:r>
              <a:rPr lang="en-US" sz="1600" dirty="0">
                <a:solidFill>
                  <a:schemeClr val="dk1"/>
                </a:solidFill>
              </a:rPr>
              <a:t> sacrifices </a:t>
            </a:r>
            <a:r>
              <a:rPr lang="en-US" sz="1600" dirty="0" smtClean="0">
                <a:solidFill>
                  <a:schemeClr val="dk1"/>
                </a:solidFill>
              </a:rPr>
              <a:t>have </a:t>
            </a:r>
            <a:r>
              <a:rPr lang="en-US" sz="1600" dirty="0">
                <a:solidFill>
                  <a:schemeClr val="dk1"/>
                </a:solidFill>
              </a:rPr>
              <a:t>been fulfilled.)</a:t>
            </a:r>
            <a:endParaRPr lang="en-US" sz="1600" dirty="0"/>
          </a:p>
          <a:p>
            <a:endParaRPr lang="en-US" dirty="0"/>
          </a:p>
        </p:txBody>
      </p:sp>
    </p:spTree>
    <p:extLst>
      <p:ext uri="{BB962C8B-B14F-4D97-AF65-F5344CB8AC3E}">
        <p14:creationId xmlns:p14="http://schemas.microsoft.com/office/powerpoint/2010/main" val="315292422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6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1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1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left)">
                                      <p:cBhvr>
                                        <p:cTn id="32" dur="1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76456" y="6448251"/>
            <a:ext cx="432048" cy="365125"/>
          </a:xfrm>
        </p:spPr>
        <p:txBody>
          <a:bodyPr/>
          <a:lstStyle/>
          <a:p>
            <a:fld id="{8DD6D281-485E-4A40-B53B-65A2FA315EC6}" type="slidenum">
              <a:rPr lang="es-ES" b="0" smtClean="0">
                <a:solidFill>
                  <a:schemeClr val="bg1"/>
                </a:solidFill>
              </a:rPr>
              <a:pPr/>
              <a:t>78</a:t>
            </a:fld>
            <a:endParaRPr lang="es-ES" b="0" dirty="0">
              <a:solidFill>
                <a:schemeClr val="bg1"/>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3167274462"/>
              </p:ext>
            </p:extLst>
          </p:nvPr>
        </p:nvGraphicFramePr>
        <p:xfrm>
          <a:off x="467544" y="692150"/>
          <a:ext cx="8280921" cy="5765800"/>
        </p:xfrm>
        <a:graphic>
          <a:graphicData uri="http://schemas.openxmlformats.org/drawingml/2006/table">
            <a:tbl>
              <a:tblPr firstRow="1" bandRow="1">
                <a:tableStyleId>{7DF18680-E054-41AD-8BC1-D1AEF772440D}</a:tableStyleId>
              </a:tblPr>
              <a:tblGrid>
                <a:gridCol w="508478"/>
                <a:gridCol w="3414064"/>
                <a:gridCol w="4358379"/>
              </a:tblGrid>
              <a:tr h="370840">
                <a:tc>
                  <a:txBody>
                    <a:bodyPr/>
                    <a:lstStyle/>
                    <a:p>
                      <a:endParaRPr lang="en-US" dirty="0"/>
                    </a:p>
                  </a:txBody>
                  <a:tcPr>
                    <a:cell3D prstMaterial="dkEdge">
                      <a:bevel/>
                      <a:lightRig rig="flood" dir="t"/>
                    </a:cell3D>
                  </a:tcPr>
                </a:tc>
                <a:tc>
                  <a:txBody>
                    <a:bodyPr/>
                    <a:lstStyle/>
                    <a:p>
                      <a:pPr algn="ctr"/>
                      <a:r>
                        <a:rPr lang="en-US" b="1" dirty="0" smtClean="0"/>
                        <a:t>Content</a:t>
                      </a:r>
                      <a:r>
                        <a:rPr lang="en-US" b="1" baseline="0" dirty="0" smtClean="0"/>
                        <a:t> of Verse</a:t>
                      </a:r>
                      <a:endParaRPr lang="en-US" b="1" dirty="0"/>
                    </a:p>
                  </a:txBody>
                  <a:tcPr>
                    <a:cell3D prstMaterial="dkEdge">
                      <a:bevel/>
                      <a:lightRig rig="flood" dir="t"/>
                    </a:cell3D>
                  </a:tcPr>
                </a:tc>
                <a:tc>
                  <a:txBody>
                    <a:bodyPr/>
                    <a:lstStyle/>
                    <a:p>
                      <a:pPr algn="ctr"/>
                      <a:r>
                        <a:rPr lang="en-US" b="1" dirty="0" smtClean="0"/>
                        <a:t>Context</a:t>
                      </a:r>
                      <a:r>
                        <a:rPr lang="en-US" b="1" baseline="0" dirty="0" smtClean="0"/>
                        <a:t> of Verse</a:t>
                      </a:r>
                      <a:endParaRPr lang="en-US" b="1" dirty="0"/>
                    </a:p>
                  </a:txBody>
                  <a:tcPr>
                    <a:cell3D prstMaterial="dkEdge">
                      <a:bevel/>
                      <a:lightRig rig="flood" dir="t"/>
                    </a:cell3D>
                  </a:tcPr>
                </a:tc>
              </a:tr>
              <a:tr h="370840">
                <a:tc>
                  <a:txBody>
                    <a:bodyPr/>
                    <a:lstStyle/>
                    <a:p>
                      <a:pPr algn="ctr"/>
                      <a:r>
                        <a:rPr lang="en-US" dirty="0" smtClean="0"/>
                        <a:t>28</a:t>
                      </a:r>
                    </a:p>
                    <a:p>
                      <a:pPr algn="ctr"/>
                      <a:endParaRPr lang="en-US" dirty="0"/>
                    </a:p>
                  </a:txBody>
                  <a:tcPr>
                    <a:cell3D prstMaterial="dkEdge">
                      <a:bevel/>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kern="1200" dirty="0" smtClean="0">
                        <a:solidFill>
                          <a:schemeClr val="dk1"/>
                        </a:solidFill>
                        <a:effectLst/>
                        <a:latin typeface="+mn-lt"/>
                        <a:ea typeface="+mn-ea"/>
                        <a:cs typeface="+mn-cs"/>
                      </a:endParaRPr>
                    </a:p>
                  </a:txBody>
                  <a:tcPr>
                    <a:cell3D prstMaterial="dkEdge">
                      <a:bevel/>
                      <a:lightRig rig="flood" dir="t"/>
                    </a:cell3D>
                  </a:tcPr>
                </a:tc>
                <a:tc>
                  <a:txBody>
                    <a:bodyPr/>
                    <a:lstStyle/>
                    <a:p>
                      <a:pPr marL="0" lvl="0" indent="0">
                        <a:buFont typeface="+mj-lt"/>
                        <a:buNone/>
                      </a:pPr>
                      <a:endParaRPr lang="en-US" dirty="0">
                        <a:solidFill>
                          <a:srgbClr val="0070C0"/>
                        </a:solidFill>
                      </a:endParaRPr>
                    </a:p>
                  </a:txBody>
                  <a:tcPr>
                    <a:cell3D prstMaterial="dkEdge">
                      <a:bevel/>
                      <a:lightRig rig="flood" dir="t"/>
                    </a:cell3D>
                  </a:tcPr>
                </a:tc>
              </a:tr>
              <a:tr h="370840">
                <a:tc>
                  <a:txBody>
                    <a:bodyPr/>
                    <a:lstStyle/>
                    <a:p>
                      <a:r>
                        <a:rPr lang="en-US" dirty="0" smtClean="0"/>
                        <a:t>29</a:t>
                      </a:r>
                      <a:endParaRPr lang="en-US" dirty="0"/>
                    </a:p>
                  </a:txBody>
                  <a:tcPr>
                    <a:cell3D prstMaterial="dkEdge">
                      <a:bevel/>
                      <a:lightRig rig="flood" dir="t"/>
                    </a:cell3D>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cell3D prstMaterial="dkEdge">
                      <a:bevel/>
                      <a:lightRig rig="flood" dir="t"/>
                    </a:cell3D>
                  </a:tcPr>
                </a:tc>
                <a:tc>
                  <a:txBody>
                    <a:bodyPr/>
                    <a:lstStyle/>
                    <a:p>
                      <a:pPr marL="342900" lvl="0" indent="-342900">
                        <a:buFont typeface="+mj-lt"/>
                        <a:buAutoNum type="arabicPeriod"/>
                      </a:pPr>
                      <a:endParaRPr lang="en-US" dirty="0">
                        <a:ln>
                          <a:solidFill>
                            <a:srgbClr val="002060"/>
                          </a:solidFill>
                        </a:ln>
                        <a:solidFill>
                          <a:srgbClr val="0070C0"/>
                        </a:solidFill>
                      </a:endParaRPr>
                    </a:p>
                  </a:txBody>
                  <a:tcPr>
                    <a:cell3D prstMaterial="dkEdge">
                      <a:bevel/>
                      <a:lightRig rig="flood" dir="t"/>
                    </a:cell3D>
                  </a:tcPr>
                </a:tc>
              </a:tr>
            </a:tbl>
          </a:graphicData>
        </a:graphic>
      </p:graphicFrame>
      <p:sp>
        <p:nvSpPr>
          <p:cNvPr id="7" name="TextBox 6"/>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chemeClr val="accent5"/>
                </a:solidFill>
                <a:latin typeface="+mj-lt"/>
              </a:rPr>
              <a:t>Lev 23:28-29</a:t>
            </a:r>
            <a:endParaRPr lang="en-US" sz="4000" b="1" dirty="0">
              <a:solidFill>
                <a:schemeClr val="accent5"/>
              </a:solidFill>
              <a:latin typeface="+mj-lt"/>
            </a:endParaRPr>
          </a:p>
        </p:txBody>
      </p:sp>
      <p:sp>
        <p:nvSpPr>
          <p:cNvPr id="2" name="TextBox 1"/>
          <p:cNvSpPr txBox="1"/>
          <p:nvPr/>
        </p:nvSpPr>
        <p:spPr>
          <a:xfrm>
            <a:off x="981552" y="1052736"/>
            <a:ext cx="3312368" cy="2585323"/>
          </a:xfrm>
          <a:prstGeom prst="rect">
            <a:avLst/>
          </a:prstGeom>
          <a:noFill/>
        </p:spPr>
        <p:txBody>
          <a:bodyPr wrap="square" rtlCol="0">
            <a:spAutoFit/>
          </a:bodyPr>
          <a:lstStyle/>
          <a:p>
            <a:pPr marL="342900" indent="-342900" fontAlgn="auto">
              <a:spcBef>
                <a:spcPts val="0"/>
              </a:spcBef>
              <a:spcAft>
                <a:spcPts val="0"/>
              </a:spcAft>
              <a:buFontTx/>
              <a:buAutoNum type="alphaLcPeriod"/>
              <a:defRPr/>
            </a:pPr>
            <a:r>
              <a:rPr lang="en-US" dirty="0">
                <a:solidFill>
                  <a:schemeClr val="dk1"/>
                </a:solidFill>
              </a:rPr>
              <a:t>And </a:t>
            </a:r>
            <a:r>
              <a:rPr lang="en-US" b="1" dirty="0">
                <a:ln>
                  <a:solidFill>
                    <a:srgbClr val="002060"/>
                  </a:solidFill>
                </a:ln>
                <a:solidFill>
                  <a:srgbClr val="FF0000"/>
                </a:solidFill>
                <a:effectLst>
                  <a:outerShdw blurRad="38100" dist="38100" dir="2700000" algn="tl">
                    <a:srgbClr val="000000">
                      <a:alpha val="43137"/>
                    </a:srgbClr>
                  </a:outerShdw>
                </a:effectLst>
              </a:rPr>
              <a:t>ye shall do no work</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smtClean="0">
                <a:ln>
                  <a:solidFill>
                    <a:srgbClr val="002060"/>
                  </a:solidFill>
                </a:ln>
                <a:solidFill>
                  <a:srgbClr val="FF0000"/>
                </a:solidFill>
                <a:effectLst>
                  <a:outerShdw blurRad="38100" dist="38100" dir="2700000" algn="tl">
                    <a:srgbClr val="000000">
                      <a:alpha val="43137"/>
                    </a:srgbClr>
                  </a:outerShdw>
                </a:effectLst>
              </a:rPr>
              <a:t/>
            </a:r>
            <a:br>
              <a:rPr lang="en-US" b="1" dirty="0" smtClean="0">
                <a:ln>
                  <a:solidFill>
                    <a:srgbClr val="002060"/>
                  </a:solidFill>
                </a:ln>
                <a:solidFill>
                  <a:srgbClr val="FF0000"/>
                </a:solidFill>
                <a:effectLst>
                  <a:outerShdw blurRad="38100" dist="38100" dir="2700000" algn="tl">
                    <a:srgbClr val="000000">
                      <a:alpha val="43137"/>
                    </a:srgbClr>
                  </a:outerShdw>
                </a:effectLst>
              </a:rPr>
            </a:br>
            <a:r>
              <a:rPr lang="en-US" b="1" dirty="0" smtClean="0">
                <a:ln>
                  <a:solidFill>
                    <a:srgbClr val="002060"/>
                  </a:solidFill>
                </a:ln>
                <a:solidFill>
                  <a:srgbClr val="FF0000"/>
                </a:solidFill>
                <a:effectLst>
                  <a:outerShdw blurRad="38100" dist="38100" dir="2700000" algn="tl">
                    <a:srgbClr val="000000">
                      <a:alpha val="43137"/>
                    </a:srgbClr>
                  </a:outerShdw>
                </a:effectLst>
              </a:rPr>
              <a:t/>
            </a:r>
            <a:br>
              <a:rPr lang="en-US" b="1" dirty="0" smtClean="0">
                <a:ln>
                  <a:solidFill>
                    <a:srgbClr val="002060"/>
                  </a:solidFill>
                </a:ln>
                <a:solidFill>
                  <a:srgbClr val="FF0000"/>
                </a:solidFill>
                <a:effectLst>
                  <a:outerShdw blurRad="38100" dist="38100" dir="2700000" algn="tl">
                    <a:srgbClr val="000000">
                      <a:alpha val="43137"/>
                    </a:srgbClr>
                  </a:outerShdw>
                </a:effectLst>
              </a:rPr>
            </a:br>
            <a:r>
              <a:rPr lang="en-US" b="1" u="sng" dirty="0" smtClean="0">
                <a:ln>
                  <a:solidFill>
                    <a:srgbClr val="002060"/>
                  </a:solidFill>
                </a:ln>
                <a:solidFill>
                  <a:srgbClr val="75DBFF"/>
                </a:solidFill>
                <a:effectLst>
                  <a:glow rad="76200">
                    <a:schemeClr val="bg1"/>
                  </a:glow>
                  <a:outerShdw blurRad="38100" dist="38100" dir="2700000" algn="tl">
                    <a:srgbClr val="000000">
                      <a:alpha val="43137"/>
                    </a:srgbClr>
                  </a:outerShdw>
                </a:effectLst>
              </a:rPr>
              <a:t>in </a:t>
            </a:r>
            <a:r>
              <a:rPr lang="en-US" b="1" u="sng" dirty="0">
                <a:ln>
                  <a:solidFill>
                    <a:srgbClr val="002060"/>
                  </a:solidFill>
                </a:ln>
                <a:solidFill>
                  <a:srgbClr val="75DBFF"/>
                </a:solidFill>
                <a:effectLst>
                  <a:glow rad="76200">
                    <a:schemeClr val="bg1"/>
                  </a:glow>
                  <a:outerShdw blurRad="38100" dist="38100" dir="2700000" algn="tl">
                    <a:srgbClr val="000000">
                      <a:alpha val="43137"/>
                    </a:srgbClr>
                  </a:outerShdw>
                </a:effectLst>
              </a:rPr>
              <a:t>that same day</a:t>
            </a:r>
            <a:r>
              <a:rPr lang="en-US" b="1" dirty="0">
                <a:ln>
                  <a:solidFill>
                    <a:srgbClr val="002060"/>
                  </a:solidFill>
                </a:ln>
                <a:solidFill>
                  <a:srgbClr val="75DBFF"/>
                </a:solidFill>
                <a:effectLst>
                  <a:outerShdw blurRad="38100" dist="38100" dir="2700000" algn="tl">
                    <a:srgbClr val="000000">
                      <a:alpha val="43137"/>
                    </a:srgbClr>
                  </a:outerShdw>
                </a:effectLst>
              </a:rPr>
              <a:t>: </a:t>
            </a:r>
            <a:endParaRPr lang="en-US" b="1" dirty="0" smtClean="0">
              <a:solidFill>
                <a:srgbClr val="75DBFF"/>
              </a:solidFill>
              <a:effectLst>
                <a:outerShdw blurRad="38100" dist="38100" dir="2700000" algn="tl">
                  <a:srgbClr val="000000">
                    <a:alpha val="43137"/>
                  </a:srgbClr>
                </a:outerShdw>
              </a:effectLst>
            </a:endParaRPr>
          </a:p>
          <a:p>
            <a:pPr marL="342900" indent="-342900" fontAlgn="auto">
              <a:spcBef>
                <a:spcPts val="0"/>
              </a:spcBef>
              <a:spcAft>
                <a:spcPts val="0"/>
              </a:spcAft>
              <a:buFontTx/>
              <a:buAutoNum type="alphaLcPeriod"/>
              <a:defRPr/>
            </a:pPr>
            <a:r>
              <a:rPr lang="en-US" dirty="0" smtClean="0">
                <a:solidFill>
                  <a:schemeClr val="dk1"/>
                </a:solidFill>
              </a:rPr>
              <a:t>for </a:t>
            </a:r>
            <a:r>
              <a:rPr lang="en-US" b="1" u="sng" dirty="0" smtClean="0">
                <a:ln>
                  <a:solidFill>
                    <a:srgbClr val="002060"/>
                  </a:solidFill>
                </a:ln>
                <a:solidFill>
                  <a:srgbClr val="75DBFF"/>
                </a:solidFill>
                <a:effectLst>
                  <a:glow rad="76200">
                    <a:schemeClr val="bg1"/>
                  </a:glow>
                </a:effectLst>
              </a:rPr>
              <a:t>it</a:t>
            </a:r>
            <a:r>
              <a:rPr lang="en-US" dirty="0" smtClean="0">
                <a:solidFill>
                  <a:schemeClr val="dk1"/>
                </a:solidFill>
              </a:rPr>
              <a:t> is a </a:t>
            </a:r>
            <a:r>
              <a:rPr lang="en-US" b="1" u="sng" dirty="0" smtClean="0">
                <a:ln>
                  <a:solidFill>
                    <a:srgbClr val="002060"/>
                  </a:solidFill>
                </a:ln>
                <a:solidFill>
                  <a:srgbClr val="75DBFF"/>
                </a:solidFill>
                <a:effectLst>
                  <a:glow rad="76200">
                    <a:schemeClr val="bg1"/>
                  </a:glow>
                </a:effectLst>
              </a:rPr>
              <a:t>day of atonement</a:t>
            </a:r>
            <a:r>
              <a:rPr lang="en-US" b="1" dirty="0" smtClean="0">
                <a:ln>
                  <a:solidFill>
                    <a:srgbClr val="002060"/>
                  </a:solidFill>
                </a:ln>
                <a:solidFill>
                  <a:srgbClr val="75DBFF"/>
                </a:solidFill>
              </a:rPr>
              <a:t>,</a:t>
            </a:r>
          </a:p>
          <a:p>
            <a:pPr marL="342900" indent="-342900" fontAlgn="auto">
              <a:spcBef>
                <a:spcPts val="0"/>
              </a:spcBef>
              <a:spcAft>
                <a:spcPts val="0"/>
              </a:spcAft>
              <a:buFontTx/>
              <a:buAutoNum type="alphaLcPeriod"/>
              <a:defRPr/>
            </a:pPr>
            <a:r>
              <a:rPr lang="en-US" dirty="0" smtClean="0">
                <a:solidFill>
                  <a:schemeClr val="dk1"/>
                </a:solidFill>
              </a:rPr>
              <a:t>to </a:t>
            </a:r>
            <a:r>
              <a:rPr lang="en-US" dirty="0">
                <a:solidFill>
                  <a:schemeClr val="dk1"/>
                </a:solidFill>
              </a:rPr>
              <a:t>make an atonement </a:t>
            </a:r>
            <a:r>
              <a:rPr lang="en-US" dirty="0" smtClean="0">
                <a:solidFill>
                  <a:schemeClr val="dk1"/>
                </a:solidFill>
              </a:rPr>
              <a:t/>
            </a:r>
            <a:br>
              <a:rPr lang="en-US" dirty="0" smtClean="0">
                <a:solidFill>
                  <a:schemeClr val="dk1"/>
                </a:solidFill>
              </a:rPr>
            </a:br>
            <a:r>
              <a:rPr lang="en-US" dirty="0" smtClean="0">
                <a:solidFill>
                  <a:schemeClr val="dk1"/>
                </a:solidFill>
              </a:rPr>
              <a:t>for </a:t>
            </a:r>
            <a:r>
              <a:rPr lang="en-US" dirty="0">
                <a:solidFill>
                  <a:schemeClr val="dk1"/>
                </a:solidFill>
              </a:rPr>
              <a:t>you </a:t>
            </a:r>
            <a:r>
              <a:rPr lang="en-US" dirty="0" smtClean="0">
                <a:solidFill>
                  <a:schemeClr val="dk1"/>
                </a:solidFill>
              </a:rPr>
              <a:t>before </a:t>
            </a:r>
            <a:r>
              <a:rPr lang="en-US" dirty="0">
                <a:solidFill>
                  <a:schemeClr val="dk1"/>
                </a:solidFill>
              </a:rPr>
              <a:t>Yahuah </a:t>
            </a:r>
            <a:r>
              <a:rPr lang="en-US" dirty="0" smtClean="0">
                <a:solidFill>
                  <a:schemeClr val="dk1"/>
                </a:solidFill>
              </a:rPr>
              <a:t/>
            </a:r>
            <a:br>
              <a:rPr lang="en-US" dirty="0" smtClean="0">
                <a:solidFill>
                  <a:schemeClr val="dk1"/>
                </a:solidFill>
              </a:rPr>
            </a:br>
            <a:r>
              <a:rPr lang="en-US" dirty="0" smtClean="0">
                <a:solidFill>
                  <a:schemeClr val="dk1"/>
                </a:solidFill>
              </a:rPr>
              <a:t>your </a:t>
            </a:r>
            <a:r>
              <a:rPr lang="en-US" dirty="0">
                <a:solidFill>
                  <a:schemeClr val="dk1"/>
                </a:solidFill>
              </a:rPr>
              <a:t>Elohim</a:t>
            </a:r>
            <a:r>
              <a:rPr lang="en-US" dirty="0" smtClean="0">
                <a:solidFill>
                  <a:schemeClr val="dk1"/>
                </a:solidFill>
              </a:rPr>
              <a:t>.</a:t>
            </a:r>
            <a:endParaRPr lang="en-US" dirty="0"/>
          </a:p>
        </p:txBody>
      </p:sp>
      <p:sp>
        <p:nvSpPr>
          <p:cNvPr id="8" name="TextBox 7"/>
          <p:cNvSpPr txBox="1"/>
          <p:nvPr/>
        </p:nvSpPr>
        <p:spPr>
          <a:xfrm>
            <a:off x="4377184" y="1063784"/>
            <a:ext cx="4371280" cy="2031325"/>
          </a:xfrm>
          <a:prstGeom prst="rect">
            <a:avLst/>
          </a:prstGeom>
          <a:noFill/>
        </p:spPr>
        <p:txBody>
          <a:bodyPr wrap="square" rtlCol="0">
            <a:spAutoFit/>
          </a:bodyPr>
          <a:lstStyle/>
          <a:p>
            <a:pPr marL="342900" lvl="0" indent="-342900">
              <a:buFont typeface="+mj-lt"/>
              <a:buAutoNum type="arabicPeriod"/>
            </a:pPr>
            <a:r>
              <a:rPr lang="en-US" b="1" dirty="0" smtClean="0">
                <a:ln>
                  <a:solidFill>
                    <a:srgbClr val="002060"/>
                  </a:solidFill>
                </a:ln>
                <a:solidFill>
                  <a:srgbClr val="0070C0"/>
                </a:solidFill>
                <a:effectLst>
                  <a:outerShdw blurRad="69850" dist="43180" dir="5400000" sx="0" sy="0">
                    <a:srgbClr val="000000">
                      <a:alpha val="65000"/>
                    </a:srgbClr>
                  </a:outerShdw>
                </a:effectLst>
              </a:rPr>
              <a:t>*</a:t>
            </a:r>
            <a:r>
              <a:rPr lang="en-US" b="1" dirty="0" smtClean="0">
                <a:ln>
                  <a:solidFill>
                    <a:srgbClr val="002060"/>
                  </a:solidFill>
                </a:ln>
                <a:solidFill>
                  <a:srgbClr val="FF0000"/>
                </a:solidFill>
                <a:effectLst>
                  <a:outerShdw blurRad="38100" dist="38100" dir="2700000" algn="tl">
                    <a:srgbClr val="000000">
                      <a:alpha val="43137"/>
                    </a:srgbClr>
                  </a:outerShdw>
                </a:effectLst>
              </a:rPr>
              <a:t>2</a:t>
            </a:r>
            <a:r>
              <a:rPr lang="en-US" b="1" baseline="30000" dirty="0" smtClean="0">
                <a:ln>
                  <a:solidFill>
                    <a:srgbClr val="002060"/>
                  </a:solidFill>
                </a:ln>
                <a:solidFill>
                  <a:srgbClr val="FF0000"/>
                </a:solidFill>
                <a:effectLst>
                  <a:outerShdw blurRad="38100" dist="38100" dir="2700000" algn="tl">
                    <a:srgbClr val="000000">
                      <a:alpha val="43137"/>
                    </a:srgbClr>
                  </a:outerShdw>
                </a:effectLst>
              </a:rPr>
              <a:t>nd</a:t>
            </a:r>
            <a:r>
              <a:rPr lang="en-US" b="1" dirty="0" smtClean="0">
                <a:ln>
                  <a:solidFill>
                    <a:srgbClr val="002060"/>
                  </a:solidFill>
                </a:ln>
                <a:solidFill>
                  <a:srgbClr val="FF0000"/>
                </a:solidFill>
                <a:effectLst>
                  <a:outerShdw blurRad="38100" dist="38100" dir="2700000" algn="tl">
                    <a:srgbClr val="000000">
                      <a:alpha val="43137"/>
                    </a:srgbClr>
                  </a:outerShdw>
                </a:effectLst>
              </a:rPr>
              <a:t> </a:t>
            </a:r>
            <a:r>
              <a:rPr lang="en-US" b="1" dirty="0">
                <a:ln>
                  <a:solidFill>
                    <a:srgbClr val="002060"/>
                  </a:solidFill>
                </a:ln>
                <a:solidFill>
                  <a:srgbClr val="FF0000"/>
                </a:solidFill>
                <a:effectLst>
                  <a:outerShdw blurRad="38100" dist="38100" dir="2700000" algn="tl">
                    <a:srgbClr val="000000">
                      <a:alpha val="43137"/>
                    </a:srgbClr>
                  </a:outerShdw>
                </a:effectLst>
              </a:rPr>
              <a:t>Requirement for Observation: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solidFill>
                  <a:srgbClr val="FF0000"/>
                </a:solidFill>
                <a:effectLst>
                  <a:outerShdw blurRad="38100" dist="38100" dir="2700000" algn="tl">
                    <a:srgbClr val="000000">
                      <a:alpha val="43137"/>
                    </a:srgbClr>
                  </a:outerShdw>
                </a:effectLst>
              </a:rPr>
              <a:t>          </a:t>
            </a:r>
            <a:r>
              <a:rPr lang="en-US" b="1" dirty="0" smtClean="0">
                <a:ln>
                  <a:solidFill>
                    <a:srgbClr val="002060"/>
                  </a:solidFill>
                </a:ln>
                <a:solidFill>
                  <a:srgbClr val="FF0000"/>
                </a:solidFill>
                <a:effectLst>
                  <a:outerShdw blurRad="38100" dist="38100" dir="2700000" algn="tl">
                    <a:srgbClr val="000000">
                      <a:alpha val="43137"/>
                    </a:srgbClr>
                  </a:outerShdw>
                </a:effectLst>
              </a:rPr>
              <a:t>“</a:t>
            </a:r>
            <a:r>
              <a:rPr lang="en-US" b="1" dirty="0">
                <a:ln>
                  <a:solidFill>
                    <a:srgbClr val="002060"/>
                  </a:solidFill>
                </a:ln>
                <a:solidFill>
                  <a:srgbClr val="FF0000"/>
                </a:solidFill>
                <a:effectLst>
                  <a:outerShdw blurRad="38100" dist="38100" dir="2700000" algn="tl">
                    <a:srgbClr val="000000">
                      <a:alpha val="43137"/>
                    </a:srgbClr>
                  </a:outerShdw>
                </a:effectLst>
              </a:rPr>
              <a:t>shall do NO work”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solidFill>
                  <a:srgbClr val="FF0000"/>
                </a:solidFill>
              </a:rPr>
              <a:t> </a:t>
            </a:r>
            <a:r>
              <a:rPr lang="en-US" b="1" dirty="0">
                <a:ln>
                  <a:solidFill>
                    <a:srgbClr val="002060"/>
                  </a:solidFill>
                </a:ln>
                <a:effectLst>
                  <a:outerShdw blurRad="69850" dist="43180" dir="5400000" sx="0" sy="0">
                    <a:srgbClr val="000000">
                      <a:alpha val="65000"/>
                    </a:srgbClr>
                  </a:outerShdw>
                </a:effectLst>
              </a:rPr>
              <a:t>*This is the </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1</a:t>
            </a:r>
            <a:r>
              <a:rPr lang="en-US" b="1" u="sng" baseline="300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st</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t>
            </a:r>
            <a:r>
              <a:rPr lang="en-US" b="1" u="sng" dirty="0" smtClean="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mention </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of 3</a:t>
            </a:r>
            <a:r>
              <a:rPr lang="en-US"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a:t>
            </a:r>
            <a:r>
              <a:rPr lang="en-US"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t>
            </a:r>
            <a:r>
              <a:rPr lang="en-US" b="1" dirty="0" smtClean="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r>
            <a:br>
              <a:rPr lang="en-US" b="1" dirty="0" smtClean="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br>
            <a:r>
              <a:rPr lang="en-US" b="1" u="sng" dirty="0" smtClean="0">
                <a:ln>
                  <a:solidFill>
                    <a:srgbClr val="002060"/>
                  </a:solidFill>
                </a:ln>
                <a:solidFill>
                  <a:srgbClr val="75DBFF"/>
                </a:solidFill>
                <a:effectLst>
                  <a:glow rad="76200">
                    <a:schemeClr val="bg1"/>
                  </a:glow>
                  <a:outerShdw blurRad="69850" dist="43180" dir="5400000" sx="0" sy="0">
                    <a:srgbClr val="000000">
                      <a:alpha val="65000"/>
                    </a:srgbClr>
                  </a:outerShdw>
                </a:effectLst>
              </a:rPr>
              <a:t>4</a:t>
            </a:r>
            <a:r>
              <a:rPr lang="en-US" b="1" u="sng" baseline="30000" dirty="0" smtClean="0">
                <a:ln>
                  <a:solidFill>
                    <a:srgbClr val="002060"/>
                  </a:solidFill>
                </a:ln>
                <a:solidFill>
                  <a:srgbClr val="75DBFF"/>
                </a:solidFill>
                <a:effectLst>
                  <a:glow rad="76200">
                    <a:schemeClr val="bg1"/>
                  </a:glow>
                  <a:outerShdw blurRad="69850" dist="43180" dir="5400000" sx="0" sy="0">
                    <a:srgbClr val="000000">
                      <a:alpha val="65000"/>
                    </a:srgbClr>
                  </a:outerShdw>
                </a:effectLst>
              </a:rPr>
              <a:t>th</a:t>
            </a:r>
            <a:r>
              <a:rPr lang="en-US" b="1" u="sng" dirty="0" smtClean="0">
                <a:ln>
                  <a:solidFill>
                    <a:srgbClr val="002060"/>
                  </a:solidFill>
                </a:ln>
                <a:solidFill>
                  <a:srgbClr val="75DBFF"/>
                </a:solidFill>
                <a:effectLst>
                  <a:glow rad="76200">
                    <a:schemeClr val="bg1"/>
                  </a:glow>
                  <a:outerShdw blurRad="69850" dist="43180" dir="5400000" sx="0" sy="0">
                    <a:srgbClr val="000000">
                      <a:alpha val="65000"/>
                    </a:srgbClr>
                  </a:outerShdw>
                </a:effectLst>
              </a:rPr>
              <a:t> Mention D/A-same day-the 10th</a:t>
            </a:r>
            <a:r>
              <a:rPr lang="en-US" b="1" dirty="0" smtClean="0">
                <a:ln>
                  <a:solidFill>
                    <a:srgbClr val="002060"/>
                  </a:solidFill>
                </a:ln>
                <a:solidFill>
                  <a:srgbClr val="75DBFF"/>
                </a:solidFill>
                <a:effectLst>
                  <a:outerShdw blurRad="69850" dist="43180" dir="5400000" sx="0" sy="0">
                    <a:srgbClr val="000000">
                      <a:alpha val="65000"/>
                    </a:srgbClr>
                  </a:outerShdw>
                </a:effectLst>
              </a:rPr>
              <a:t>.</a:t>
            </a:r>
            <a:endParaRPr lang="en-US" b="1" dirty="0">
              <a:ln>
                <a:solidFill>
                  <a:srgbClr val="002060"/>
                </a:solidFill>
              </a:ln>
              <a:solidFill>
                <a:srgbClr val="75DBFF"/>
              </a:solidFill>
              <a:effectLst>
                <a:outerShdw blurRad="69850" dist="43180" dir="5400000" sx="0" sy="0">
                  <a:srgbClr val="000000">
                    <a:alpha val="65000"/>
                  </a:srgbClr>
                </a:outerShdw>
              </a:effectLst>
            </a:endParaRPr>
          </a:p>
          <a:p>
            <a:pPr marL="342900" lvl="0" indent="-342900">
              <a:buFont typeface="+mj-lt"/>
              <a:buAutoNum type="arabicPeriod"/>
            </a:pPr>
            <a:r>
              <a:rPr lang="en-US" b="1" u="sng" dirty="0">
                <a:ln>
                  <a:solidFill>
                    <a:srgbClr val="002060"/>
                  </a:solidFill>
                </a:ln>
                <a:solidFill>
                  <a:srgbClr val="0070C0"/>
                </a:solidFill>
              </a:rPr>
              <a:t>Context</a:t>
            </a:r>
            <a:r>
              <a:rPr lang="en-US" b="1" dirty="0">
                <a:ln>
                  <a:solidFill>
                    <a:srgbClr val="002060"/>
                  </a:solidFill>
                </a:ln>
                <a:solidFill>
                  <a:srgbClr val="0070C0"/>
                </a:solidFill>
              </a:rPr>
              <a:t> is</a:t>
            </a:r>
            <a:r>
              <a:rPr lang="en-US" dirty="0">
                <a:ln>
                  <a:solidFill>
                    <a:srgbClr val="002060"/>
                  </a:solidFill>
                </a:ln>
                <a:solidFill>
                  <a:srgbClr val="0070C0"/>
                </a:solidFill>
              </a:rPr>
              <a:t>:  </a:t>
            </a:r>
            <a:r>
              <a:rPr lang="en-US" dirty="0" smtClean="0">
                <a:ln>
                  <a:solidFill>
                    <a:srgbClr val="002060"/>
                  </a:solidFill>
                </a:ln>
                <a:solidFill>
                  <a:srgbClr val="0070C0"/>
                </a:solidFill>
              </a:rPr>
              <a:t>Day </a:t>
            </a:r>
            <a:r>
              <a:rPr lang="en-US" dirty="0">
                <a:ln>
                  <a:solidFill>
                    <a:srgbClr val="002060"/>
                  </a:solidFill>
                </a:ln>
                <a:solidFill>
                  <a:srgbClr val="0070C0"/>
                </a:solidFill>
              </a:rPr>
              <a:t>of the </a:t>
            </a:r>
            <a:r>
              <a:rPr lang="en-US" dirty="0" smtClean="0">
                <a:ln>
                  <a:solidFill>
                    <a:srgbClr val="002060"/>
                  </a:solidFill>
                </a:ln>
                <a:solidFill>
                  <a:srgbClr val="0070C0"/>
                </a:solidFill>
              </a:rPr>
              <a:t>Atonement -</a:t>
            </a:r>
            <a:r>
              <a:rPr lang="en-US" dirty="0">
                <a:ln>
                  <a:solidFill>
                    <a:srgbClr val="002060"/>
                  </a:solidFill>
                </a:ln>
                <a:solidFill>
                  <a:srgbClr val="0070C0"/>
                </a:solidFill>
              </a:rPr>
              <a:t/>
            </a:r>
            <a:br>
              <a:rPr lang="en-US" dirty="0">
                <a:ln>
                  <a:solidFill>
                    <a:srgbClr val="002060"/>
                  </a:solidFill>
                </a:ln>
                <a:solidFill>
                  <a:srgbClr val="0070C0"/>
                </a:solidFill>
              </a:rPr>
            </a:br>
            <a:r>
              <a:rPr lang="en-US" dirty="0">
                <a:ln>
                  <a:solidFill>
                    <a:srgbClr val="002060"/>
                  </a:solidFill>
                </a:ln>
                <a:solidFill>
                  <a:srgbClr val="0070C0"/>
                </a:solidFill>
              </a:rPr>
              <a:t>   </a:t>
            </a:r>
            <a:r>
              <a:rPr lang="en-US" dirty="0" smtClean="0">
                <a:ln>
                  <a:solidFill>
                    <a:srgbClr val="002060"/>
                  </a:solidFill>
                </a:ln>
                <a:solidFill>
                  <a:srgbClr val="0070C0"/>
                </a:solidFill>
              </a:rPr>
              <a:t> </a:t>
            </a:r>
            <a:r>
              <a:rPr lang="en-US" b="1" u="sng" dirty="0" smtClean="0">
                <a:ln>
                  <a:solidFill>
                    <a:srgbClr val="002060"/>
                  </a:solidFill>
                </a:ln>
                <a:solidFill>
                  <a:srgbClr val="75DBFF"/>
                </a:solidFill>
                <a:effectLst>
                  <a:glow rad="76200">
                    <a:schemeClr val="bg1"/>
                  </a:glow>
                </a:effectLst>
              </a:rPr>
              <a:t>5</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&amp; 6</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Mention D/A on the 10</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a:t>
            </a:r>
            <a:r>
              <a:rPr lang="en-US" b="1" dirty="0" smtClean="0">
                <a:ln>
                  <a:solidFill>
                    <a:srgbClr val="002060"/>
                  </a:solidFill>
                </a:ln>
                <a:solidFill>
                  <a:srgbClr val="75DBFF"/>
                </a:solidFill>
              </a:rPr>
              <a:t>.</a:t>
            </a:r>
            <a:endParaRPr lang="en-US" b="1" dirty="0">
              <a:ln>
                <a:solidFill>
                  <a:srgbClr val="002060"/>
                </a:solidFill>
              </a:ln>
              <a:solidFill>
                <a:srgbClr val="75DBFF"/>
              </a:solidFill>
            </a:endParaRPr>
          </a:p>
          <a:p>
            <a:pPr marL="342900" indent="-342900">
              <a:buFont typeface="+mj-lt"/>
              <a:buAutoNum type="arabicPeriod"/>
            </a:pPr>
            <a:r>
              <a:rPr lang="en-US" b="1" u="sng" dirty="0">
                <a:ln>
                  <a:solidFill>
                    <a:srgbClr val="002060"/>
                  </a:solidFill>
                </a:ln>
                <a:solidFill>
                  <a:srgbClr val="0070C0"/>
                </a:solidFill>
              </a:rPr>
              <a:t>Purpose</a:t>
            </a:r>
            <a:r>
              <a:rPr lang="en-US" dirty="0">
                <a:ln>
                  <a:solidFill>
                    <a:srgbClr val="002060"/>
                  </a:solidFill>
                </a:ln>
                <a:solidFill>
                  <a:srgbClr val="0070C0"/>
                </a:solidFill>
              </a:rPr>
              <a:t>:  Atonement for man’s </a:t>
            </a:r>
            <a:r>
              <a:rPr lang="en-US" dirty="0" smtClean="0">
                <a:ln>
                  <a:solidFill>
                    <a:srgbClr val="002060"/>
                  </a:solidFill>
                </a:ln>
                <a:solidFill>
                  <a:srgbClr val="0070C0"/>
                </a:solidFill>
              </a:rPr>
              <a:t>sins.</a:t>
            </a:r>
            <a:endParaRPr lang="en-US" dirty="0"/>
          </a:p>
        </p:txBody>
      </p:sp>
      <p:sp>
        <p:nvSpPr>
          <p:cNvPr id="9" name="TextBox 8"/>
          <p:cNvSpPr txBox="1"/>
          <p:nvPr/>
        </p:nvSpPr>
        <p:spPr>
          <a:xfrm>
            <a:off x="981552" y="3663330"/>
            <a:ext cx="3312368" cy="2585323"/>
          </a:xfrm>
          <a:prstGeom prst="rect">
            <a:avLst/>
          </a:prstGeom>
          <a:noFill/>
        </p:spPr>
        <p:txBody>
          <a:bodyPr wrap="square" rtlCol="0">
            <a:spAutoFit/>
          </a:bodyPr>
          <a:lstStyle/>
          <a:p>
            <a:pPr marL="342900" indent="-342900" fontAlgn="auto">
              <a:spcBef>
                <a:spcPts val="0"/>
              </a:spcBef>
              <a:spcAft>
                <a:spcPts val="0"/>
              </a:spcAft>
              <a:buFontTx/>
              <a:buAutoNum type="alphaLcPeriod"/>
              <a:defRPr/>
            </a:pPr>
            <a:r>
              <a:rPr lang="en-US" dirty="0">
                <a:solidFill>
                  <a:schemeClr val="dk1"/>
                </a:solidFill>
              </a:rPr>
              <a:t>For whatsoever soul it be</a:t>
            </a:r>
            <a:r>
              <a:rPr lang="en-US" b="1" dirty="0">
                <a:solidFill>
                  <a:srgbClr val="00B050"/>
                </a:solidFill>
              </a:rPr>
              <a:t> </a:t>
            </a:r>
            <a:r>
              <a:rPr lang="en-US" b="1" dirty="0">
                <a:ln>
                  <a:solidFill>
                    <a:srgbClr val="002060"/>
                  </a:solidFill>
                </a:ln>
                <a:solidFill>
                  <a:srgbClr val="00B050"/>
                </a:solidFill>
                <a:effectLst>
                  <a:outerShdw blurRad="38100" dist="38100" dir="2700000" algn="tl">
                    <a:srgbClr val="000000">
                      <a:alpha val="43137"/>
                    </a:srgbClr>
                  </a:outerShdw>
                </a:effectLst>
              </a:rPr>
              <a:t>that shall not be afflicted in </a:t>
            </a:r>
            <a:r>
              <a:rPr lang="en-US" b="1" u="sng" dirty="0">
                <a:ln>
                  <a:solidFill>
                    <a:srgbClr val="002060"/>
                  </a:solidFill>
                </a:ln>
                <a:solidFill>
                  <a:srgbClr val="75DBFF"/>
                </a:solidFill>
                <a:effectLst>
                  <a:glow rad="76200">
                    <a:schemeClr val="bg1"/>
                  </a:glow>
                  <a:outerShdw blurRad="38100" dist="38100" dir="2700000" algn="tl">
                    <a:srgbClr val="000000">
                      <a:alpha val="43137"/>
                    </a:srgbClr>
                  </a:outerShdw>
                </a:effectLst>
              </a:rPr>
              <a:t>that same day</a:t>
            </a:r>
            <a:r>
              <a:rPr lang="en-US" b="1" dirty="0">
                <a:ln>
                  <a:solidFill>
                    <a:srgbClr val="002060"/>
                  </a:solidFill>
                </a:ln>
                <a:solidFill>
                  <a:srgbClr val="75DBFF"/>
                </a:solidFill>
                <a:effectLst>
                  <a:outerShdw blurRad="38100" dist="38100" dir="2700000" algn="tl">
                    <a:srgbClr val="000000">
                      <a:alpha val="43137"/>
                    </a:srgbClr>
                  </a:outerShdw>
                </a:effectLst>
              </a:rPr>
              <a:t>,</a:t>
            </a:r>
            <a:br>
              <a:rPr lang="en-US" b="1" dirty="0">
                <a:ln>
                  <a:solidFill>
                    <a:srgbClr val="002060"/>
                  </a:solidFill>
                </a:ln>
                <a:solidFill>
                  <a:srgbClr val="75DBFF"/>
                </a:solidFill>
                <a:effectLst>
                  <a:outerShdw blurRad="38100" dist="38100" dir="2700000" algn="tl">
                    <a:srgbClr val="000000">
                      <a:alpha val="43137"/>
                    </a:srgbClr>
                  </a:outerShdw>
                </a:effectLst>
              </a:rPr>
            </a:br>
            <a:r>
              <a:rPr lang="en-US" dirty="0" smtClean="0">
                <a:ln>
                  <a:solidFill>
                    <a:srgbClr val="002060"/>
                  </a:solidFill>
                </a:ln>
                <a:solidFill>
                  <a:srgbClr val="00B050"/>
                </a:solidFill>
                <a:effectLst>
                  <a:outerShdw blurRad="38100" dist="38100" dir="2700000" algn="tl">
                    <a:srgbClr val="000000">
                      <a:alpha val="43137"/>
                    </a:srgbClr>
                  </a:outerShdw>
                </a:effectLst>
              </a:rPr>
              <a:t/>
            </a:r>
            <a:br>
              <a:rPr lang="en-US" dirty="0" smtClean="0">
                <a:ln>
                  <a:solidFill>
                    <a:srgbClr val="002060"/>
                  </a:solidFill>
                </a:ln>
                <a:solidFill>
                  <a:srgbClr val="00B050"/>
                </a:solidFill>
                <a:effectLst>
                  <a:outerShdw blurRad="38100" dist="38100" dir="2700000" algn="tl">
                    <a:srgbClr val="000000">
                      <a:alpha val="43137"/>
                    </a:srgbClr>
                  </a:outerShdw>
                </a:effectLst>
              </a:rPr>
            </a:br>
            <a:r>
              <a:rPr lang="en-US" sz="2000" dirty="0">
                <a:solidFill>
                  <a:srgbClr val="0070C0"/>
                </a:solidFill>
              </a:rPr>
              <a:t/>
            </a:r>
            <a:br>
              <a:rPr lang="en-US" sz="2000" dirty="0">
                <a:solidFill>
                  <a:srgbClr val="0070C0"/>
                </a:solidFill>
              </a:rPr>
            </a:br>
            <a:endParaRPr lang="en-US" sz="1600" dirty="0">
              <a:solidFill>
                <a:srgbClr val="0070C0"/>
              </a:solidFill>
            </a:endParaRPr>
          </a:p>
          <a:p>
            <a:pPr marL="342900" indent="-342900" fontAlgn="auto">
              <a:spcBef>
                <a:spcPts val="0"/>
              </a:spcBef>
              <a:spcAft>
                <a:spcPts val="0"/>
              </a:spcAft>
              <a:buFontTx/>
              <a:buAutoNum type="alphaLcPeriod"/>
              <a:defRPr/>
            </a:pPr>
            <a:r>
              <a:rPr lang="en-US" dirty="0">
                <a:solidFill>
                  <a:schemeClr val="dk1"/>
                </a:solidFill>
              </a:rPr>
              <a:t>he shall be cut off from among his people.</a:t>
            </a:r>
          </a:p>
          <a:p>
            <a:endParaRPr lang="en-US" dirty="0" smtClean="0"/>
          </a:p>
        </p:txBody>
      </p:sp>
      <p:sp>
        <p:nvSpPr>
          <p:cNvPr id="10" name="TextBox 9"/>
          <p:cNvSpPr txBox="1"/>
          <p:nvPr/>
        </p:nvSpPr>
        <p:spPr>
          <a:xfrm>
            <a:off x="4377184" y="3638059"/>
            <a:ext cx="4371280" cy="3139321"/>
          </a:xfrm>
          <a:prstGeom prst="rect">
            <a:avLst/>
          </a:prstGeom>
          <a:noFill/>
        </p:spPr>
        <p:txBody>
          <a:bodyPr wrap="square" rtlCol="0">
            <a:spAutoFit/>
          </a:bodyPr>
          <a:lstStyle/>
          <a:p>
            <a:pPr marL="342900" indent="-342900">
              <a:buFont typeface="+mj-lt"/>
              <a:buAutoNum type="arabicPeriod"/>
            </a:pPr>
            <a:r>
              <a:rPr lang="en-US" b="1" dirty="0">
                <a:ln>
                  <a:solidFill>
                    <a:srgbClr val="002060"/>
                  </a:solidFill>
                </a:ln>
                <a:solidFill>
                  <a:srgbClr val="0070C0"/>
                </a:solidFill>
                <a:effectLst>
                  <a:outerShdw blurRad="69850" dist="43180" dir="5400000" sx="0" sy="0">
                    <a:srgbClr val="000000">
                      <a:alpha val="65000"/>
                    </a:srgbClr>
                  </a:outerShdw>
                </a:effectLst>
              </a:rPr>
              <a:t>*</a:t>
            </a:r>
            <a:r>
              <a:rPr lang="en-US" b="1" dirty="0">
                <a:ln>
                  <a:solidFill>
                    <a:srgbClr val="002060"/>
                  </a:solidFill>
                </a:ln>
                <a:solidFill>
                  <a:srgbClr val="00B050"/>
                </a:solidFill>
                <a:effectLst>
                  <a:outerShdw blurRad="38100" dist="38100" dir="2700000" algn="tl">
                    <a:srgbClr val="000000">
                      <a:alpha val="43137"/>
                    </a:srgbClr>
                  </a:outerShdw>
                </a:effectLst>
              </a:rPr>
              <a:t>1</a:t>
            </a:r>
            <a:r>
              <a:rPr lang="en-US" b="1" baseline="30000" dirty="0">
                <a:ln>
                  <a:solidFill>
                    <a:srgbClr val="002060"/>
                  </a:solidFill>
                </a:ln>
                <a:solidFill>
                  <a:srgbClr val="00B050"/>
                </a:solidFill>
                <a:effectLst>
                  <a:outerShdw blurRad="38100" dist="38100" dir="2700000" algn="tl">
                    <a:srgbClr val="000000">
                      <a:alpha val="43137"/>
                    </a:srgbClr>
                  </a:outerShdw>
                </a:effectLst>
              </a:rPr>
              <a:t>st</a:t>
            </a:r>
            <a:r>
              <a:rPr lang="en-US" b="1" dirty="0">
                <a:ln>
                  <a:solidFill>
                    <a:srgbClr val="002060"/>
                  </a:solidFill>
                </a:ln>
                <a:solidFill>
                  <a:srgbClr val="00B050"/>
                </a:solidFill>
                <a:effectLst>
                  <a:outerShdw blurRad="38100" dist="38100" dir="2700000" algn="tl">
                    <a:srgbClr val="000000">
                      <a:alpha val="43137"/>
                    </a:srgbClr>
                  </a:outerShdw>
                </a:effectLst>
              </a:rPr>
              <a:t> Requirement for Observation: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effectLst>
                  <a:outerShdw blurRad="38100" dist="38100" dir="2700000" algn="tl">
                    <a:srgbClr val="000000">
                      <a:alpha val="43137"/>
                    </a:srgbClr>
                  </a:outerShdw>
                </a:effectLst>
              </a:rPr>
              <a:t>         </a:t>
            </a:r>
            <a:r>
              <a:rPr lang="en-US" b="1" dirty="0" smtClean="0">
                <a:ln>
                  <a:solidFill>
                    <a:srgbClr val="002060"/>
                  </a:solidFill>
                </a:ln>
                <a:solidFill>
                  <a:srgbClr val="00B050"/>
                </a:solidFill>
                <a:effectLst>
                  <a:outerShdw blurRad="38100" dist="38100" dir="2700000" algn="tl">
                    <a:srgbClr val="000000">
                      <a:alpha val="43137"/>
                    </a:srgbClr>
                  </a:outerShdw>
                </a:effectLst>
              </a:rPr>
              <a:t> </a:t>
            </a:r>
            <a:r>
              <a:rPr lang="en-US" b="1" dirty="0">
                <a:ln>
                  <a:solidFill>
                    <a:srgbClr val="002060"/>
                  </a:solidFill>
                </a:ln>
                <a:solidFill>
                  <a:srgbClr val="00B050"/>
                </a:solidFill>
                <a:effectLst>
                  <a:outerShdw blurRad="38100" dist="38100" dir="2700000" algn="tl">
                    <a:srgbClr val="000000">
                      <a:alpha val="43137"/>
                    </a:srgbClr>
                  </a:outerShdw>
                </a:effectLst>
              </a:rPr>
              <a:t>“afflict your soul”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smtClean="0">
                <a:ln>
                  <a:solidFill>
                    <a:srgbClr val="002060"/>
                  </a:solidFill>
                </a:ln>
                <a:effectLst>
                  <a:outerShdw blurRad="38100" dist="38100" dir="2700000" sx="0" sy="0" algn="tl">
                    <a:srgbClr val="000000">
                      <a:alpha val="43137"/>
                    </a:srgbClr>
                  </a:outerShdw>
                </a:effectLst>
              </a:rPr>
              <a:t>**</a:t>
            </a:r>
            <a:r>
              <a:rPr lang="en-US" b="1" dirty="0">
                <a:ln>
                  <a:solidFill>
                    <a:srgbClr val="002060"/>
                  </a:solidFill>
                </a:ln>
                <a:effectLst>
                  <a:outerShdw blurRad="38100" dist="38100" dir="2700000" sx="0" sy="0" algn="tl">
                    <a:srgbClr val="000000">
                      <a:alpha val="43137"/>
                    </a:srgbClr>
                  </a:outerShdw>
                </a:effectLst>
              </a:rPr>
              <a:t>This is the </a:t>
            </a:r>
            <a:r>
              <a:rPr lang="en-US" b="1" u="sng"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2</a:t>
            </a:r>
            <a:r>
              <a:rPr lang="en-US" b="1" u="sng" baseline="300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nd</a:t>
            </a:r>
            <a:r>
              <a:rPr lang="en-US" b="1" u="sng"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 mention of 3</a:t>
            </a:r>
            <a:r>
              <a:rPr lang="en-US" b="1"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 </a:t>
            </a:r>
            <a:r>
              <a:rPr lang="en-US" dirty="0">
                <a:ln>
                  <a:solidFill>
                    <a:srgbClr val="002060"/>
                  </a:solidFill>
                </a:ln>
                <a:solidFill>
                  <a:srgbClr val="00B050"/>
                </a:solidFill>
                <a:effectLst>
                  <a:outerShdw blurRad="38100" dist="38100" dir="2700000" algn="tl">
                    <a:srgbClr val="000000">
                      <a:alpha val="43137"/>
                    </a:srgbClr>
                  </a:outerShdw>
                </a:effectLst>
              </a:rPr>
              <a:t>the </a:t>
            </a:r>
            <a:br>
              <a:rPr lang="en-US" dirty="0">
                <a:ln>
                  <a:solidFill>
                    <a:srgbClr val="002060"/>
                  </a:solidFill>
                </a:ln>
                <a:solidFill>
                  <a:srgbClr val="00B050"/>
                </a:solidFill>
                <a:effectLst>
                  <a:outerShdw blurRad="38100" dist="38100" dir="2700000" algn="tl">
                    <a:srgbClr val="000000">
                      <a:alpha val="43137"/>
                    </a:srgbClr>
                  </a:outerShdw>
                </a:effectLst>
              </a:rPr>
            </a:br>
            <a:r>
              <a:rPr lang="en-US" dirty="0">
                <a:ln>
                  <a:solidFill>
                    <a:srgbClr val="002060"/>
                  </a:solidFill>
                </a:ln>
                <a:solidFill>
                  <a:srgbClr val="00B050"/>
                </a:solidFill>
                <a:effectLst>
                  <a:outerShdw blurRad="38100" dist="38100" dir="2700000" algn="tl">
                    <a:srgbClr val="000000">
                      <a:alpha val="43137"/>
                    </a:srgbClr>
                  </a:outerShdw>
                </a:effectLst>
              </a:rPr>
              <a:t>1</a:t>
            </a:r>
            <a:r>
              <a:rPr lang="en-US" baseline="30000" dirty="0">
                <a:ln>
                  <a:solidFill>
                    <a:srgbClr val="002060"/>
                  </a:solidFill>
                </a:ln>
                <a:solidFill>
                  <a:srgbClr val="00B050"/>
                </a:solidFill>
                <a:effectLst>
                  <a:outerShdw blurRad="38100" dist="38100" dir="2700000" algn="tl">
                    <a:srgbClr val="000000">
                      <a:alpha val="43137"/>
                    </a:srgbClr>
                  </a:outerShdw>
                </a:effectLst>
              </a:rPr>
              <a:t>st</a:t>
            </a:r>
            <a:r>
              <a:rPr lang="en-US" dirty="0">
                <a:ln>
                  <a:solidFill>
                    <a:srgbClr val="002060"/>
                  </a:solidFill>
                </a:ln>
                <a:solidFill>
                  <a:srgbClr val="00B050"/>
                </a:solidFill>
                <a:effectLst>
                  <a:outerShdw blurRad="38100" dist="38100" dir="2700000" algn="tl">
                    <a:srgbClr val="000000">
                      <a:alpha val="43137"/>
                    </a:srgbClr>
                  </a:outerShdw>
                </a:effectLst>
              </a:rPr>
              <a:t> requirement is emphasized</a:t>
            </a:r>
            <a:r>
              <a:rPr lang="en-US" dirty="0" smtClean="0">
                <a:ln>
                  <a:solidFill>
                    <a:srgbClr val="002060"/>
                  </a:solidFill>
                </a:ln>
                <a:solidFill>
                  <a:srgbClr val="00B050"/>
                </a:solidFill>
                <a:effectLst>
                  <a:outerShdw blurRad="38100" dist="38100" dir="2700000" algn="tl">
                    <a:srgbClr val="000000">
                      <a:alpha val="43137"/>
                    </a:srgbClr>
                  </a:outerShdw>
                </a:effectLst>
              </a:rPr>
              <a:t>!</a:t>
            </a:r>
            <a:br>
              <a:rPr lang="en-US" dirty="0" smtClean="0">
                <a:ln>
                  <a:solidFill>
                    <a:srgbClr val="002060"/>
                  </a:solidFill>
                </a:ln>
                <a:solidFill>
                  <a:srgbClr val="00B050"/>
                </a:solidFill>
                <a:effectLst>
                  <a:outerShdw blurRad="38100" dist="38100" dir="2700000" algn="tl">
                    <a:srgbClr val="000000">
                      <a:alpha val="43137"/>
                    </a:srgbClr>
                  </a:outerShdw>
                </a:effectLst>
              </a:rPr>
            </a:br>
            <a:r>
              <a:rPr lang="en-US" b="1" dirty="0" smtClean="0">
                <a:ln>
                  <a:solidFill>
                    <a:srgbClr val="002060"/>
                  </a:solidFill>
                </a:ln>
                <a:solidFill>
                  <a:srgbClr val="FF0000"/>
                </a:solidFill>
              </a:rPr>
              <a:t>    </a:t>
            </a:r>
            <a:r>
              <a:rPr lang="en-US" b="1" u="sng" dirty="0" smtClean="0">
                <a:ln>
                  <a:solidFill>
                    <a:srgbClr val="002060"/>
                  </a:solidFill>
                </a:ln>
                <a:solidFill>
                  <a:srgbClr val="75DBFF"/>
                </a:solidFill>
                <a:effectLst>
                  <a:glow rad="76200">
                    <a:schemeClr val="bg1"/>
                  </a:glow>
                </a:effectLst>
              </a:rPr>
              <a:t>7</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a:t>
            </a:r>
            <a:r>
              <a:rPr lang="en-US" b="1" u="sng" dirty="0">
                <a:ln>
                  <a:solidFill>
                    <a:srgbClr val="002060"/>
                  </a:solidFill>
                </a:ln>
                <a:solidFill>
                  <a:srgbClr val="75DBFF"/>
                </a:solidFill>
                <a:effectLst>
                  <a:glow rad="76200">
                    <a:schemeClr val="bg1"/>
                  </a:glow>
                </a:effectLst>
              </a:rPr>
              <a:t>Mention </a:t>
            </a:r>
            <a:r>
              <a:rPr lang="en-US" b="1" u="sng" dirty="0" smtClean="0">
                <a:ln>
                  <a:solidFill>
                    <a:srgbClr val="002060"/>
                  </a:solidFill>
                </a:ln>
                <a:solidFill>
                  <a:srgbClr val="75DBFF"/>
                </a:solidFill>
                <a:effectLst>
                  <a:glow rad="76200">
                    <a:schemeClr val="bg1"/>
                  </a:glow>
                </a:effectLst>
              </a:rPr>
              <a:t>D/A – same 10</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day</a:t>
            </a:r>
            <a:r>
              <a:rPr lang="en-US" b="1" dirty="0" smtClean="0">
                <a:ln>
                  <a:solidFill>
                    <a:srgbClr val="002060"/>
                  </a:solidFill>
                </a:ln>
                <a:solidFill>
                  <a:srgbClr val="75DBFF"/>
                </a:solidFill>
                <a:effectLst>
                  <a:glow rad="76200">
                    <a:schemeClr val="bg1"/>
                  </a:glow>
                </a:effectLst>
              </a:rPr>
              <a:t>!</a:t>
            </a:r>
            <a:r>
              <a:rPr lang="en-US" dirty="0" smtClean="0">
                <a:ln>
                  <a:solidFill>
                    <a:srgbClr val="002060"/>
                  </a:solidFill>
                </a:ln>
                <a:solidFill>
                  <a:srgbClr val="FF0000"/>
                </a:solidFill>
              </a:rPr>
              <a:t/>
            </a:r>
            <a:br>
              <a:rPr lang="en-US" dirty="0" smtClean="0">
                <a:ln>
                  <a:solidFill>
                    <a:srgbClr val="002060"/>
                  </a:solidFill>
                </a:ln>
                <a:solidFill>
                  <a:srgbClr val="FF0000"/>
                </a:solidFill>
              </a:rPr>
            </a:br>
            <a:endParaRPr lang="en-US" dirty="0">
              <a:ln>
                <a:solidFill>
                  <a:srgbClr val="002060"/>
                </a:solidFill>
              </a:ln>
              <a:solidFill>
                <a:srgbClr val="00B050"/>
              </a:solidFill>
              <a:effectLst>
                <a:outerShdw blurRad="38100" dist="38100" dir="2700000" algn="tl">
                  <a:srgbClr val="000000">
                    <a:alpha val="43137"/>
                  </a:srgbClr>
                </a:outerShdw>
              </a:effectLst>
            </a:endParaRPr>
          </a:p>
          <a:p>
            <a:pPr marL="342900" indent="-342900">
              <a:buFont typeface="+mj-lt"/>
              <a:buAutoNum type="arabicPeriod"/>
            </a:pPr>
            <a:r>
              <a:rPr lang="en-US" b="1" u="sng" dirty="0">
                <a:ln>
                  <a:solidFill>
                    <a:srgbClr val="002060"/>
                  </a:solidFill>
                </a:ln>
                <a:solidFill>
                  <a:srgbClr val="0070C0"/>
                </a:solidFill>
              </a:rPr>
              <a:t>Consequence</a:t>
            </a:r>
            <a:r>
              <a:rPr lang="en-US" dirty="0">
                <a:ln>
                  <a:solidFill>
                    <a:srgbClr val="002060"/>
                  </a:solidFill>
                </a:ln>
                <a:solidFill>
                  <a:srgbClr val="0070C0"/>
                </a:solidFill>
              </a:rPr>
              <a:t> for </a:t>
            </a:r>
            <a:r>
              <a:rPr lang="en-US" u="sng" dirty="0">
                <a:ln>
                  <a:solidFill>
                    <a:srgbClr val="002060"/>
                  </a:solidFill>
                </a:ln>
                <a:solidFill>
                  <a:srgbClr val="0070C0"/>
                </a:solidFill>
              </a:rPr>
              <a:t>disobedience</a:t>
            </a:r>
            <a:r>
              <a:rPr lang="en-US" dirty="0">
                <a:ln>
                  <a:solidFill>
                    <a:srgbClr val="002060"/>
                  </a:solidFill>
                </a:ln>
                <a:solidFill>
                  <a:srgbClr val="0070C0"/>
                </a:solidFill>
              </a:rPr>
              <a:t> to the </a:t>
            </a:r>
            <a:r>
              <a:rPr lang="en-US" dirty="0">
                <a:ln>
                  <a:solidFill>
                    <a:srgbClr val="002060"/>
                  </a:solidFill>
                </a:ln>
                <a:solidFill>
                  <a:srgbClr val="00B050"/>
                </a:solidFill>
                <a:effectLst>
                  <a:outerShdw blurRad="38100" dist="38100" dir="2700000" algn="tl">
                    <a:srgbClr val="000000">
                      <a:alpha val="43137"/>
                    </a:srgbClr>
                  </a:outerShdw>
                </a:effectLst>
              </a:rPr>
              <a:t>1</a:t>
            </a:r>
            <a:r>
              <a:rPr lang="en-US" baseline="30000" dirty="0">
                <a:ln>
                  <a:solidFill>
                    <a:srgbClr val="002060"/>
                  </a:solidFill>
                </a:ln>
                <a:solidFill>
                  <a:srgbClr val="00B050"/>
                </a:solidFill>
                <a:effectLst>
                  <a:outerShdw blurRad="38100" dist="38100" dir="2700000" algn="tl">
                    <a:srgbClr val="000000">
                      <a:alpha val="43137"/>
                    </a:srgbClr>
                  </a:outerShdw>
                </a:effectLst>
              </a:rPr>
              <a:t>st</a:t>
            </a:r>
            <a:r>
              <a:rPr lang="en-US" dirty="0">
                <a:ln>
                  <a:solidFill>
                    <a:srgbClr val="002060"/>
                  </a:solidFill>
                </a:ln>
                <a:solidFill>
                  <a:srgbClr val="00B050"/>
                </a:solidFill>
                <a:effectLst>
                  <a:outerShdw blurRad="38100" dist="38100" dir="2700000" algn="tl">
                    <a:srgbClr val="000000">
                      <a:alpha val="43137"/>
                    </a:srgbClr>
                  </a:outerShdw>
                </a:effectLst>
              </a:rPr>
              <a:t> </a:t>
            </a:r>
            <a:r>
              <a:rPr lang="en-US" dirty="0" smtClean="0">
                <a:ln>
                  <a:solidFill>
                    <a:srgbClr val="002060"/>
                  </a:solidFill>
                </a:ln>
                <a:solidFill>
                  <a:srgbClr val="00B050"/>
                </a:solidFill>
                <a:effectLst>
                  <a:outerShdw blurRad="38100" dist="38100" dir="2700000" algn="tl">
                    <a:srgbClr val="000000">
                      <a:alpha val="43137"/>
                    </a:srgbClr>
                  </a:outerShdw>
                </a:effectLst>
              </a:rPr>
              <a:t>Requirement:</a:t>
            </a:r>
            <a:r>
              <a:rPr lang="en-US" dirty="0" smtClean="0">
                <a:ln>
                  <a:solidFill>
                    <a:srgbClr val="002060"/>
                  </a:solidFill>
                </a:ln>
                <a:solidFill>
                  <a:srgbClr val="0070C0"/>
                </a:solidFill>
              </a:rPr>
              <a:t>  </a:t>
            </a:r>
            <a:r>
              <a:rPr lang="en-US" dirty="0">
                <a:ln>
                  <a:solidFill>
                    <a:srgbClr val="002060"/>
                  </a:solidFill>
                </a:ln>
                <a:solidFill>
                  <a:srgbClr val="0070C0"/>
                </a:solidFill>
              </a:rPr>
              <a:t>that person would not be part of the genealogy </a:t>
            </a:r>
            <a:br>
              <a:rPr lang="en-US" dirty="0">
                <a:ln>
                  <a:solidFill>
                    <a:srgbClr val="002060"/>
                  </a:solidFill>
                </a:ln>
                <a:solidFill>
                  <a:srgbClr val="0070C0"/>
                </a:solidFill>
              </a:rPr>
            </a:br>
            <a:r>
              <a:rPr lang="en-US" dirty="0">
                <a:ln>
                  <a:solidFill>
                    <a:srgbClr val="002060"/>
                  </a:solidFill>
                </a:ln>
                <a:solidFill>
                  <a:srgbClr val="0070C0"/>
                </a:solidFill>
              </a:rPr>
              <a:t>of the Messiah.</a:t>
            </a:r>
          </a:p>
          <a:p>
            <a:endParaRPr lang="en-US" dirty="0"/>
          </a:p>
        </p:txBody>
      </p:sp>
    </p:spTree>
    <p:extLst>
      <p:ext uri="{BB962C8B-B14F-4D97-AF65-F5344CB8AC3E}">
        <p14:creationId xmlns:p14="http://schemas.microsoft.com/office/powerpoint/2010/main" val="2405741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2000"/>
                                        <p:tgtEl>
                                          <p:spTgt spid="2">
                                            <p:txEl>
                                              <p:pRg st="1" end="1"/>
                                            </p:txEl>
                                          </p:spTgt>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275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1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1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left)">
                                      <p:cBhvr>
                                        <p:cTn id="30" dur="1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up)">
                                      <p:cBhvr>
                                        <p:cTn id="35" dur="3000"/>
                                        <p:tgtEl>
                                          <p:spTgt spid="9">
                                            <p:txEl>
                                              <p:pRg st="0" end="0"/>
                                            </p:txEl>
                                          </p:spTgt>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wipe(up)">
                                      <p:cBhvr>
                                        <p:cTn id="39" dur="20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wipe(left)">
                                      <p:cBhvr>
                                        <p:cTn id="44" dur="1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wipe(left)">
                                      <p:cBhvr>
                                        <p:cTn id="49" dur="1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bg1"/>
                </a:solidFill>
              </a:rPr>
              <a:pPr/>
              <a:t>79</a:t>
            </a:fld>
            <a:endParaRPr lang="es-ES" b="0"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3383356076"/>
              </p:ext>
            </p:extLst>
          </p:nvPr>
        </p:nvGraphicFramePr>
        <p:xfrm>
          <a:off x="467544" y="692150"/>
          <a:ext cx="8208912" cy="5491480"/>
        </p:xfrm>
        <a:graphic>
          <a:graphicData uri="http://schemas.openxmlformats.org/drawingml/2006/table">
            <a:tbl>
              <a:tblPr firstRow="1" bandRow="1">
                <a:tableStyleId>{7DF18680-E054-41AD-8BC1-D1AEF772440D}</a:tableStyleId>
              </a:tblPr>
              <a:tblGrid>
                <a:gridCol w="504056"/>
                <a:gridCol w="3384376"/>
                <a:gridCol w="4320480"/>
              </a:tblGrid>
              <a:tr h="370840">
                <a:tc>
                  <a:txBody>
                    <a:bodyPr/>
                    <a:lstStyle/>
                    <a:p>
                      <a:endParaRPr lang="en-US" dirty="0"/>
                    </a:p>
                  </a:txBody>
                  <a:tcPr>
                    <a:cell3D prstMaterial="dkEdge">
                      <a:bevel/>
                      <a:lightRig rig="flood" dir="t"/>
                    </a:cell3D>
                  </a:tcPr>
                </a:tc>
                <a:tc>
                  <a:txBody>
                    <a:bodyPr/>
                    <a:lstStyle/>
                    <a:p>
                      <a:pPr algn="ctr"/>
                      <a:r>
                        <a:rPr lang="en-US" b="1" dirty="0" smtClean="0"/>
                        <a:t>Content</a:t>
                      </a:r>
                      <a:r>
                        <a:rPr lang="en-US" b="1" baseline="0" dirty="0" smtClean="0"/>
                        <a:t> of Verse</a:t>
                      </a:r>
                      <a:endParaRPr lang="en-US" b="1" dirty="0"/>
                    </a:p>
                  </a:txBody>
                  <a:tcPr>
                    <a:cell3D prstMaterial="dkEdge">
                      <a:bevel/>
                      <a:lightRig rig="flood" dir="t"/>
                    </a:cell3D>
                  </a:tcPr>
                </a:tc>
                <a:tc>
                  <a:txBody>
                    <a:bodyPr/>
                    <a:lstStyle/>
                    <a:p>
                      <a:pPr algn="ctr"/>
                      <a:r>
                        <a:rPr lang="en-US" b="1" dirty="0" smtClean="0"/>
                        <a:t>Context</a:t>
                      </a:r>
                      <a:r>
                        <a:rPr lang="en-US" b="1" baseline="0" dirty="0" smtClean="0"/>
                        <a:t> of Verse</a:t>
                      </a:r>
                      <a:endParaRPr lang="en-US" b="1" dirty="0"/>
                    </a:p>
                  </a:txBody>
                  <a:tcPr>
                    <a:cell3D prstMaterial="dkEdge">
                      <a:bevel/>
                      <a:lightRig rig="flood" dir="t"/>
                    </a:cell3D>
                  </a:tcPr>
                </a:tc>
              </a:tr>
              <a:tr h="370840">
                <a:tc>
                  <a:txBody>
                    <a:bodyPr/>
                    <a:lstStyle/>
                    <a:p>
                      <a:pPr algn="ctr"/>
                      <a:r>
                        <a:rPr lang="en-US" dirty="0" smtClean="0"/>
                        <a:t>30</a:t>
                      </a:r>
                      <a:endParaRPr lang="en-US" dirty="0"/>
                    </a:p>
                  </a:txBody>
                  <a:tcPr>
                    <a:cell3D prstMaterial="dkEdge">
                      <a:bevel/>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cell3D prstMaterial="dkEdge">
                      <a:bevel/>
                      <a:lightRig rig="flood" dir="t"/>
                    </a:cell3D>
                  </a:tcPr>
                </a:tc>
                <a:tc>
                  <a:txBody>
                    <a:bodyPr/>
                    <a:lstStyle/>
                    <a:p>
                      <a:pPr marL="0" indent="0">
                        <a:buFont typeface="+mj-lt"/>
                        <a:buNone/>
                      </a:pPr>
                      <a:endParaRPr lang="en-US" dirty="0">
                        <a:solidFill>
                          <a:srgbClr val="0070C0"/>
                        </a:solidFill>
                      </a:endParaRPr>
                    </a:p>
                  </a:txBody>
                  <a:tcPr>
                    <a:cell3D prstMaterial="dkEdge">
                      <a:bevel/>
                      <a:lightRig rig="flood" dir="t"/>
                    </a:cell3D>
                  </a:tcPr>
                </a:tc>
              </a:tr>
              <a:tr h="370840">
                <a:tc>
                  <a:txBody>
                    <a:bodyPr/>
                    <a:lstStyle/>
                    <a:p>
                      <a:r>
                        <a:rPr lang="en-US" dirty="0" smtClean="0"/>
                        <a:t>31</a:t>
                      </a:r>
                      <a:endParaRPr lang="en-US" dirty="0"/>
                    </a:p>
                  </a:txBody>
                  <a:tcPr>
                    <a:cell3D prstMaterial="dkEdge">
                      <a:bevel/>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cell3D prstMaterial="dkEdge">
                      <a:bevel/>
                      <a:lightRig rig="flood" dir="t"/>
                    </a:cell3D>
                  </a:tcPr>
                </a:tc>
                <a:tc>
                  <a:txBody>
                    <a:bodyPr/>
                    <a:lstStyle/>
                    <a:p>
                      <a:pPr marL="0" lvl="0" indent="0">
                        <a:buFont typeface="+mj-lt"/>
                        <a:buNone/>
                      </a:pPr>
                      <a:endParaRPr lang="en-US" sz="1800" kern="1200" dirty="0">
                        <a:solidFill>
                          <a:srgbClr val="0070C0"/>
                        </a:solidFill>
                        <a:effectLst/>
                        <a:latin typeface="+mn-lt"/>
                        <a:ea typeface="+mn-ea"/>
                        <a:cs typeface="+mn-cs"/>
                      </a:endParaRPr>
                    </a:p>
                  </a:txBody>
                  <a:tcPr>
                    <a:cell3D prstMaterial="dkEdge">
                      <a:bevel/>
                      <a:lightRig rig="flood" dir="t"/>
                    </a:cell3D>
                  </a:tcPr>
                </a:tc>
              </a:tr>
            </a:tbl>
          </a:graphicData>
        </a:graphic>
      </p:graphicFrame>
      <p:sp>
        <p:nvSpPr>
          <p:cNvPr id="5" name="TextBox 4"/>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chemeClr val="accent5"/>
                </a:solidFill>
                <a:latin typeface="+mj-lt"/>
              </a:rPr>
              <a:t>Lev 23:30-31</a:t>
            </a:r>
            <a:endParaRPr lang="en-US" sz="4000" b="1" dirty="0">
              <a:solidFill>
                <a:schemeClr val="accent5"/>
              </a:solidFill>
              <a:latin typeface="+mj-lt"/>
            </a:endParaRPr>
          </a:p>
        </p:txBody>
      </p:sp>
      <p:sp>
        <p:nvSpPr>
          <p:cNvPr id="6" name="TextBox 5"/>
          <p:cNvSpPr txBox="1"/>
          <p:nvPr/>
        </p:nvSpPr>
        <p:spPr>
          <a:xfrm>
            <a:off x="1020458" y="3645288"/>
            <a:ext cx="3312368" cy="2585323"/>
          </a:xfrm>
          <a:prstGeom prst="rect">
            <a:avLst/>
          </a:prstGeom>
          <a:noFill/>
        </p:spPr>
        <p:txBody>
          <a:bodyPr wrap="square" rtlCol="0">
            <a:spAutoFit/>
          </a:bodyPr>
          <a:lstStyle/>
          <a:p>
            <a:pPr marL="342900" indent="-342900" fontAlgn="auto">
              <a:spcBef>
                <a:spcPts val="0"/>
              </a:spcBef>
              <a:spcAft>
                <a:spcPts val="0"/>
              </a:spcAft>
              <a:buFontTx/>
              <a:buAutoNum type="alphaLcPeriod"/>
              <a:defRPr/>
            </a:pPr>
            <a:r>
              <a:rPr lang="en-US" b="1" dirty="0">
                <a:ln>
                  <a:solidFill>
                    <a:srgbClr val="002060"/>
                  </a:solidFill>
                </a:ln>
                <a:solidFill>
                  <a:srgbClr val="FF0000"/>
                </a:solidFill>
                <a:effectLst>
                  <a:outerShdw blurRad="38100" dist="38100" dir="2700000" algn="tl">
                    <a:srgbClr val="000000">
                      <a:alpha val="43137"/>
                    </a:srgbClr>
                  </a:outerShdw>
                </a:effectLst>
              </a:rPr>
              <a:t>Ye shall do no manner of work:</a:t>
            </a:r>
            <a:r>
              <a:rPr lang="en-US" dirty="0">
                <a:ln>
                  <a:solidFill>
                    <a:srgbClr val="002060"/>
                  </a:solidFill>
                </a:ln>
                <a:solidFill>
                  <a:srgbClr val="FF0000"/>
                </a:solidFill>
                <a:effectLst>
                  <a:outerShdw blurRad="38100" dist="38100" dir="2700000" algn="tl">
                    <a:srgbClr val="000000">
                      <a:alpha val="43137"/>
                    </a:srgbClr>
                  </a:outerShdw>
                </a:effectLst>
              </a:rPr>
              <a:t/>
            </a:r>
            <a:br>
              <a:rPr lang="en-US" dirty="0">
                <a:ln>
                  <a:solidFill>
                    <a:srgbClr val="002060"/>
                  </a:solidFill>
                </a:ln>
                <a:solidFill>
                  <a:srgbClr val="FF0000"/>
                </a:solidFill>
                <a:effectLst>
                  <a:outerShdw blurRad="38100" dist="38100" dir="2700000" algn="tl">
                    <a:srgbClr val="000000">
                      <a:alpha val="43137"/>
                    </a:srgbClr>
                  </a:outerShdw>
                </a:effectLst>
              </a:rPr>
            </a:b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dirty="0">
              <a:solidFill>
                <a:srgbClr val="FF0000"/>
              </a:solidFill>
            </a:endParaRPr>
          </a:p>
          <a:p>
            <a:pPr marL="342900" indent="-342900" fontAlgn="auto">
              <a:spcBef>
                <a:spcPts val="0"/>
              </a:spcBef>
              <a:spcAft>
                <a:spcPts val="0"/>
              </a:spcAft>
              <a:buFontTx/>
              <a:buAutoNum type="alphaLcPeriod"/>
              <a:defRPr/>
            </a:pPr>
            <a:r>
              <a:rPr lang="en-US" dirty="0" smtClean="0">
                <a:solidFill>
                  <a:schemeClr val="dk1"/>
                </a:solidFill>
              </a:rPr>
              <a:t> </a:t>
            </a:r>
            <a:r>
              <a:rPr lang="en-US" b="1" u="sng" dirty="0" smtClean="0">
                <a:ln>
                  <a:solidFill>
                    <a:srgbClr val="002060"/>
                  </a:solidFill>
                </a:ln>
                <a:solidFill>
                  <a:srgbClr val="75DBFF"/>
                </a:solidFill>
                <a:effectLst>
                  <a:glow rad="76200">
                    <a:schemeClr val="bg1"/>
                  </a:glow>
                </a:effectLst>
              </a:rPr>
              <a:t>It</a:t>
            </a:r>
            <a:r>
              <a:rPr lang="en-US" dirty="0" smtClean="0">
                <a:solidFill>
                  <a:schemeClr val="dk1"/>
                </a:solidFill>
              </a:rPr>
              <a:t> shall </a:t>
            </a:r>
            <a:r>
              <a:rPr lang="en-US" dirty="0">
                <a:solidFill>
                  <a:schemeClr val="dk1"/>
                </a:solidFill>
              </a:rPr>
              <a:t>be a statute for </a:t>
            </a:r>
            <a:r>
              <a:rPr lang="en-US" dirty="0" smtClean="0">
                <a:solidFill>
                  <a:schemeClr val="dk1"/>
                </a:solidFill>
              </a:rPr>
              <a:t> </a:t>
            </a:r>
            <a:br>
              <a:rPr lang="en-US" dirty="0" smtClean="0">
                <a:solidFill>
                  <a:schemeClr val="dk1"/>
                </a:solidFill>
              </a:rPr>
            </a:br>
            <a:r>
              <a:rPr lang="en-US" dirty="0" smtClean="0">
                <a:solidFill>
                  <a:schemeClr val="dk1"/>
                </a:solidFill>
              </a:rPr>
              <a:t> ever </a:t>
            </a:r>
            <a:r>
              <a:rPr lang="en-US" dirty="0">
                <a:solidFill>
                  <a:schemeClr val="dk1"/>
                </a:solidFill>
              </a:rPr>
              <a:t>throughout </a:t>
            </a:r>
            <a:r>
              <a:rPr lang="en-US" dirty="0" smtClean="0">
                <a:solidFill>
                  <a:schemeClr val="dk1"/>
                </a:solidFill>
              </a:rPr>
              <a:t>your </a:t>
            </a:r>
            <a:br>
              <a:rPr lang="en-US" dirty="0" smtClean="0">
                <a:solidFill>
                  <a:schemeClr val="dk1"/>
                </a:solidFill>
              </a:rPr>
            </a:br>
            <a:r>
              <a:rPr lang="en-US" dirty="0" smtClean="0">
                <a:solidFill>
                  <a:schemeClr val="dk1"/>
                </a:solidFill>
              </a:rPr>
              <a:t> </a:t>
            </a:r>
            <a:r>
              <a:rPr lang="en-US" dirty="0">
                <a:solidFill>
                  <a:schemeClr val="dk1"/>
                </a:solidFill>
              </a:rPr>
              <a:t>generations in all </a:t>
            </a:r>
            <a:r>
              <a:rPr lang="en-US" dirty="0" smtClean="0">
                <a:solidFill>
                  <a:schemeClr val="dk1"/>
                </a:solidFill>
              </a:rPr>
              <a:t/>
            </a:r>
            <a:br>
              <a:rPr lang="en-US" dirty="0" smtClean="0">
                <a:solidFill>
                  <a:schemeClr val="dk1"/>
                </a:solidFill>
              </a:rPr>
            </a:br>
            <a:r>
              <a:rPr lang="en-US" dirty="0">
                <a:solidFill>
                  <a:schemeClr val="dk1"/>
                </a:solidFill>
              </a:rPr>
              <a:t> </a:t>
            </a:r>
            <a:r>
              <a:rPr lang="en-US" dirty="0" smtClean="0">
                <a:solidFill>
                  <a:schemeClr val="dk1"/>
                </a:solidFill>
              </a:rPr>
              <a:t>your dwellings.</a:t>
            </a:r>
            <a:endParaRPr lang="en-US" dirty="0"/>
          </a:p>
        </p:txBody>
      </p:sp>
      <p:sp>
        <p:nvSpPr>
          <p:cNvPr id="7" name="TextBox 6"/>
          <p:cNvSpPr txBox="1"/>
          <p:nvPr/>
        </p:nvSpPr>
        <p:spPr>
          <a:xfrm>
            <a:off x="4364360" y="3645024"/>
            <a:ext cx="4312096" cy="2862322"/>
          </a:xfrm>
          <a:prstGeom prst="rect">
            <a:avLst/>
          </a:prstGeom>
          <a:noFill/>
        </p:spPr>
        <p:txBody>
          <a:bodyPr wrap="square" rtlCol="0">
            <a:spAutoFit/>
          </a:bodyPr>
          <a:lstStyle/>
          <a:p>
            <a:pPr marL="342900" lvl="0" indent="-342900">
              <a:buFont typeface="+mj-lt"/>
              <a:buAutoNum type="arabicPeriod"/>
            </a:pPr>
            <a:r>
              <a:rPr lang="en-US" b="1" dirty="0">
                <a:ln>
                  <a:solidFill>
                    <a:srgbClr val="002060"/>
                  </a:solidFill>
                </a:ln>
                <a:solidFill>
                  <a:srgbClr val="0070C0"/>
                </a:solidFill>
              </a:rPr>
              <a:t>*</a:t>
            </a:r>
            <a:r>
              <a:rPr lang="en-US" b="1" dirty="0">
                <a:ln>
                  <a:solidFill>
                    <a:srgbClr val="002060"/>
                  </a:solidFill>
                </a:ln>
                <a:solidFill>
                  <a:srgbClr val="FF0000"/>
                </a:solidFill>
                <a:effectLst>
                  <a:outerShdw blurRad="38100" dist="38100" dir="2700000" algn="tl">
                    <a:srgbClr val="000000">
                      <a:alpha val="43137"/>
                    </a:srgbClr>
                  </a:outerShdw>
                </a:effectLst>
              </a:rPr>
              <a:t>2</a:t>
            </a:r>
            <a:r>
              <a:rPr lang="en-US" b="1" baseline="30000" dirty="0">
                <a:ln>
                  <a:solidFill>
                    <a:srgbClr val="002060"/>
                  </a:solidFill>
                </a:ln>
                <a:solidFill>
                  <a:srgbClr val="FF0000"/>
                </a:solidFill>
                <a:effectLst>
                  <a:outerShdw blurRad="38100" dist="38100" dir="2700000" algn="tl">
                    <a:srgbClr val="000000">
                      <a:alpha val="43137"/>
                    </a:srgbClr>
                  </a:outerShdw>
                </a:effectLst>
              </a:rPr>
              <a:t>nd</a:t>
            </a:r>
            <a:r>
              <a:rPr lang="en-US" b="1" dirty="0">
                <a:ln>
                  <a:solidFill>
                    <a:srgbClr val="002060"/>
                  </a:solidFill>
                </a:ln>
                <a:solidFill>
                  <a:srgbClr val="FF0000"/>
                </a:solidFill>
                <a:effectLst>
                  <a:outerShdw blurRad="38100" dist="38100" dir="2700000" algn="tl">
                    <a:srgbClr val="000000">
                      <a:alpha val="43137"/>
                    </a:srgbClr>
                  </a:outerShdw>
                </a:effectLst>
              </a:rPr>
              <a:t> Requirement for Observation:  </a:t>
            </a:r>
            <a:r>
              <a:rPr lang="en-US" b="1" dirty="0" smtClean="0">
                <a:ln>
                  <a:solidFill>
                    <a:srgbClr val="002060"/>
                  </a:solidFill>
                </a:ln>
                <a:solidFill>
                  <a:srgbClr val="FF0000"/>
                </a:solidFill>
                <a:effectLst>
                  <a:outerShdw blurRad="38100" dist="38100" dir="2700000" algn="tl">
                    <a:srgbClr val="000000">
                      <a:alpha val="43137"/>
                    </a:srgbClr>
                  </a:outerShdw>
                </a:effectLst>
              </a:rPr>
              <a:t/>
            </a:r>
            <a:br>
              <a:rPr lang="en-US" b="1" dirty="0" smtClean="0">
                <a:ln>
                  <a:solidFill>
                    <a:srgbClr val="002060"/>
                  </a:solidFill>
                </a:ln>
                <a:solidFill>
                  <a:srgbClr val="FF0000"/>
                </a:solidFill>
                <a:effectLst>
                  <a:outerShdw blurRad="38100" dist="38100" dir="2700000" algn="tl">
                    <a:srgbClr val="000000">
                      <a:alpha val="43137"/>
                    </a:srgbClr>
                  </a:outerShdw>
                </a:effectLst>
              </a:rPr>
            </a:br>
            <a:r>
              <a:rPr lang="en-US" b="1" dirty="0" smtClean="0">
                <a:ln>
                  <a:solidFill>
                    <a:srgbClr val="002060"/>
                  </a:solidFill>
                </a:ln>
                <a:solidFill>
                  <a:srgbClr val="FF0000"/>
                </a:solidFill>
                <a:effectLst>
                  <a:outerShdw blurRad="38100" dist="38100" dir="2700000" algn="tl">
                    <a:srgbClr val="000000">
                      <a:alpha val="43137"/>
                    </a:srgbClr>
                  </a:outerShdw>
                </a:effectLst>
              </a:rPr>
              <a:t>        “</a:t>
            </a:r>
            <a:r>
              <a:rPr lang="en-US" b="1" dirty="0">
                <a:ln>
                  <a:solidFill>
                    <a:srgbClr val="002060"/>
                  </a:solidFill>
                </a:ln>
                <a:solidFill>
                  <a:srgbClr val="FF0000"/>
                </a:solidFill>
                <a:effectLst>
                  <a:outerShdw blurRad="38100" dist="38100" dir="2700000" algn="tl">
                    <a:srgbClr val="000000">
                      <a:alpha val="43137"/>
                    </a:srgbClr>
                  </a:outerShdw>
                </a:effectLst>
              </a:rPr>
              <a:t>shall do NO work”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effectLst>
                  <a:outerShdw blurRad="38100" dist="38100" dir="2700000" sx="0" sy="0" algn="tl">
                    <a:srgbClr val="000000">
                      <a:alpha val="43137"/>
                    </a:srgbClr>
                  </a:outerShdw>
                </a:effectLst>
              </a:rPr>
              <a:t>***This is the </a:t>
            </a:r>
            <a:r>
              <a:rPr lang="en-US" b="1" u="sng"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3</a:t>
            </a:r>
            <a:r>
              <a:rPr lang="en-US" b="1" u="sng" baseline="300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rd</a:t>
            </a:r>
            <a:r>
              <a:rPr lang="en-US" b="1" u="sng"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 mention of 3</a:t>
            </a:r>
            <a:r>
              <a:rPr lang="en-US" b="1"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rPr>
              <a:t> </a:t>
            </a:r>
            <a:r>
              <a:rPr lang="en-US" dirty="0">
                <a:ln>
                  <a:solidFill>
                    <a:srgbClr val="002060"/>
                  </a:solidFill>
                </a:ln>
                <a:solidFill>
                  <a:srgbClr val="FF0000"/>
                </a:solidFill>
                <a:effectLst>
                  <a:outerShdw blurRad="38100" dist="38100" dir="2700000" algn="tl">
                    <a:srgbClr val="000000">
                      <a:alpha val="43137"/>
                    </a:srgbClr>
                  </a:outerShdw>
                </a:effectLst>
              </a:rPr>
              <a:t>the </a:t>
            </a:r>
            <a:br>
              <a:rPr lang="en-US" dirty="0">
                <a:ln>
                  <a:solidFill>
                    <a:srgbClr val="002060"/>
                  </a:solidFill>
                </a:ln>
                <a:solidFill>
                  <a:srgbClr val="FF0000"/>
                </a:solidFill>
                <a:effectLst>
                  <a:outerShdw blurRad="38100" dist="38100" dir="2700000" algn="tl">
                    <a:srgbClr val="000000">
                      <a:alpha val="43137"/>
                    </a:srgbClr>
                  </a:outerShdw>
                </a:effectLst>
              </a:rPr>
            </a:br>
            <a:r>
              <a:rPr lang="en-US" dirty="0">
                <a:ln>
                  <a:solidFill>
                    <a:srgbClr val="002060"/>
                  </a:solidFill>
                </a:ln>
                <a:solidFill>
                  <a:srgbClr val="FF0000"/>
                </a:solidFill>
                <a:effectLst>
                  <a:outerShdw blurRad="38100" dist="38100" dir="2700000" algn="tl">
                    <a:srgbClr val="000000">
                      <a:alpha val="43137"/>
                    </a:srgbClr>
                  </a:outerShdw>
                </a:effectLst>
              </a:rPr>
              <a:t>2</a:t>
            </a:r>
            <a:r>
              <a:rPr lang="en-US" baseline="30000" dirty="0">
                <a:ln>
                  <a:solidFill>
                    <a:srgbClr val="002060"/>
                  </a:solidFill>
                </a:ln>
                <a:solidFill>
                  <a:srgbClr val="FF0000"/>
                </a:solidFill>
                <a:effectLst>
                  <a:outerShdw blurRad="38100" dist="38100" dir="2700000" algn="tl">
                    <a:srgbClr val="000000">
                      <a:alpha val="43137"/>
                    </a:srgbClr>
                  </a:outerShdw>
                </a:effectLst>
              </a:rPr>
              <a:t>nd</a:t>
            </a:r>
            <a:r>
              <a:rPr lang="en-US" dirty="0">
                <a:ln>
                  <a:solidFill>
                    <a:srgbClr val="002060"/>
                  </a:solidFill>
                </a:ln>
                <a:solidFill>
                  <a:srgbClr val="FF0000"/>
                </a:solidFill>
                <a:effectLst>
                  <a:outerShdw blurRad="38100" dist="38100" dir="2700000" algn="tl">
                    <a:srgbClr val="000000">
                      <a:alpha val="43137"/>
                    </a:srgbClr>
                  </a:outerShdw>
                </a:effectLst>
              </a:rPr>
              <a:t> requirement is emphasized!</a:t>
            </a:r>
            <a:br>
              <a:rPr lang="en-US" dirty="0">
                <a:ln>
                  <a:solidFill>
                    <a:srgbClr val="002060"/>
                  </a:solidFill>
                </a:ln>
                <a:solidFill>
                  <a:srgbClr val="FF0000"/>
                </a:solidFill>
                <a:effectLst>
                  <a:outerShdw blurRad="38100" dist="38100" dir="2700000" algn="tl">
                    <a:srgbClr val="000000">
                      <a:alpha val="43137"/>
                    </a:srgbClr>
                  </a:outerShdw>
                </a:effectLst>
              </a:rPr>
            </a:br>
            <a:endParaRPr lang="en-US" dirty="0">
              <a:ln>
                <a:solidFill>
                  <a:srgbClr val="002060"/>
                </a:solidFill>
              </a:ln>
              <a:solidFill>
                <a:srgbClr val="FF0000"/>
              </a:solidFill>
              <a:effectLst>
                <a:outerShdw blurRad="38100" dist="38100" dir="2700000" algn="tl">
                  <a:srgbClr val="000000">
                    <a:alpha val="43137"/>
                  </a:srgbClr>
                </a:outerShdw>
              </a:effectLst>
            </a:endParaRPr>
          </a:p>
          <a:p>
            <a:pPr marL="342900" lvl="0" indent="-342900">
              <a:buFont typeface="+mj-lt"/>
              <a:buAutoNum type="arabicPeriod"/>
            </a:pPr>
            <a:r>
              <a:rPr lang="en-US" u="sng" dirty="0">
                <a:ln>
                  <a:solidFill>
                    <a:srgbClr val="002060"/>
                  </a:solidFill>
                </a:ln>
                <a:solidFill>
                  <a:srgbClr val="0070C0"/>
                </a:solidFill>
              </a:rPr>
              <a:t>Status of Requirement</a:t>
            </a:r>
            <a:r>
              <a:rPr lang="en-US" dirty="0">
                <a:ln>
                  <a:solidFill>
                    <a:srgbClr val="002060"/>
                  </a:solidFill>
                </a:ln>
                <a:solidFill>
                  <a:srgbClr val="0070C0"/>
                </a:solidFill>
              </a:rPr>
              <a:t>:  </a:t>
            </a:r>
            <a:br>
              <a:rPr lang="en-US" dirty="0">
                <a:ln>
                  <a:solidFill>
                    <a:srgbClr val="002060"/>
                  </a:solidFill>
                </a:ln>
                <a:solidFill>
                  <a:srgbClr val="0070C0"/>
                </a:solidFill>
              </a:rPr>
            </a:br>
            <a:r>
              <a:rPr lang="en-US" dirty="0" smtClean="0">
                <a:ln>
                  <a:solidFill>
                    <a:srgbClr val="002060"/>
                  </a:solidFill>
                </a:ln>
                <a:solidFill>
                  <a:srgbClr val="0070C0"/>
                </a:solidFill>
              </a:rPr>
              <a:t>   </a:t>
            </a:r>
            <a:r>
              <a:rPr lang="en-US" b="1" u="sng" dirty="0" smtClean="0">
                <a:ln>
                  <a:solidFill>
                    <a:srgbClr val="002060"/>
                  </a:solidFill>
                </a:ln>
                <a:solidFill>
                  <a:srgbClr val="75DBFF"/>
                </a:solidFill>
                <a:effectLst>
                  <a:glow rad="76200">
                    <a:schemeClr val="bg1"/>
                  </a:glow>
                </a:effectLst>
              </a:rPr>
              <a:t>9</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a:t>
            </a:r>
            <a:r>
              <a:rPr lang="en-US" b="1" u="sng" dirty="0">
                <a:ln>
                  <a:solidFill>
                    <a:srgbClr val="002060"/>
                  </a:solidFill>
                </a:ln>
                <a:solidFill>
                  <a:srgbClr val="75DBFF"/>
                </a:solidFill>
                <a:effectLst>
                  <a:glow rad="76200">
                    <a:schemeClr val="bg1"/>
                  </a:glow>
                </a:effectLst>
              </a:rPr>
              <a:t>Mention </a:t>
            </a:r>
            <a:r>
              <a:rPr lang="en-US" b="1" u="sng" dirty="0" smtClean="0">
                <a:ln>
                  <a:solidFill>
                    <a:srgbClr val="002060"/>
                  </a:solidFill>
                </a:ln>
                <a:solidFill>
                  <a:srgbClr val="75DBFF"/>
                </a:solidFill>
                <a:effectLst>
                  <a:glow rad="76200">
                    <a:schemeClr val="bg1"/>
                  </a:glow>
                </a:effectLst>
              </a:rPr>
              <a:t>D/A</a:t>
            </a:r>
            <a:r>
              <a:rPr lang="en-US" b="1" dirty="0" smtClean="0">
                <a:ln>
                  <a:solidFill>
                    <a:srgbClr val="002060"/>
                  </a:solidFill>
                </a:ln>
                <a:solidFill>
                  <a:srgbClr val="75DBFF"/>
                </a:solidFill>
                <a:effectLst>
                  <a:glow rad="76200">
                    <a:schemeClr val="bg1"/>
                  </a:glow>
                </a:effectLst>
              </a:rPr>
              <a:t> – (the 10</a:t>
            </a:r>
            <a:r>
              <a:rPr lang="en-US" b="1" baseline="30000" dirty="0" smtClean="0">
                <a:ln>
                  <a:solidFill>
                    <a:srgbClr val="002060"/>
                  </a:solidFill>
                </a:ln>
                <a:solidFill>
                  <a:srgbClr val="75DBFF"/>
                </a:solidFill>
                <a:effectLst>
                  <a:glow rad="76200">
                    <a:schemeClr val="bg1"/>
                  </a:glow>
                </a:effectLst>
              </a:rPr>
              <a:t>th</a:t>
            </a:r>
            <a:r>
              <a:rPr lang="en-US" b="1" dirty="0" smtClean="0">
                <a:ln>
                  <a:solidFill>
                    <a:srgbClr val="002060"/>
                  </a:solidFill>
                </a:ln>
                <a:solidFill>
                  <a:srgbClr val="75DBFF"/>
                </a:solidFill>
                <a:effectLst>
                  <a:glow rad="76200">
                    <a:schemeClr val="bg1"/>
                  </a:glow>
                </a:effectLst>
              </a:rPr>
              <a:t> day)</a:t>
            </a:r>
            <a:r>
              <a:rPr lang="en-US" b="1" dirty="0">
                <a:ln>
                  <a:solidFill>
                    <a:srgbClr val="002060"/>
                  </a:solidFill>
                </a:ln>
                <a:solidFill>
                  <a:srgbClr val="75DBFF"/>
                </a:solidFill>
                <a:effectLst>
                  <a:glow rad="76200">
                    <a:schemeClr val="bg1"/>
                  </a:glow>
                </a:effectLst>
              </a:rPr>
              <a:t/>
            </a:r>
            <a:br>
              <a:rPr lang="en-US" b="1" dirty="0">
                <a:ln>
                  <a:solidFill>
                    <a:srgbClr val="002060"/>
                  </a:solidFill>
                </a:ln>
                <a:solidFill>
                  <a:srgbClr val="75DBFF"/>
                </a:solidFill>
                <a:effectLst>
                  <a:glow rad="76200">
                    <a:schemeClr val="bg1"/>
                  </a:glow>
                </a:effectLst>
              </a:rPr>
            </a:br>
            <a:r>
              <a:rPr lang="en-US" dirty="0" smtClean="0">
                <a:ln>
                  <a:solidFill>
                    <a:srgbClr val="002060"/>
                  </a:solidFill>
                </a:ln>
                <a:solidFill>
                  <a:srgbClr val="0070C0"/>
                </a:solidFill>
              </a:rPr>
              <a:t>is a </a:t>
            </a:r>
            <a:r>
              <a:rPr lang="en-US" dirty="0">
                <a:ln>
                  <a:solidFill>
                    <a:srgbClr val="002060"/>
                  </a:solidFill>
                </a:ln>
                <a:solidFill>
                  <a:srgbClr val="0070C0"/>
                </a:solidFill>
              </a:rPr>
              <a:t>statute to be observed forever </a:t>
            </a:r>
            <a:r>
              <a:rPr lang="en-US" dirty="0" smtClean="0">
                <a:ln>
                  <a:solidFill>
                    <a:srgbClr val="002060"/>
                  </a:solidFill>
                </a:ln>
                <a:solidFill>
                  <a:srgbClr val="0070C0"/>
                </a:solidFill>
              </a:rPr>
              <a:t/>
            </a:r>
            <a:br>
              <a:rPr lang="en-US" dirty="0" smtClean="0">
                <a:ln>
                  <a:solidFill>
                    <a:srgbClr val="002060"/>
                  </a:solidFill>
                </a:ln>
                <a:solidFill>
                  <a:srgbClr val="0070C0"/>
                </a:solidFill>
              </a:rPr>
            </a:br>
            <a:r>
              <a:rPr lang="en-US" dirty="0" smtClean="0">
                <a:ln>
                  <a:solidFill>
                    <a:srgbClr val="002060"/>
                  </a:solidFill>
                </a:ln>
                <a:solidFill>
                  <a:srgbClr val="0070C0"/>
                </a:solidFill>
              </a:rPr>
              <a:t>in all </a:t>
            </a:r>
            <a:r>
              <a:rPr lang="en-US" dirty="0">
                <a:ln>
                  <a:solidFill>
                    <a:srgbClr val="002060"/>
                  </a:solidFill>
                </a:ln>
                <a:solidFill>
                  <a:srgbClr val="0070C0"/>
                </a:solidFill>
              </a:rPr>
              <a:t>generations.</a:t>
            </a:r>
          </a:p>
          <a:p>
            <a:endParaRPr lang="en-US" dirty="0"/>
          </a:p>
        </p:txBody>
      </p:sp>
      <p:sp>
        <p:nvSpPr>
          <p:cNvPr id="8" name="TextBox 7"/>
          <p:cNvSpPr txBox="1"/>
          <p:nvPr/>
        </p:nvSpPr>
        <p:spPr>
          <a:xfrm>
            <a:off x="4379719" y="1078079"/>
            <a:ext cx="4312096" cy="369332"/>
          </a:xfrm>
          <a:prstGeom prst="rect">
            <a:avLst/>
          </a:prstGeom>
          <a:noFill/>
        </p:spPr>
        <p:txBody>
          <a:bodyPr wrap="square" rtlCol="0">
            <a:spAutoFit/>
          </a:bodyPr>
          <a:lstStyle/>
          <a:p>
            <a:pPr marL="342900" lvl="0" indent="-342900">
              <a:buFont typeface="+mj-lt"/>
              <a:buAutoNum type="arabicPeriod"/>
            </a:pPr>
            <a:endParaRPr lang="en-US" dirty="0"/>
          </a:p>
        </p:txBody>
      </p:sp>
      <p:sp>
        <p:nvSpPr>
          <p:cNvPr id="9" name="TextBox 8"/>
          <p:cNvSpPr txBox="1"/>
          <p:nvPr/>
        </p:nvSpPr>
        <p:spPr>
          <a:xfrm>
            <a:off x="1004205" y="1109643"/>
            <a:ext cx="3312368" cy="2308324"/>
          </a:xfrm>
          <a:prstGeom prst="rect">
            <a:avLst/>
          </a:prstGeom>
          <a:noFill/>
        </p:spPr>
        <p:txBody>
          <a:bodyPr wrap="square" rtlCol="0">
            <a:spAutoFit/>
          </a:bodyPr>
          <a:lstStyle/>
          <a:p>
            <a:pPr marL="342900" indent="-342900" fontAlgn="auto">
              <a:spcBef>
                <a:spcPts val="0"/>
              </a:spcBef>
              <a:spcAft>
                <a:spcPts val="0"/>
              </a:spcAft>
              <a:buFontTx/>
              <a:buAutoNum type="alphaLcPeriod"/>
              <a:defRPr/>
            </a:pPr>
            <a:r>
              <a:rPr lang="en-US" dirty="0">
                <a:solidFill>
                  <a:schemeClr val="dk1"/>
                </a:solidFill>
              </a:rPr>
              <a:t>And whatsoever </a:t>
            </a:r>
            <a:r>
              <a:rPr lang="en-US" b="1" dirty="0">
                <a:ln>
                  <a:solidFill>
                    <a:srgbClr val="002060"/>
                  </a:solidFill>
                </a:ln>
                <a:solidFill>
                  <a:srgbClr val="FF0000"/>
                </a:solidFill>
                <a:effectLst>
                  <a:outerShdw blurRad="38100" dist="38100" dir="2700000" algn="tl">
                    <a:srgbClr val="000000">
                      <a:alpha val="43137"/>
                    </a:srgbClr>
                  </a:outerShdw>
                </a:effectLst>
              </a:rPr>
              <a:t>soul</a:t>
            </a:r>
            <a:r>
              <a:rPr lang="en-US" dirty="0">
                <a:solidFill>
                  <a:schemeClr val="dk1"/>
                </a:solidFill>
              </a:rPr>
              <a:t> it be </a:t>
            </a:r>
            <a:r>
              <a:rPr lang="en-US" b="1" dirty="0">
                <a:ln>
                  <a:solidFill>
                    <a:srgbClr val="002060"/>
                  </a:solidFill>
                </a:ln>
                <a:solidFill>
                  <a:srgbClr val="FF0000"/>
                </a:solidFill>
                <a:effectLst>
                  <a:outerShdw blurRad="38100" dist="38100" dir="2700000" algn="tl">
                    <a:srgbClr val="000000">
                      <a:alpha val="43137"/>
                    </a:srgbClr>
                  </a:outerShdw>
                </a:effectLst>
              </a:rPr>
              <a:t>that doeth any work in </a:t>
            </a:r>
            <a:r>
              <a:rPr lang="en-US" dirty="0" smtClean="0">
                <a:ln>
                  <a:solidFill>
                    <a:srgbClr val="002060"/>
                  </a:solidFill>
                </a:ln>
                <a:solidFill>
                  <a:srgbClr val="FF0000"/>
                </a:solidFill>
                <a:effectLst>
                  <a:outerShdw blurRad="38100" dist="38100" dir="2700000" algn="tl">
                    <a:srgbClr val="000000">
                      <a:alpha val="43137"/>
                    </a:srgbClr>
                  </a:outerShdw>
                </a:effectLst>
              </a:rPr>
              <a:t/>
            </a:r>
            <a:br>
              <a:rPr lang="en-US" dirty="0" smtClean="0">
                <a:ln>
                  <a:solidFill>
                    <a:srgbClr val="002060"/>
                  </a:solidFill>
                </a:ln>
                <a:solidFill>
                  <a:srgbClr val="FF0000"/>
                </a:solidFill>
                <a:effectLst>
                  <a:outerShdw blurRad="38100" dist="38100" dir="2700000" algn="tl">
                    <a:srgbClr val="000000">
                      <a:alpha val="43137"/>
                    </a:srgbClr>
                  </a:outerShdw>
                </a:effectLst>
              </a:rPr>
            </a:br>
            <a:r>
              <a:rPr lang="en-US" b="1" u="sng" dirty="0" smtClean="0">
                <a:ln>
                  <a:solidFill>
                    <a:srgbClr val="002060"/>
                  </a:solidFill>
                </a:ln>
                <a:solidFill>
                  <a:srgbClr val="75DBFF"/>
                </a:solidFill>
                <a:effectLst>
                  <a:glow rad="76200">
                    <a:schemeClr val="bg1"/>
                  </a:glow>
                  <a:outerShdw blurRad="38100" dist="38100" dir="2700000" algn="tl">
                    <a:srgbClr val="000000">
                      <a:alpha val="43137"/>
                    </a:srgbClr>
                  </a:outerShdw>
                </a:effectLst>
              </a:rPr>
              <a:t>that </a:t>
            </a:r>
            <a:r>
              <a:rPr lang="en-US" b="1" u="sng" dirty="0">
                <a:ln>
                  <a:solidFill>
                    <a:srgbClr val="002060"/>
                  </a:solidFill>
                </a:ln>
                <a:solidFill>
                  <a:srgbClr val="75DBFF"/>
                </a:solidFill>
                <a:effectLst>
                  <a:glow rad="76200">
                    <a:schemeClr val="bg1"/>
                  </a:glow>
                  <a:outerShdw blurRad="38100" dist="38100" dir="2700000" algn="tl">
                    <a:srgbClr val="000000">
                      <a:alpha val="43137"/>
                    </a:srgbClr>
                  </a:outerShdw>
                </a:effectLst>
              </a:rPr>
              <a:t>same day</a:t>
            </a:r>
            <a:r>
              <a:rPr lang="en-US" b="1" dirty="0">
                <a:ln>
                  <a:solidFill>
                    <a:srgbClr val="002060"/>
                  </a:solidFill>
                </a:ln>
                <a:solidFill>
                  <a:srgbClr val="75DBFF"/>
                </a:solidFill>
                <a:effectLst>
                  <a:outerShdw blurRad="38100" dist="38100" dir="2700000" algn="tl">
                    <a:srgbClr val="000000">
                      <a:alpha val="43137"/>
                    </a:srgbClr>
                  </a:outerShdw>
                </a:effectLst>
              </a:rPr>
              <a:t>,</a:t>
            </a:r>
            <a:r>
              <a:rPr lang="en-US" b="1" dirty="0">
                <a:ln>
                  <a:solidFill>
                    <a:srgbClr val="002060"/>
                  </a:solidFill>
                </a:ln>
                <a:solidFill>
                  <a:srgbClr val="75DBFF"/>
                </a:solidFill>
                <a:effectLst>
                  <a:glow rad="76200">
                    <a:schemeClr val="bg1"/>
                  </a:glow>
                  <a:outerShdw blurRad="38100" dist="38100" dir="2700000" algn="tl">
                    <a:srgbClr val="000000">
                      <a:alpha val="43137"/>
                    </a:srgbClr>
                  </a:outerShdw>
                </a:effectLst>
              </a:rPr>
              <a:t> </a:t>
            </a:r>
            <a:br>
              <a:rPr lang="en-US" b="1" dirty="0">
                <a:ln>
                  <a:solidFill>
                    <a:srgbClr val="002060"/>
                  </a:solidFill>
                </a:ln>
                <a:solidFill>
                  <a:srgbClr val="75DBFF"/>
                </a:solidFill>
                <a:effectLst>
                  <a:glow rad="76200">
                    <a:schemeClr val="bg1"/>
                  </a:glow>
                  <a:outerShdw blurRad="38100" dist="38100" dir="2700000" algn="tl">
                    <a:srgbClr val="000000">
                      <a:alpha val="43137"/>
                    </a:srgbClr>
                  </a:outerShdw>
                </a:effectLst>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a:p>
            <a:pPr marL="342900" indent="-342900" fontAlgn="auto">
              <a:spcBef>
                <a:spcPts val="0"/>
              </a:spcBef>
              <a:spcAft>
                <a:spcPts val="0"/>
              </a:spcAft>
              <a:buFontTx/>
              <a:buAutoNum type="alphaLcPeriod"/>
              <a:defRPr/>
            </a:pPr>
            <a:r>
              <a:rPr lang="en-US" dirty="0">
                <a:solidFill>
                  <a:schemeClr val="dk1"/>
                </a:solidFill>
              </a:rPr>
              <a:t>the same soul will I destroy from among his people</a:t>
            </a:r>
            <a:r>
              <a:rPr lang="en-US" dirty="0" smtClean="0">
                <a:solidFill>
                  <a:schemeClr val="dk1"/>
                </a:solidFill>
              </a:rPr>
              <a:t>.</a:t>
            </a:r>
            <a:endParaRPr lang="en-US" dirty="0"/>
          </a:p>
        </p:txBody>
      </p:sp>
      <p:sp>
        <p:nvSpPr>
          <p:cNvPr id="10" name="TextBox 9"/>
          <p:cNvSpPr txBox="1"/>
          <p:nvPr/>
        </p:nvSpPr>
        <p:spPr>
          <a:xfrm>
            <a:off x="4355976" y="1059701"/>
            <a:ext cx="4312096" cy="2585323"/>
          </a:xfrm>
          <a:prstGeom prst="rect">
            <a:avLst/>
          </a:prstGeom>
          <a:noFill/>
        </p:spPr>
        <p:txBody>
          <a:bodyPr wrap="square" rtlCol="0">
            <a:spAutoFit/>
          </a:bodyPr>
          <a:lstStyle/>
          <a:p>
            <a:pPr marL="342900" lvl="0" indent="-342900">
              <a:buFont typeface="+mj-lt"/>
              <a:buAutoNum type="arabicPeriod"/>
            </a:pPr>
            <a:r>
              <a:rPr lang="en-US" b="1" dirty="0">
                <a:ln>
                  <a:solidFill>
                    <a:srgbClr val="002060"/>
                  </a:solidFill>
                </a:ln>
                <a:solidFill>
                  <a:srgbClr val="0070C0"/>
                </a:solidFill>
              </a:rPr>
              <a:t>*</a:t>
            </a:r>
            <a:r>
              <a:rPr lang="en-US" b="1" dirty="0">
                <a:ln>
                  <a:solidFill>
                    <a:srgbClr val="002060"/>
                  </a:solidFill>
                </a:ln>
                <a:solidFill>
                  <a:srgbClr val="FF0000"/>
                </a:solidFill>
                <a:effectLst>
                  <a:outerShdw blurRad="38100" dist="38100" dir="2700000" algn="tl">
                    <a:srgbClr val="000000">
                      <a:alpha val="43137"/>
                    </a:srgbClr>
                  </a:outerShdw>
                </a:effectLst>
              </a:rPr>
              <a:t>2</a:t>
            </a:r>
            <a:r>
              <a:rPr lang="en-US" b="1" baseline="30000" dirty="0">
                <a:ln>
                  <a:solidFill>
                    <a:srgbClr val="002060"/>
                  </a:solidFill>
                </a:ln>
                <a:solidFill>
                  <a:srgbClr val="FF0000"/>
                </a:solidFill>
                <a:effectLst>
                  <a:outerShdw blurRad="38100" dist="38100" dir="2700000" algn="tl">
                    <a:srgbClr val="000000">
                      <a:alpha val="43137"/>
                    </a:srgbClr>
                  </a:outerShdw>
                </a:effectLst>
              </a:rPr>
              <a:t>nd</a:t>
            </a:r>
            <a:r>
              <a:rPr lang="en-US" b="1" dirty="0">
                <a:ln>
                  <a:solidFill>
                    <a:srgbClr val="002060"/>
                  </a:solidFill>
                </a:ln>
                <a:solidFill>
                  <a:srgbClr val="FF0000"/>
                </a:solidFill>
                <a:effectLst>
                  <a:outerShdw blurRad="38100" dist="38100" dir="2700000" algn="tl">
                    <a:srgbClr val="000000">
                      <a:alpha val="43137"/>
                    </a:srgbClr>
                  </a:outerShdw>
                </a:effectLst>
              </a:rPr>
              <a:t> Requirement for Observation:  </a:t>
            </a:r>
            <a:r>
              <a:rPr lang="en-US" b="1" dirty="0" smtClean="0">
                <a:ln>
                  <a:solidFill>
                    <a:srgbClr val="002060"/>
                  </a:solidFill>
                </a:ln>
                <a:solidFill>
                  <a:srgbClr val="FF0000"/>
                </a:solidFill>
                <a:effectLst>
                  <a:outerShdw blurRad="38100" dist="38100" dir="2700000" algn="tl">
                    <a:srgbClr val="000000">
                      <a:alpha val="43137"/>
                    </a:srgbClr>
                  </a:outerShdw>
                </a:effectLst>
              </a:rPr>
              <a:t> </a:t>
            </a:r>
            <a:br>
              <a:rPr lang="en-US" b="1" dirty="0" smtClean="0">
                <a:ln>
                  <a:solidFill>
                    <a:srgbClr val="002060"/>
                  </a:solidFill>
                </a:ln>
                <a:solidFill>
                  <a:srgbClr val="FF0000"/>
                </a:solidFill>
                <a:effectLst>
                  <a:outerShdw blurRad="38100" dist="38100" dir="2700000" algn="tl">
                    <a:srgbClr val="000000">
                      <a:alpha val="43137"/>
                    </a:srgbClr>
                  </a:outerShdw>
                </a:effectLst>
              </a:rPr>
            </a:br>
            <a:r>
              <a:rPr lang="en-US" b="1" dirty="0" smtClean="0">
                <a:ln>
                  <a:solidFill>
                    <a:srgbClr val="002060"/>
                  </a:solidFill>
                </a:ln>
                <a:solidFill>
                  <a:srgbClr val="FF0000"/>
                </a:solidFill>
                <a:effectLst>
                  <a:outerShdw blurRad="38100" dist="38100" dir="2700000" algn="tl">
                    <a:srgbClr val="000000">
                      <a:alpha val="43137"/>
                    </a:srgbClr>
                  </a:outerShdw>
                </a:effectLst>
              </a:rPr>
              <a:t>   </a:t>
            </a:r>
            <a:r>
              <a:rPr lang="en-US" b="1" dirty="0">
                <a:ln>
                  <a:solidFill>
                    <a:srgbClr val="002060"/>
                  </a:solidFill>
                </a:ln>
                <a:solidFill>
                  <a:srgbClr val="FF0000"/>
                </a:solidFill>
                <a:effectLst>
                  <a:outerShdw blurRad="38100" dist="38100" dir="2700000" algn="tl">
                    <a:srgbClr val="000000">
                      <a:alpha val="43137"/>
                    </a:srgbClr>
                  </a:outerShdw>
                </a:effectLst>
              </a:rPr>
              <a:t> </a:t>
            </a:r>
            <a:r>
              <a:rPr lang="en-US" b="1" dirty="0" smtClean="0">
                <a:ln>
                  <a:solidFill>
                    <a:srgbClr val="002060"/>
                  </a:solidFill>
                </a:ln>
                <a:solidFill>
                  <a:srgbClr val="FF0000"/>
                </a:solidFill>
                <a:effectLst>
                  <a:outerShdw blurRad="38100" dist="38100" dir="2700000" algn="tl">
                    <a:srgbClr val="000000">
                      <a:alpha val="43137"/>
                    </a:srgbClr>
                  </a:outerShdw>
                </a:effectLst>
              </a:rPr>
              <a:t>     “</a:t>
            </a:r>
            <a:r>
              <a:rPr lang="en-US" b="1" dirty="0">
                <a:ln>
                  <a:solidFill>
                    <a:srgbClr val="002060"/>
                  </a:solidFill>
                </a:ln>
                <a:solidFill>
                  <a:srgbClr val="FF0000"/>
                </a:solidFill>
                <a:effectLst>
                  <a:outerShdw blurRad="38100" dist="38100" dir="2700000" algn="tl">
                    <a:srgbClr val="000000">
                      <a:alpha val="43137"/>
                    </a:srgbClr>
                  </a:outerShdw>
                </a:effectLst>
              </a:rPr>
              <a:t>shall do NO work”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effectLst>
                  <a:outerShdw blurRad="69850" dist="43180" dir="5400000" sx="0" sy="0">
                    <a:srgbClr val="000000">
                      <a:alpha val="65000"/>
                    </a:srgbClr>
                  </a:outerShdw>
                </a:effectLst>
              </a:rPr>
              <a:t>**This is the </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2</a:t>
            </a:r>
            <a:r>
              <a:rPr lang="en-US" b="1" u="sng" baseline="300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nd</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mention of 3</a:t>
            </a:r>
            <a:r>
              <a:rPr lang="en-US"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t>
            </a:r>
            <a:br>
              <a:rPr lang="en-US"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br>
            <a:r>
              <a:rPr lang="en-US" dirty="0">
                <a:ln>
                  <a:solidFill>
                    <a:srgbClr val="002060"/>
                  </a:solidFill>
                </a:ln>
                <a:solidFill>
                  <a:srgbClr val="FF0000"/>
                </a:solidFill>
                <a:effectLst>
                  <a:outerShdw blurRad="38100" dist="38100" dir="2700000" algn="tl">
                    <a:srgbClr val="000000">
                      <a:alpha val="43137"/>
                    </a:srgbClr>
                  </a:outerShdw>
                </a:effectLst>
              </a:rPr>
              <a:t>the 2</a:t>
            </a:r>
            <a:r>
              <a:rPr lang="en-US" baseline="30000" dirty="0">
                <a:ln>
                  <a:solidFill>
                    <a:srgbClr val="002060"/>
                  </a:solidFill>
                </a:ln>
                <a:solidFill>
                  <a:srgbClr val="FF0000"/>
                </a:solidFill>
                <a:effectLst>
                  <a:outerShdw blurRad="38100" dist="38100" dir="2700000" algn="tl">
                    <a:srgbClr val="000000">
                      <a:alpha val="43137"/>
                    </a:srgbClr>
                  </a:outerShdw>
                </a:effectLst>
              </a:rPr>
              <a:t>nd</a:t>
            </a:r>
            <a:r>
              <a:rPr lang="en-US" dirty="0">
                <a:ln>
                  <a:solidFill>
                    <a:srgbClr val="002060"/>
                  </a:solidFill>
                </a:ln>
                <a:solidFill>
                  <a:srgbClr val="FF0000"/>
                </a:solidFill>
                <a:effectLst>
                  <a:outerShdw blurRad="38100" dist="38100" dir="2700000" algn="tl">
                    <a:srgbClr val="000000">
                      <a:alpha val="43137"/>
                    </a:srgbClr>
                  </a:outerShdw>
                </a:effectLst>
              </a:rPr>
              <a:t> requirement is emphasized!</a:t>
            </a:r>
            <a:br>
              <a:rPr lang="en-US" dirty="0">
                <a:ln>
                  <a:solidFill>
                    <a:srgbClr val="002060"/>
                  </a:solidFill>
                </a:ln>
                <a:solidFill>
                  <a:srgbClr val="FF0000"/>
                </a:solidFill>
                <a:effectLst>
                  <a:outerShdw blurRad="38100" dist="38100" dir="2700000" algn="tl">
                    <a:srgbClr val="000000">
                      <a:alpha val="43137"/>
                    </a:srgbClr>
                  </a:outerShdw>
                </a:effectLst>
              </a:rPr>
            </a:br>
            <a:r>
              <a:rPr lang="en-US" dirty="0" smtClean="0">
                <a:ln>
                  <a:solidFill>
                    <a:srgbClr val="002060"/>
                  </a:solidFill>
                </a:ln>
                <a:solidFill>
                  <a:srgbClr val="FF0000"/>
                </a:solidFill>
                <a:effectLst>
                  <a:outerShdw blurRad="38100" dist="38100" dir="2700000" algn="tl">
                    <a:srgbClr val="000000">
                      <a:alpha val="43137"/>
                    </a:srgbClr>
                  </a:outerShdw>
                </a:effectLst>
              </a:rPr>
              <a:t>   </a:t>
            </a:r>
            <a:r>
              <a:rPr lang="en-US" b="1" u="sng" dirty="0" smtClean="0">
                <a:ln>
                  <a:solidFill>
                    <a:srgbClr val="002060"/>
                  </a:solidFill>
                </a:ln>
                <a:solidFill>
                  <a:srgbClr val="75DBFF"/>
                </a:solidFill>
                <a:effectLst>
                  <a:glow rad="76200">
                    <a:schemeClr val="bg1"/>
                  </a:glow>
                  <a:outerShdw blurRad="38100" dist="38100" dir="2700000" algn="tl">
                    <a:srgbClr val="000000">
                      <a:alpha val="43137"/>
                    </a:srgbClr>
                  </a:outerShdw>
                </a:effectLst>
              </a:rPr>
              <a:t>8</a:t>
            </a:r>
            <a:r>
              <a:rPr lang="en-US" b="1" u="sng" baseline="30000" dirty="0" smtClean="0">
                <a:ln>
                  <a:solidFill>
                    <a:srgbClr val="002060"/>
                  </a:solidFill>
                </a:ln>
                <a:solidFill>
                  <a:srgbClr val="75DBFF"/>
                </a:solidFill>
                <a:effectLst>
                  <a:glow rad="76200">
                    <a:schemeClr val="bg1"/>
                  </a:glow>
                  <a:outerShdw blurRad="38100" dist="38100" dir="2700000" algn="tl">
                    <a:srgbClr val="000000">
                      <a:alpha val="43137"/>
                    </a:srgbClr>
                  </a:outerShdw>
                </a:effectLst>
              </a:rPr>
              <a:t>th</a:t>
            </a:r>
            <a:r>
              <a:rPr lang="en-US" b="1" u="sng" dirty="0" smtClean="0">
                <a:ln>
                  <a:solidFill>
                    <a:srgbClr val="002060"/>
                  </a:solidFill>
                </a:ln>
                <a:solidFill>
                  <a:srgbClr val="75DBFF"/>
                </a:solidFill>
                <a:effectLst>
                  <a:glow rad="76200">
                    <a:schemeClr val="bg1"/>
                  </a:glow>
                  <a:outerShdw blurRad="38100" dist="38100" dir="2700000" algn="tl">
                    <a:srgbClr val="000000">
                      <a:alpha val="43137"/>
                    </a:srgbClr>
                  </a:outerShdw>
                </a:effectLst>
              </a:rPr>
              <a:t> </a:t>
            </a:r>
            <a:r>
              <a:rPr lang="en-US" b="1" u="sng" dirty="0" smtClean="0">
                <a:ln>
                  <a:solidFill>
                    <a:srgbClr val="002060"/>
                  </a:solidFill>
                </a:ln>
                <a:solidFill>
                  <a:srgbClr val="75DBFF"/>
                </a:solidFill>
                <a:effectLst>
                  <a:glow rad="76200">
                    <a:schemeClr val="bg1"/>
                  </a:glow>
                </a:effectLst>
              </a:rPr>
              <a:t>Mention D/A – same 10</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day</a:t>
            </a:r>
            <a:r>
              <a:rPr lang="en-US" b="1" dirty="0" smtClean="0">
                <a:ln>
                  <a:solidFill>
                    <a:srgbClr val="002060"/>
                  </a:solidFill>
                </a:ln>
                <a:solidFill>
                  <a:srgbClr val="75DBFF"/>
                </a:solidFill>
              </a:rPr>
              <a:t>.</a:t>
            </a:r>
            <a:br>
              <a:rPr lang="en-US" b="1" dirty="0" smtClean="0">
                <a:ln>
                  <a:solidFill>
                    <a:srgbClr val="002060"/>
                  </a:solidFill>
                </a:ln>
                <a:solidFill>
                  <a:srgbClr val="75DBFF"/>
                </a:solidFill>
              </a:rPr>
            </a:br>
            <a:endParaRPr lang="en-US" b="1" dirty="0">
              <a:ln>
                <a:solidFill>
                  <a:srgbClr val="002060"/>
                </a:solidFill>
              </a:ln>
              <a:solidFill>
                <a:srgbClr val="75DBFF"/>
              </a:solidFill>
              <a:effectLst>
                <a:outerShdw blurRad="38100" dist="38100" dir="2700000" algn="tl">
                  <a:srgbClr val="000000">
                    <a:alpha val="43137"/>
                  </a:srgbClr>
                </a:outerShdw>
              </a:effectLst>
            </a:endParaRPr>
          </a:p>
          <a:p>
            <a:pPr marL="342900" indent="-342900">
              <a:buFont typeface="+mj-lt"/>
              <a:buAutoNum type="arabicPeriod"/>
            </a:pPr>
            <a:r>
              <a:rPr lang="en-US" u="sng" dirty="0">
                <a:ln>
                  <a:solidFill>
                    <a:srgbClr val="002060"/>
                  </a:solidFill>
                </a:ln>
                <a:solidFill>
                  <a:srgbClr val="0070C0"/>
                </a:solidFill>
              </a:rPr>
              <a:t>Consequence</a:t>
            </a:r>
            <a:r>
              <a:rPr lang="en-US" dirty="0">
                <a:ln>
                  <a:solidFill>
                    <a:srgbClr val="002060"/>
                  </a:solidFill>
                </a:ln>
                <a:solidFill>
                  <a:srgbClr val="0070C0"/>
                </a:solidFill>
              </a:rPr>
              <a:t> for </a:t>
            </a:r>
            <a:r>
              <a:rPr lang="en-US" u="sng" dirty="0">
                <a:ln>
                  <a:solidFill>
                    <a:srgbClr val="002060"/>
                  </a:solidFill>
                </a:ln>
                <a:solidFill>
                  <a:srgbClr val="0070C0"/>
                </a:solidFill>
              </a:rPr>
              <a:t>disobedience</a:t>
            </a:r>
            <a:r>
              <a:rPr lang="en-US" dirty="0">
                <a:ln>
                  <a:solidFill>
                    <a:srgbClr val="002060"/>
                  </a:solidFill>
                </a:ln>
                <a:solidFill>
                  <a:srgbClr val="0070C0"/>
                </a:solidFill>
              </a:rPr>
              <a:t> </a:t>
            </a:r>
            <a:br>
              <a:rPr lang="en-US" dirty="0">
                <a:ln>
                  <a:solidFill>
                    <a:srgbClr val="002060"/>
                  </a:solidFill>
                </a:ln>
                <a:solidFill>
                  <a:srgbClr val="0070C0"/>
                </a:solidFill>
              </a:rPr>
            </a:br>
            <a:r>
              <a:rPr lang="en-US" dirty="0">
                <a:ln>
                  <a:solidFill>
                    <a:srgbClr val="002060"/>
                  </a:solidFill>
                </a:ln>
                <a:solidFill>
                  <a:srgbClr val="0070C0"/>
                </a:solidFill>
              </a:rPr>
              <a:t>to the </a:t>
            </a:r>
            <a:r>
              <a:rPr lang="en-US" b="1" dirty="0">
                <a:ln>
                  <a:solidFill>
                    <a:srgbClr val="002060"/>
                  </a:solidFill>
                </a:ln>
                <a:solidFill>
                  <a:srgbClr val="FF0000"/>
                </a:solidFill>
                <a:effectLst>
                  <a:outerShdw blurRad="38100" dist="38100" dir="2700000" algn="tl">
                    <a:srgbClr val="000000">
                      <a:alpha val="43137"/>
                    </a:srgbClr>
                  </a:outerShdw>
                </a:effectLst>
              </a:rPr>
              <a:t>2</a:t>
            </a:r>
            <a:r>
              <a:rPr lang="en-US" b="1" baseline="30000" dirty="0">
                <a:ln>
                  <a:solidFill>
                    <a:srgbClr val="002060"/>
                  </a:solidFill>
                </a:ln>
                <a:solidFill>
                  <a:srgbClr val="FF0000"/>
                </a:solidFill>
                <a:effectLst>
                  <a:outerShdw blurRad="38100" dist="38100" dir="2700000" algn="tl">
                    <a:srgbClr val="000000">
                      <a:alpha val="43137"/>
                    </a:srgbClr>
                  </a:outerShdw>
                </a:effectLst>
              </a:rPr>
              <a:t>nd</a:t>
            </a:r>
            <a:r>
              <a:rPr lang="en-US" b="1" dirty="0">
                <a:ln>
                  <a:solidFill>
                    <a:srgbClr val="002060"/>
                  </a:solidFill>
                </a:ln>
                <a:solidFill>
                  <a:srgbClr val="FF0000"/>
                </a:solidFill>
                <a:effectLst>
                  <a:outerShdw blurRad="38100" dist="38100" dir="2700000" algn="tl">
                    <a:srgbClr val="000000">
                      <a:alpha val="43137"/>
                    </a:srgbClr>
                  </a:outerShdw>
                </a:effectLst>
              </a:rPr>
              <a:t> </a:t>
            </a:r>
            <a:r>
              <a:rPr lang="en-US" b="1" dirty="0" smtClean="0">
                <a:ln>
                  <a:solidFill>
                    <a:srgbClr val="002060"/>
                  </a:solidFill>
                </a:ln>
                <a:solidFill>
                  <a:srgbClr val="FF0000"/>
                </a:solidFill>
                <a:effectLst>
                  <a:outerShdw blurRad="38100" dist="38100" dir="2700000" algn="tl">
                    <a:srgbClr val="000000">
                      <a:alpha val="43137"/>
                    </a:srgbClr>
                  </a:outerShdw>
                </a:effectLst>
              </a:rPr>
              <a:t>Requirement:</a:t>
            </a:r>
            <a:br>
              <a:rPr lang="en-US" b="1" dirty="0" smtClean="0">
                <a:ln>
                  <a:solidFill>
                    <a:srgbClr val="002060"/>
                  </a:solidFill>
                </a:ln>
                <a:solidFill>
                  <a:srgbClr val="FF0000"/>
                </a:solidFill>
                <a:effectLst>
                  <a:outerShdw blurRad="38100" dist="38100" dir="2700000" algn="tl">
                    <a:srgbClr val="000000">
                      <a:alpha val="43137"/>
                    </a:srgbClr>
                  </a:outerShdw>
                </a:effectLst>
              </a:rPr>
            </a:br>
            <a:r>
              <a:rPr lang="en-US" dirty="0" smtClean="0">
                <a:ln>
                  <a:solidFill>
                    <a:srgbClr val="002060"/>
                  </a:solidFill>
                </a:ln>
                <a:solidFill>
                  <a:srgbClr val="0070C0"/>
                </a:solidFill>
              </a:rPr>
              <a:t>that </a:t>
            </a:r>
            <a:r>
              <a:rPr lang="en-US" dirty="0">
                <a:ln>
                  <a:solidFill>
                    <a:srgbClr val="002060"/>
                  </a:solidFill>
                </a:ln>
                <a:solidFill>
                  <a:srgbClr val="0070C0"/>
                </a:solidFill>
              </a:rPr>
              <a:t>soul will be destroyed</a:t>
            </a:r>
            <a:r>
              <a:rPr lang="en-US" dirty="0" smtClean="0">
                <a:ln>
                  <a:solidFill>
                    <a:srgbClr val="002060"/>
                  </a:solidFill>
                </a:ln>
                <a:solidFill>
                  <a:srgbClr val="0070C0"/>
                </a:solidFill>
              </a:rPr>
              <a:t>.</a:t>
            </a:r>
            <a:endParaRPr lang="en-US" dirty="0"/>
          </a:p>
        </p:txBody>
      </p:sp>
    </p:spTree>
    <p:extLst>
      <p:ext uri="{BB962C8B-B14F-4D97-AF65-F5344CB8AC3E}">
        <p14:creationId xmlns:p14="http://schemas.microsoft.com/office/powerpoint/2010/main" val="264148196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3000"/>
                                        <p:tgtEl>
                                          <p:spTgt spid="9">
                                            <p:txEl>
                                              <p:pRg st="0" end="0"/>
                                            </p:txEl>
                                          </p:spTgt>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20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1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1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up)">
                                      <p:cBhvr>
                                        <p:cTn id="26" dur="2000"/>
                                        <p:tgtEl>
                                          <p:spTgt spid="6">
                                            <p:txEl>
                                              <p:pRg st="0" end="0"/>
                                            </p:txEl>
                                          </p:spTgt>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up)">
                                      <p:cBhvr>
                                        <p:cTn id="30" dur="4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1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left)">
                                      <p:cBhvr>
                                        <p:cTn id="40" dur="1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72720" y="6492875"/>
            <a:ext cx="432048" cy="365125"/>
          </a:xfrm>
        </p:spPr>
        <p:txBody>
          <a:bodyPr/>
          <a:lstStyle/>
          <a:p>
            <a:fld id="{AD682D65-884C-47A2-8FBD-AC59C0AFCE73}" type="slidenum">
              <a:rPr lang="es-ES" smtClean="0"/>
              <a:pPr/>
              <a:t>8</a:t>
            </a:fld>
            <a:endParaRPr lang="es-ES" dirty="0"/>
          </a:p>
        </p:txBody>
      </p:sp>
      <p:sp>
        <p:nvSpPr>
          <p:cNvPr id="3" name="Text Placeholder 1"/>
          <p:cNvSpPr txBox="1">
            <a:spLocks/>
          </p:cNvSpPr>
          <p:nvPr/>
        </p:nvSpPr>
        <p:spPr>
          <a:xfrm>
            <a:off x="1182334" y="1412776"/>
            <a:ext cx="3106924" cy="432048"/>
          </a:xfrm>
          <a:prstGeom prst="rect">
            <a:avLst/>
          </a:prstGeom>
          <a:gradFill>
            <a:gsLst>
              <a:gs pos="0">
                <a:srgbClr val="8EBEE6"/>
              </a:gs>
              <a:gs pos="99000">
                <a:srgbClr val="06DFEA"/>
              </a:gs>
              <a:gs pos="99000">
                <a:srgbClr val="DFA6C0"/>
              </a:gs>
            </a:gsLst>
            <a:lin ang="2700000" scaled="1"/>
          </a:gradFill>
          <a:ln w="38100">
            <a:solidFill>
              <a:srgbClr val="0070C0"/>
            </a:solidFill>
          </a:ln>
          <a:scene3d>
            <a:camera prst="orthographicFront"/>
            <a:lightRig rig="threePt" dir="t"/>
          </a:scene3d>
          <a:sp3d>
            <a:bevelT w="114300" prst="artDeco"/>
          </a:sp3d>
        </p:spPr>
        <p:txBody>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dirty="0" smtClean="0"/>
              <a:t>Light/Day</a:t>
            </a:r>
            <a:endParaRPr lang="en-US" dirty="0"/>
          </a:p>
        </p:txBody>
      </p:sp>
      <p:sp>
        <p:nvSpPr>
          <p:cNvPr id="4" name="Content Placeholder 2"/>
          <p:cNvSpPr txBox="1">
            <a:spLocks/>
          </p:cNvSpPr>
          <p:nvPr/>
        </p:nvSpPr>
        <p:spPr>
          <a:xfrm>
            <a:off x="905070" y="2132856"/>
            <a:ext cx="3810946" cy="4176464"/>
          </a:xfrm>
          <a:prstGeom prst="rect">
            <a:avLst/>
          </a:prstGeom>
        </p:spPr>
        <p:txBody>
          <a:bodyPr>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Font typeface="Georgia" pitchFamily="18" charset="0"/>
              <a:buAutoNum type="alphaLcPeriod"/>
            </a:pPr>
            <a:r>
              <a:rPr lang="en-US" dirty="0" smtClean="0"/>
              <a:t>1</a:t>
            </a:r>
            <a:r>
              <a:rPr lang="en-US" baseline="30000" dirty="0" smtClean="0"/>
              <a:t>st</a:t>
            </a:r>
            <a:r>
              <a:rPr lang="en-US" dirty="0" smtClean="0"/>
              <a:t> used in </a:t>
            </a:r>
            <a:r>
              <a:rPr lang="en-US" b="1" dirty="0" smtClean="0">
                <a:solidFill>
                  <a:srgbClr val="00B0F0"/>
                </a:solidFill>
              </a:rPr>
              <a:t>Gen 1:5</a:t>
            </a:r>
            <a:r>
              <a:rPr lang="en-US" b="1" u="sng" dirty="0" smtClean="0">
                <a:solidFill>
                  <a:srgbClr val="FF0000"/>
                </a:solidFill>
              </a:rPr>
              <a:t>a</a:t>
            </a:r>
            <a:r>
              <a:rPr lang="en-US" dirty="0" smtClean="0">
                <a:solidFill>
                  <a:srgbClr val="FF0000"/>
                </a:solidFill>
              </a:rPr>
              <a:t>.</a:t>
            </a:r>
          </a:p>
          <a:p>
            <a:pPr marL="502920" indent="-457200">
              <a:buFont typeface="Georgia" pitchFamily="18" charset="0"/>
              <a:buAutoNum type="alphaLcPeriod"/>
            </a:pPr>
            <a:r>
              <a:rPr lang="en-US" dirty="0" smtClean="0"/>
              <a:t>1</a:t>
            </a:r>
            <a:r>
              <a:rPr lang="en-US" baseline="30000" dirty="0" smtClean="0"/>
              <a:t>st</a:t>
            </a:r>
            <a:r>
              <a:rPr lang="en-US" dirty="0" smtClean="0"/>
              <a:t> definition is the </a:t>
            </a:r>
            <a:br>
              <a:rPr lang="en-US" dirty="0" smtClean="0"/>
            </a:br>
            <a:r>
              <a:rPr lang="en-US" dirty="0" smtClean="0"/>
              <a:t>“warm hours” or </a:t>
            </a:r>
            <a:br>
              <a:rPr lang="en-US" dirty="0" smtClean="0"/>
            </a:br>
            <a:r>
              <a:rPr lang="en-US" dirty="0" smtClean="0"/>
              <a:t>12 hour Day Season.</a:t>
            </a:r>
          </a:p>
          <a:p>
            <a:pPr marL="502920" indent="-457200">
              <a:buFont typeface="Georgia" pitchFamily="18" charset="0"/>
              <a:buAutoNum type="alphaLcPeriod"/>
            </a:pPr>
            <a:r>
              <a:rPr lang="en-US" b="1" dirty="0" smtClean="0">
                <a:solidFill>
                  <a:srgbClr val="00B0F0"/>
                </a:solidFill>
              </a:rPr>
              <a:t>Light </a:t>
            </a:r>
            <a:r>
              <a:rPr lang="en-US" sz="1800" b="1" dirty="0" smtClean="0">
                <a:solidFill>
                  <a:srgbClr val="00B0F0"/>
                </a:solidFill>
              </a:rPr>
              <a:t>[</a:t>
            </a:r>
            <a:r>
              <a:rPr lang="en-US" sz="1800" b="1" dirty="0" err="1" smtClean="0">
                <a:solidFill>
                  <a:srgbClr val="00B0F0"/>
                </a:solidFill>
              </a:rPr>
              <a:t>owr</a:t>
            </a:r>
            <a:r>
              <a:rPr lang="en-US" sz="1800" b="1" dirty="0" smtClean="0">
                <a:solidFill>
                  <a:srgbClr val="00B0F0"/>
                </a:solidFill>
              </a:rPr>
              <a:t>]</a:t>
            </a:r>
            <a:r>
              <a:rPr lang="en-US" sz="1800" dirty="0" smtClean="0"/>
              <a:t> </a:t>
            </a:r>
            <a:r>
              <a:rPr lang="en-US" dirty="0" smtClean="0"/>
              <a:t>is called </a:t>
            </a:r>
            <a:r>
              <a:rPr lang="en-US" b="1" dirty="0" smtClean="0">
                <a:solidFill>
                  <a:srgbClr val="00B0F0"/>
                </a:solidFill>
              </a:rPr>
              <a:t>DAY.</a:t>
            </a:r>
          </a:p>
          <a:p>
            <a:pPr marL="502920" indent="-457200">
              <a:buFont typeface="Georgia" pitchFamily="18" charset="0"/>
              <a:buAutoNum type="alphaLcPeriod"/>
            </a:pPr>
            <a:r>
              <a:rPr lang="en-US" dirty="0" smtClean="0"/>
              <a:t>2</a:t>
            </a:r>
            <a:r>
              <a:rPr lang="en-US" baseline="30000" dirty="0" smtClean="0"/>
              <a:t>nd</a:t>
            </a:r>
            <a:r>
              <a:rPr lang="en-US" dirty="0" smtClean="0"/>
              <a:t> use of DAY in </a:t>
            </a:r>
            <a:br>
              <a:rPr lang="en-US" dirty="0" smtClean="0"/>
            </a:br>
            <a:r>
              <a:rPr lang="en-US" b="1" dirty="0">
                <a:solidFill>
                  <a:srgbClr val="00B0F0"/>
                </a:solidFill>
              </a:rPr>
              <a:t>Gen </a:t>
            </a:r>
            <a:r>
              <a:rPr lang="en-US" b="1" dirty="0" smtClean="0">
                <a:solidFill>
                  <a:srgbClr val="00B0F0"/>
                </a:solidFill>
              </a:rPr>
              <a:t>1:5</a:t>
            </a:r>
            <a:r>
              <a:rPr lang="en-US" b="1" u="sng" dirty="0" smtClean="0">
                <a:solidFill>
                  <a:srgbClr val="FF0000"/>
                </a:solidFill>
              </a:rPr>
              <a:t>b</a:t>
            </a:r>
            <a:r>
              <a:rPr lang="en-US" dirty="0" smtClean="0"/>
              <a:t> aligns with </a:t>
            </a:r>
            <a:br>
              <a:rPr lang="en-US" dirty="0" smtClean="0"/>
            </a:br>
            <a:r>
              <a:rPr lang="en-US" dirty="0" smtClean="0"/>
              <a:t>the two </a:t>
            </a:r>
            <a:r>
              <a:rPr lang="en-US" b="1" u="sng" dirty="0" smtClean="0"/>
              <a:t>twilights</a:t>
            </a:r>
            <a:r>
              <a:rPr lang="en-US" dirty="0" smtClean="0"/>
              <a:t>, </a:t>
            </a:r>
            <a:br>
              <a:rPr lang="en-US" dirty="0" smtClean="0"/>
            </a:br>
            <a:r>
              <a:rPr lang="en-US" dirty="0" smtClean="0"/>
              <a:t>linking them to the</a:t>
            </a:r>
            <a:br>
              <a:rPr lang="en-US" dirty="0" smtClean="0"/>
            </a:br>
            <a:r>
              <a:rPr lang="en-US" b="1" dirty="0" smtClean="0">
                <a:solidFill>
                  <a:srgbClr val="00B0F0"/>
                </a:solidFill>
              </a:rPr>
              <a:t>Day Season.</a:t>
            </a:r>
            <a:endParaRPr lang="en-US" b="1" dirty="0">
              <a:solidFill>
                <a:srgbClr val="00B0F0"/>
              </a:solidFill>
            </a:endParaRPr>
          </a:p>
        </p:txBody>
      </p:sp>
      <p:sp>
        <p:nvSpPr>
          <p:cNvPr id="5" name="Text Placeholder 3"/>
          <p:cNvSpPr txBox="1">
            <a:spLocks/>
          </p:cNvSpPr>
          <p:nvPr/>
        </p:nvSpPr>
        <p:spPr>
          <a:xfrm>
            <a:off x="5079350" y="1412776"/>
            <a:ext cx="3165058" cy="432048"/>
          </a:xfrm>
          <a:prstGeom prst="rect">
            <a:avLst/>
          </a:prstGeom>
          <a:gradFill flip="none" rotWithShape="1">
            <a:gsLst>
              <a:gs pos="0">
                <a:schemeClr val="accent4"/>
              </a:gs>
              <a:gs pos="99000">
                <a:srgbClr val="DFA6C0">
                  <a:lumMod val="90000"/>
                </a:srgbClr>
              </a:gs>
              <a:gs pos="99000">
                <a:srgbClr val="DFA6C0"/>
              </a:gs>
            </a:gsLst>
            <a:lin ang="2700000" scaled="1"/>
            <a:tileRect/>
          </a:gradFill>
          <a:ln w="38100">
            <a:solidFill>
              <a:schemeClr val="accent6">
                <a:lumMod val="75000"/>
              </a:schemeClr>
            </a:solidFill>
          </a:ln>
          <a:scene3d>
            <a:camera prst="orthographicFront"/>
            <a:lightRig rig="threePt" dir="t"/>
          </a:scene3d>
          <a:sp3d>
            <a:bevelT w="114300" prst="artDeco"/>
          </a:sp3d>
        </p:spPr>
        <p:txBody>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dirty="0" smtClean="0"/>
              <a:t>Evening/Morning</a:t>
            </a:r>
            <a:endParaRPr lang="en-US" dirty="0"/>
          </a:p>
        </p:txBody>
      </p:sp>
      <p:sp>
        <p:nvSpPr>
          <p:cNvPr id="6" name="Content Placeholder 4"/>
          <p:cNvSpPr txBox="1">
            <a:spLocks/>
          </p:cNvSpPr>
          <p:nvPr/>
        </p:nvSpPr>
        <p:spPr>
          <a:xfrm>
            <a:off x="4825696" y="2131561"/>
            <a:ext cx="3850760" cy="4176464"/>
          </a:xfrm>
          <a:prstGeom prst="rect">
            <a:avLst/>
          </a:prstGeom>
        </p:spPr>
        <p:txBody>
          <a:bodyPr>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02920" indent="-457200">
              <a:buFont typeface="Georgia" pitchFamily="18" charset="0"/>
              <a:buAutoNum type="alphaLcPeriod"/>
            </a:pPr>
            <a:r>
              <a:rPr lang="en-US" dirty="0" smtClean="0"/>
              <a:t>1</a:t>
            </a:r>
            <a:r>
              <a:rPr lang="en-US" baseline="30000" dirty="0" smtClean="0"/>
              <a:t>st</a:t>
            </a:r>
            <a:r>
              <a:rPr lang="en-US" dirty="0" smtClean="0"/>
              <a:t> usage in </a:t>
            </a:r>
            <a:r>
              <a:rPr lang="en-US" b="1" dirty="0" smtClean="0">
                <a:solidFill>
                  <a:srgbClr val="00B0F0"/>
                </a:solidFill>
              </a:rPr>
              <a:t>Gen 1:5</a:t>
            </a:r>
            <a:r>
              <a:rPr lang="en-US" b="1" u="sng" dirty="0" smtClean="0">
                <a:solidFill>
                  <a:srgbClr val="FF0000"/>
                </a:solidFill>
              </a:rPr>
              <a:t>b</a:t>
            </a:r>
            <a:r>
              <a:rPr lang="en-US" dirty="0" smtClean="0">
                <a:solidFill>
                  <a:srgbClr val="FF0000"/>
                </a:solidFill>
              </a:rPr>
              <a:t>,</a:t>
            </a:r>
            <a:r>
              <a:rPr lang="en-US" dirty="0" smtClean="0"/>
              <a:t> </a:t>
            </a:r>
            <a:r>
              <a:rPr lang="en-US" b="1" u="sng" dirty="0" smtClean="0"/>
              <a:t>after</a:t>
            </a:r>
            <a:r>
              <a:rPr lang="en-US" dirty="0" smtClean="0"/>
              <a:t> Day Season has been determined.</a:t>
            </a:r>
          </a:p>
          <a:p>
            <a:pPr marL="502920" indent="-457200">
              <a:buFont typeface="Georgia" pitchFamily="18" charset="0"/>
              <a:buAutoNum type="alphaLcPeriod"/>
            </a:pPr>
            <a:r>
              <a:rPr lang="en-US" dirty="0" smtClean="0"/>
              <a:t>1</a:t>
            </a:r>
            <a:r>
              <a:rPr lang="en-US" baseline="30000" dirty="0" smtClean="0"/>
              <a:t>st</a:t>
            </a:r>
            <a:r>
              <a:rPr lang="en-US" dirty="0" smtClean="0"/>
              <a:t> definition is correct as “</a:t>
            </a:r>
            <a:r>
              <a:rPr lang="en-US" b="1" dirty="0" smtClean="0">
                <a:solidFill>
                  <a:schemeClr val="accent3"/>
                </a:solidFill>
              </a:rPr>
              <a:t>dusk</a:t>
            </a:r>
            <a:r>
              <a:rPr lang="en-US" dirty="0" smtClean="0"/>
              <a:t>” and “</a:t>
            </a:r>
            <a:r>
              <a:rPr lang="en-US" b="1" dirty="0" smtClean="0">
                <a:solidFill>
                  <a:srgbClr val="B83D68"/>
                </a:solidFill>
              </a:rPr>
              <a:t>dawn</a:t>
            </a:r>
            <a:r>
              <a:rPr lang="en-US" dirty="0" smtClean="0">
                <a:solidFill>
                  <a:srgbClr val="B83D68"/>
                </a:solidFill>
              </a:rPr>
              <a:t>.</a:t>
            </a:r>
            <a:r>
              <a:rPr lang="en-US" dirty="0" smtClean="0"/>
              <a:t>” </a:t>
            </a:r>
          </a:p>
          <a:p>
            <a:pPr marL="502920" indent="-457200">
              <a:buFont typeface="Georgia" pitchFamily="18" charset="0"/>
              <a:buAutoNum type="alphaLcPeriod"/>
            </a:pPr>
            <a:r>
              <a:rPr lang="en-US" dirty="0" smtClean="0"/>
              <a:t>Both terms are </a:t>
            </a:r>
            <a:r>
              <a:rPr lang="en-US" b="1" u="sng" dirty="0" smtClean="0"/>
              <a:t>twilights</a:t>
            </a:r>
            <a:r>
              <a:rPr lang="en-US" dirty="0" smtClean="0"/>
              <a:t>.</a:t>
            </a:r>
          </a:p>
          <a:p>
            <a:pPr marL="502920" indent="-457200">
              <a:buFont typeface="Georgia" pitchFamily="18" charset="0"/>
              <a:buAutoNum type="alphaLcPeriod"/>
            </a:pPr>
            <a:r>
              <a:rPr lang="en-US" b="1" dirty="0" smtClean="0">
                <a:solidFill>
                  <a:schemeClr val="accent3"/>
                </a:solidFill>
              </a:rPr>
              <a:t>Evening</a:t>
            </a:r>
            <a:r>
              <a:rPr lang="en-US" dirty="0" smtClean="0"/>
              <a:t> and </a:t>
            </a:r>
            <a:r>
              <a:rPr lang="en-US" b="1" dirty="0" smtClean="0">
                <a:solidFill>
                  <a:srgbClr val="B83D68"/>
                </a:solidFill>
              </a:rPr>
              <a:t>Morning</a:t>
            </a:r>
            <a:r>
              <a:rPr lang="en-US" dirty="0" smtClean="0"/>
              <a:t> have light; both belong </a:t>
            </a:r>
            <a:br>
              <a:rPr lang="en-US" dirty="0" smtClean="0"/>
            </a:br>
            <a:r>
              <a:rPr lang="en-US" dirty="0" smtClean="0"/>
              <a:t>to the </a:t>
            </a:r>
            <a:r>
              <a:rPr lang="en-US" b="1" dirty="0" smtClean="0">
                <a:solidFill>
                  <a:srgbClr val="00B0F0"/>
                </a:solidFill>
              </a:rPr>
              <a:t>Day Season.</a:t>
            </a:r>
          </a:p>
          <a:p>
            <a:pPr marL="502920" indent="-457200">
              <a:buFont typeface="Georgia" pitchFamily="18" charset="0"/>
              <a:buAutoNum type="alphaLcPeriod"/>
            </a:pPr>
            <a:endParaRPr lang="en-US" dirty="0" smtClean="0"/>
          </a:p>
          <a:p>
            <a:pPr marL="502920" indent="-457200">
              <a:buFont typeface="Georgia" pitchFamily="18" charset="0"/>
              <a:buAutoNum type="alphaLcPeriod"/>
            </a:pPr>
            <a:endParaRPr lang="en-US" dirty="0"/>
          </a:p>
        </p:txBody>
      </p:sp>
      <p:sp>
        <p:nvSpPr>
          <p:cNvPr id="12" name="Rectangle 11"/>
          <p:cNvSpPr/>
          <p:nvPr/>
        </p:nvSpPr>
        <p:spPr>
          <a:xfrm>
            <a:off x="562795" y="242645"/>
            <a:ext cx="840169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1</a:t>
            </a:r>
            <a:r>
              <a:rPr lang="en-US" sz="2800" b="1" baseline="30000" dirty="0" smtClean="0">
                <a:ln w="11430"/>
                <a:solidFill>
                  <a:srgbClr val="0070C0"/>
                </a:solidFill>
                <a:effectLst>
                  <a:outerShdw blurRad="50800" dist="39000" dir="5460000" algn="tl">
                    <a:srgbClr val="000000">
                      <a:alpha val="38000"/>
                    </a:srgbClr>
                  </a:outerShdw>
                </a:effectLst>
                <a:latin typeface="Segoe Print" pitchFamily="2" charset="0"/>
              </a:rPr>
              <a:t>st</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usage of a word in the Scriptures, </a:t>
            </a:r>
            <a:br>
              <a:rPr lang="en-US" sz="28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most often takes the 1</a:t>
            </a:r>
            <a:r>
              <a:rPr lang="en-US" sz="2800" b="1" baseline="30000" dirty="0" smtClean="0">
                <a:ln w="11430"/>
                <a:solidFill>
                  <a:srgbClr val="0070C0"/>
                </a:solidFill>
                <a:effectLst>
                  <a:outerShdw blurRad="50800" dist="39000" dir="5460000" algn="tl">
                    <a:srgbClr val="000000">
                      <a:alpha val="38000"/>
                    </a:srgbClr>
                  </a:outerShdw>
                </a:effectLst>
                <a:latin typeface="Segoe Print" pitchFamily="2" charset="0"/>
              </a:rPr>
              <a:t>st</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definition. </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grpSp>
        <p:nvGrpSpPr>
          <p:cNvPr id="9" name="Group 8"/>
          <p:cNvGrpSpPr/>
          <p:nvPr/>
        </p:nvGrpSpPr>
        <p:grpSpPr>
          <a:xfrm>
            <a:off x="-108520" y="-1287525"/>
            <a:ext cx="857232" cy="9433050"/>
            <a:chOff x="-108520" y="-1287525"/>
            <a:chExt cx="857232" cy="9433050"/>
          </a:xfrm>
        </p:grpSpPr>
        <p:sp>
          <p:nvSpPr>
            <p:cNvPr id="13" name="Minus 12"/>
            <p:cNvSpPr/>
            <p:nvPr/>
          </p:nvSpPr>
          <p:spPr>
            <a:xfrm rot="16200000">
              <a:off x="-4303469" y="3093343"/>
              <a:ext cx="9433049" cy="671313"/>
            </a:xfrm>
            <a:prstGeom prst="mathMinus">
              <a:avLst/>
            </a:prstGeom>
            <a:solidFill>
              <a:schemeClr val="accent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Minus 13"/>
            <p:cNvSpPr/>
            <p:nvPr/>
          </p:nvSpPr>
          <p:spPr>
            <a:xfrm rot="16200000">
              <a:off x="-4489388" y="3093344"/>
              <a:ext cx="9433049" cy="671313"/>
            </a:xfrm>
            <a:prstGeom prst="mathMinus">
              <a:avLst/>
            </a:prstGeom>
            <a:solidFill>
              <a:srgbClr val="00B0F0"/>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5" name="Rectangle 14"/>
          <p:cNvSpPr/>
          <p:nvPr/>
        </p:nvSpPr>
        <p:spPr>
          <a:xfrm>
            <a:off x="1043608" y="6021288"/>
            <a:ext cx="7607636" cy="523220"/>
          </a:xfrm>
          <a:prstGeom prst="rect">
            <a:avLst/>
          </a:prstGeom>
          <a:solidFill>
            <a:schemeClr val="bg1"/>
          </a:solidFill>
          <a:ln w="38100">
            <a:solidFill>
              <a:schemeClr val="tx2"/>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For Review:  Let’s chart this information.</a:t>
            </a:r>
            <a:endParaRPr lang="en-US" sz="2800" b="1" cap="none" spc="0" dirty="0">
              <a:ln w="11430"/>
              <a:solidFill>
                <a:schemeClr val="tx2"/>
              </a:solidFill>
              <a:effectLst>
                <a:outerShdw blurRad="50800" dist="39000" dir="5460000" algn="tl">
                  <a:srgbClr val="000000">
                    <a:alpha val="38000"/>
                  </a:srgbClr>
                </a:outerShdw>
              </a:effectLst>
              <a:latin typeface="Segoe Print" pitchFamily="2" charset="0"/>
            </a:endParaRPr>
          </a:p>
        </p:txBody>
      </p:sp>
      <p:pic>
        <p:nvPicPr>
          <p:cNvPr id="16"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4368" y="631362"/>
            <a:ext cx="1142498" cy="11307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9"/>
          <p:cNvSpPr txBox="1"/>
          <p:nvPr/>
        </p:nvSpPr>
        <p:spPr>
          <a:xfrm>
            <a:off x="592832" y="214442"/>
            <a:ext cx="469804" cy="1630382"/>
          </a:xfrm>
          <a:prstGeom prst="roundRect">
            <a:avLst/>
          </a:prstGeom>
          <a:solidFill>
            <a:schemeClr val="accent1">
              <a:lumMod val="75000"/>
            </a:schemeClr>
          </a:solidFill>
          <a:ln w="57150">
            <a:solidFill>
              <a:schemeClr val="accent4">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R</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V</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I</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W</a:t>
            </a:r>
            <a:endParaRPr lang="en-US"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379234844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2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500"/>
                                        <p:tgtEl>
                                          <p:spTgt spid="16"/>
                                        </p:tgtEl>
                                      </p:cBhvr>
                                    </p:animEffect>
                                    <p:anim calcmode="lin" valueType="num">
                                      <p:cBhvr>
                                        <p:cTn id="28" dur="1500" fill="hold"/>
                                        <p:tgtEl>
                                          <p:spTgt spid="16"/>
                                        </p:tgtEl>
                                        <p:attrNameLst>
                                          <p:attrName>ppt_x</p:attrName>
                                        </p:attrNameLst>
                                      </p:cBhvr>
                                      <p:tavLst>
                                        <p:tav tm="0">
                                          <p:val>
                                            <p:strVal val="#ppt_x"/>
                                          </p:val>
                                        </p:tav>
                                        <p:tav tm="100000">
                                          <p:val>
                                            <p:strVal val="#ppt_x"/>
                                          </p:val>
                                        </p:tav>
                                      </p:tavLst>
                                    </p:anim>
                                    <p:anim calcmode="lin" valueType="num">
                                      <p:cBhvr>
                                        <p:cTn id="29" dur="1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mph" presetSubtype="0" fill="hold" nodeType="afterEffect">
                                  <p:stCondLst>
                                    <p:cond delay="0"/>
                                  </p:stCondLst>
                                  <p:iterate type="lt">
                                    <p:tmPct val="4000"/>
                                  </p:iterate>
                                  <p:childTnLst>
                                    <p:set>
                                      <p:cBhvr override="childStyle">
                                        <p:cTn id="32" dur="2000" fill="hold"/>
                                        <p:tgtEl>
                                          <p:spTgt spid="12">
                                            <p:txEl>
                                              <p:pRg st="0" end="0"/>
                                            </p:txEl>
                                          </p:spTgt>
                                        </p:tgtEl>
                                        <p:attrNameLst>
                                          <p:attrName>style.color</p:attrName>
                                        </p:attrNameLst>
                                      </p:cBhvr>
                                      <p:to>
                                        <p:clrVal>
                                          <a:schemeClr val="accent2"/>
                                        </p:clrVal>
                                      </p:to>
                                    </p:set>
                                    <p:set>
                                      <p:cBhvr>
                                        <p:cTn id="33" dur="2000" fill="hold"/>
                                        <p:tgtEl>
                                          <p:spTgt spid="12">
                                            <p:txEl>
                                              <p:pRg st="0" end="0"/>
                                            </p:txEl>
                                          </p:spTgt>
                                        </p:tgtEl>
                                        <p:attrNameLst>
                                          <p:attrName>fillcolor</p:attrName>
                                        </p:attrNameLst>
                                      </p:cBhvr>
                                      <p:to>
                                        <p:clrVal>
                                          <a:schemeClr val="accent2"/>
                                        </p:clrVal>
                                      </p:to>
                                    </p:set>
                                    <p:set>
                                      <p:cBhvr>
                                        <p:cTn id="34" dur="2000" fill="hold"/>
                                        <p:tgtEl>
                                          <p:spTgt spid="12">
                                            <p:txEl>
                                              <p:pRg st="0" end="0"/>
                                            </p:txEl>
                                          </p:spTgt>
                                        </p:tgtEl>
                                        <p:attrNameLst>
                                          <p:attrName>fill.type</p:attrName>
                                        </p:attrNameLst>
                                      </p:cBhvr>
                                      <p:to>
                                        <p:strVal val="solid"/>
                                      </p:to>
                                    </p:set>
                                  </p:childTnLst>
                                </p:cTn>
                              </p:par>
                            </p:childTnLst>
                          </p:cTn>
                        </p:par>
                        <p:par>
                          <p:cTn id="35" fill="hold">
                            <p:stCondLst>
                              <p:cond delay="8380"/>
                            </p:stCondLst>
                            <p:childTnLst>
                              <p:par>
                                <p:cTn id="36" presetID="22" presetClass="entr" presetSubtype="8" fill="hold" nodeType="afterEffect">
                                  <p:stCondLst>
                                    <p:cond delay="75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left)">
                                      <p:cBhvr>
                                        <p:cTn id="38" dur="125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left)">
                                      <p:cBhvr>
                                        <p:cTn id="43" dur="1250"/>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wipe(left)">
                                      <p:cBhvr>
                                        <p:cTn id="48" dur="1250"/>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wipe(left)">
                                      <p:cBhvr>
                                        <p:cTn id="53" dur="1250"/>
                                        <p:tgtEl>
                                          <p:spTgt spid="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bg1"/>
                </a:solidFill>
              </a:rPr>
              <a:pPr/>
              <a:t>80</a:t>
            </a:fld>
            <a:endParaRPr lang="es-ES" b="0" dirty="0">
              <a:solidFill>
                <a:schemeClr val="bg1"/>
              </a:solidFill>
            </a:endParaRPr>
          </a:p>
        </p:txBody>
      </p:sp>
      <p:sp>
        <p:nvSpPr>
          <p:cNvPr id="5" name="TextBox 4"/>
          <p:cNvSpPr txBox="1"/>
          <p:nvPr/>
        </p:nvSpPr>
        <p:spPr>
          <a:xfrm>
            <a:off x="467544" y="188640"/>
            <a:ext cx="8208912" cy="70788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rgbClr val="7030A0"/>
                </a:solidFill>
                <a:effectLst>
                  <a:glow rad="266700">
                    <a:schemeClr val="bg1">
                      <a:alpha val="80000"/>
                    </a:schemeClr>
                  </a:glow>
                </a:effectLst>
                <a:latin typeface="+mj-lt"/>
              </a:rPr>
              <a:t>Have You Been Observant?</a:t>
            </a:r>
            <a:endParaRPr lang="en-US" sz="4000" b="1" dirty="0">
              <a:solidFill>
                <a:srgbClr val="7030A0"/>
              </a:solidFill>
              <a:effectLst>
                <a:glow rad="266700">
                  <a:schemeClr val="bg1">
                    <a:alpha val="80000"/>
                  </a:schemeClr>
                </a:glow>
              </a:effectLst>
              <a:latin typeface="+mj-lt"/>
            </a:endParaRPr>
          </a:p>
        </p:txBody>
      </p:sp>
      <p:sp>
        <p:nvSpPr>
          <p:cNvPr id="8" name="TextBox 7"/>
          <p:cNvSpPr txBox="1"/>
          <p:nvPr/>
        </p:nvSpPr>
        <p:spPr>
          <a:xfrm>
            <a:off x="4379719" y="1078079"/>
            <a:ext cx="4312096" cy="369332"/>
          </a:xfrm>
          <a:prstGeom prst="rect">
            <a:avLst/>
          </a:prstGeom>
          <a:noFill/>
        </p:spPr>
        <p:txBody>
          <a:bodyPr wrap="square" rtlCol="0">
            <a:spAutoFit/>
          </a:bodyPr>
          <a:lstStyle/>
          <a:p>
            <a:pPr marL="342900" lvl="0" indent="-342900">
              <a:buFont typeface="+mj-lt"/>
              <a:buAutoNum type="arabicPeriod"/>
            </a:pPr>
            <a:endParaRPr lang="en-US" dirty="0"/>
          </a:p>
        </p:txBody>
      </p:sp>
      <p:sp>
        <p:nvSpPr>
          <p:cNvPr id="2" name="Rectangle 1"/>
          <p:cNvSpPr/>
          <p:nvPr/>
        </p:nvSpPr>
        <p:spPr>
          <a:xfrm>
            <a:off x="179512" y="4365104"/>
            <a:ext cx="8928992" cy="2308324"/>
          </a:xfrm>
          <a:prstGeom prst="rect">
            <a:avLst/>
          </a:prstGeom>
          <a:noFill/>
        </p:spPr>
        <p:txBody>
          <a:bodyPr wrap="square">
            <a:spAutoFit/>
            <a:scene3d>
              <a:camera prst="orthographicFront"/>
              <a:lightRig rig="threePt" dir="t"/>
            </a:scene3d>
            <a:sp3d extrusionH="57150">
              <a:bevelT h="25400" prst="softRound"/>
            </a:sp3d>
          </a:bodyPr>
          <a:lstStyle/>
          <a:p>
            <a:r>
              <a:rPr lang="en-US" sz="2400" b="1" dirty="0" smtClean="0">
                <a:solidFill>
                  <a:schemeClr val="accent4">
                    <a:lumMod val="20000"/>
                    <a:lumOff val="80000"/>
                  </a:schemeClr>
                </a:solidFill>
                <a:latin typeface="Comic Sans MS" pitchFamily="66" charset="0"/>
              </a:rPr>
              <a:t>Yahuah has mentioned Day of Atonement [</a:t>
            </a:r>
            <a:r>
              <a:rPr lang="en-US" sz="2000" b="1" dirty="0" smtClean="0">
                <a:solidFill>
                  <a:schemeClr val="accent4">
                    <a:lumMod val="20000"/>
                    <a:lumOff val="80000"/>
                  </a:schemeClr>
                </a:solidFill>
                <a:latin typeface="Comic Sans MS" pitchFamily="66" charset="0"/>
              </a:rPr>
              <a:t>as the 10</a:t>
            </a:r>
            <a:r>
              <a:rPr lang="en-US" sz="2000" b="1" baseline="30000" dirty="0" smtClean="0">
                <a:solidFill>
                  <a:schemeClr val="accent4">
                    <a:lumMod val="20000"/>
                    <a:lumOff val="80000"/>
                  </a:schemeClr>
                </a:solidFill>
                <a:latin typeface="Comic Sans MS" pitchFamily="66" charset="0"/>
              </a:rPr>
              <a:t>th</a:t>
            </a:r>
            <a:r>
              <a:rPr lang="en-US" sz="2000" b="1" dirty="0" smtClean="0">
                <a:solidFill>
                  <a:schemeClr val="accent4">
                    <a:lumMod val="20000"/>
                    <a:lumOff val="80000"/>
                  </a:schemeClr>
                </a:solidFill>
                <a:latin typeface="Comic Sans MS" pitchFamily="66" charset="0"/>
              </a:rPr>
              <a:t> day</a:t>
            </a:r>
            <a:r>
              <a:rPr lang="en-US" sz="2400" b="1" dirty="0" smtClean="0">
                <a:solidFill>
                  <a:schemeClr val="accent4">
                    <a:lumMod val="20000"/>
                    <a:lumOff val="80000"/>
                  </a:schemeClr>
                </a:solidFill>
                <a:latin typeface="Comic Sans MS" pitchFamily="66" charset="0"/>
              </a:rPr>
              <a:t>] enough times thus far for us to know what the context is.  </a:t>
            </a:r>
            <a:r>
              <a:rPr lang="en-US" sz="2400" b="1" dirty="0" smtClean="0">
                <a:solidFill>
                  <a:schemeClr val="accent2">
                    <a:lumMod val="40000"/>
                    <a:lumOff val="60000"/>
                  </a:schemeClr>
                </a:solidFill>
                <a:latin typeface="Comic Sans MS" pitchFamily="66" charset="0"/>
              </a:rPr>
              <a:t>There is no reason to doubt what the requirements are for this extremely important day. </a:t>
            </a:r>
          </a:p>
          <a:p>
            <a:r>
              <a:rPr lang="en-US" sz="2400" b="1" dirty="0" smtClean="0">
                <a:solidFill>
                  <a:schemeClr val="accent4">
                    <a:lumMod val="20000"/>
                    <a:lumOff val="80000"/>
                  </a:schemeClr>
                </a:solidFill>
                <a:latin typeface="Comic Sans MS" pitchFamily="66" charset="0"/>
              </a:rPr>
              <a:t>       However, another “day” is  </a:t>
            </a:r>
          </a:p>
          <a:p>
            <a:r>
              <a:rPr lang="en-US" sz="2400" b="1" dirty="0">
                <a:solidFill>
                  <a:schemeClr val="accent4">
                    <a:lumMod val="20000"/>
                    <a:lumOff val="80000"/>
                  </a:schemeClr>
                </a:solidFill>
                <a:latin typeface="Comic Sans MS" pitchFamily="66" charset="0"/>
              </a:rPr>
              <a:t> </a:t>
            </a:r>
            <a:r>
              <a:rPr lang="en-US" sz="2400" b="1" dirty="0" smtClean="0">
                <a:solidFill>
                  <a:schemeClr val="accent4">
                    <a:lumMod val="20000"/>
                    <a:lumOff val="80000"/>
                  </a:schemeClr>
                </a:solidFill>
                <a:latin typeface="Comic Sans MS" pitchFamily="66" charset="0"/>
              </a:rPr>
              <a:t>      going to be mentioned soon.  </a:t>
            </a:r>
            <a:endParaRPr lang="en-US" sz="2400" dirty="0">
              <a:solidFill>
                <a:schemeClr val="accent4">
                  <a:lumMod val="20000"/>
                  <a:lumOff val="80000"/>
                </a:schemeClr>
              </a:solidFill>
              <a:latin typeface="Comic Sans MS" pitchFamily="66" charset="0"/>
            </a:endParaRPr>
          </a:p>
        </p:txBody>
      </p:sp>
      <p:pic>
        <p:nvPicPr>
          <p:cNvPr id="6146" name="Picture 2" descr="C:\Users\Rae\Desktop\white man 320 binoculars purple clipart_14.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535767" y="1262745"/>
            <a:ext cx="2035562" cy="2862509"/>
          </a:xfrm>
          <a:prstGeom prst="ellipse">
            <a:avLst/>
          </a:prstGeom>
          <a:ln w="190500" cap="rnd">
            <a:solidFill>
              <a:srgbClr val="7030A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5536" y="908720"/>
            <a:ext cx="6336704" cy="2708434"/>
          </a:xfrm>
          <a:prstGeom prst="rect">
            <a:avLst/>
          </a:prstGeom>
          <a:noFill/>
        </p:spPr>
        <p:txBody>
          <a:bodyPr wrap="square" lIns="91440" tIns="45720" rIns="91440" bIns="45720">
            <a:spAutoFit/>
          </a:bodyPr>
          <a:lstStyle/>
          <a:p>
            <a:pPr algn="ctr"/>
            <a: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t>Have you noticed how many times Day of Atonement </a:t>
            </a:r>
            <a:b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br>
            <a: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t>has been emphasized </a:t>
            </a:r>
            <a:b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br>
            <a: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t>thus far for the 10</a:t>
            </a:r>
            <a:r>
              <a:rPr lang="en-US" sz="3300" b="1" cap="none" spc="0" baseline="30000" dirty="0" smtClean="0">
                <a:ln w="1905"/>
                <a:solidFill>
                  <a:schemeClr val="accent4">
                    <a:lumMod val="20000"/>
                    <a:lumOff val="80000"/>
                  </a:schemeClr>
                </a:solidFill>
                <a:effectLst>
                  <a:innerShdw blurRad="69850" dist="43180" dir="5400000">
                    <a:srgbClr val="000000">
                      <a:alpha val="65000"/>
                    </a:srgbClr>
                  </a:innerShdw>
                </a:effectLst>
              </a:rPr>
              <a:t>th</a:t>
            </a:r>
            <a: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t> day </a:t>
            </a:r>
            <a:b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br>
            <a: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t>of the 7</a:t>
            </a:r>
            <a:r>
              <a:rPr lang="en-US" sz="3300" b="1" cap="none" spc="0" baseline="30000" dirty="0" smtClean="0">
                <a:ln w="1905"/>
                <a:solidFill>
                  <a:schemeClr val="accent4">
                    <a:lumMod val="20000"/>
                    <a:lumOff val="80000"/>
                  </a:schemeClr>
                </a:solidFill>
                <a:effectLst>
                  <a:innerShdw blurRad="69850" dist="43180" dir="5400000">
                    <a:srgbClr val="000000">
                      <a:alpha val="65000"/>
                    </a:srgbClr>
                  </a:innerShdw>
                </a:effectLst>
              </a:rPr>
              <a:t>th</a:t>
            </a:r>
            <a:r>
              <a:rPr lang="en-US" sz="3300" b="1" cap="none" spc="0" dirty="0" smtClean="0">
                <a:ln w="1905"/>
                <a:solidFill>
                  <a:schemeClr val="accent4">
                    <a:lumMod val="20000"/>
                    <a:lumOff val="80000"/>
                  </a:schemeClr>
                </a:solidFill>
                <a:effectLst>
                  <a:innerShdw blurRad="69850" dist="43180" dir="5400000">
                    <a:srgbClr val="000000">
                      <a:alpha val="65000"/>
                    </a:srgbClr>
                  </a:innerShdw>
                </a:effectLst>
              </a:rPr>
              <a:t> month? </a:t>
            </a:r>
            <a:endParaRPr lang="en-US" sz="3300" b="1" cap="none" spc="0" dirty="0">
              <a:ln w="1905"/>
              <a:solidFill>
                <a:schemeClr val="accent4">
                  <a:lumMod val="20000"/>
                  <a:lumOff val="80000"/>
                </a:schemeClr>
              </a:solidFill>
              <a:effectLst>
                <a:innerShdw blurRad="69850" dist="43180" dir="5400000">
                  <a:srgbClr val="000000">
                    <a:alpha val="65000"/>
                  </a:srgbClr>
                </a:innerShdw>
              </a:effectLst>
            </a:endParaRPr>
          </a:p>
        </p:txBody>
      </p:sp>
      <p:pic>
        <p:nvPicPr>
          <p:cNvPr id="15" name="Picture 6"/>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1587522" y="3558404"/>
            <a:ext cx="802662" cy="808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2390184" y="3494350"/>
            <a:ext cx="32111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cs typeface="Raavi" pitchFamily="34" charset="0"/>
              </a:rPr>
              <a:t>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cs typeface="Raavi" pitchFamily="34" charset="0"/>
              </a:rPr>
              <a:t>imes!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cs typeface="Raavi" pitchFamily="34" charset="0"/>
            </a:endParaRPr>
          </a:p>
        </p:txBody>
      </p:sp>
      <p:sp>
        <p:nvSpPr>
          <p:cNvPr id="4" name="Rectangle 3"/>
          <p:cNvSpPr/>
          <p:nvPr/>
        </p:nvSpPr>
        <p:spPr>
          <a:xfrm>
            <a:off x="5868144" y="5589240"/>
            <a:ext cx="2535008" cy="1132150"/>
          </a:xfrm>
          <a:prstGeom prst="rect">
            <a:avLst/>
          </a:prstGeom>
          <a:noFill/>
        </p:spPr>
        <p:txBody>
          <a:bodyPr wrap="none" lIns="91440" tIns="45720" rIns="91440" bIns="45720">
            <a:prstTxWarp prst="textInflate">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smtClean="0">
                <a:ln/>
                <a:solidFill>
                  <a:schemeClr val="accent5">
                    <a:tint val="50000"/>
                    <a:satMod val="180000"/>
                  </a:schemeClr>
                </a:solidFill>
              </a:rPr>
              <a:t>Why?</a:t>
            </a:r>
            <a:endParaRPr lang="en-US" sz="5400" b="1" cap="none" spc="0" dirty="0">
              <a:ln/>
              <a:solidFill>
                <a:schemeClr val="accent5">
                  <a:tint val="50000"/>
                  <a:satMod val="180000"/>
                </a:schemeClr>
              </a:solidFill>
              <a:effectLst/>
            </a:endParaRPr>
          </a:p>
        </p:txBody>
      </p:sp>
    </p:spTree>
    <p:extLst>
      <p:ext uri="{BB962C8B-B14F-4D97-AF65-F5344CB8AC3E}">
        <p14:creationId xmlns:p14="http://schemas.microsoft.com/office/powerpoint/2010/main" val="231986435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76456" y="6448251"/>
            <a:ext cx="432048" cy="365125"/>
          </a:xfrm>
        </p:spPr>
        <p:txBody>
          <a:bodyPr/>
          <a:lstStyle/>
          <a:p>
            <a:fld id="{8DD6D281-485E-4A40-B53B-65A2FA315EC6}" type="slidenum">
              <a:rPr lang="es-ES" b="0" smtClean="0">
                <a:solidFill>
                  <a:schemeClr val="bg1"/>
                </a:solidFill>
              </a:rPr>
              <a:pPr/>
              <a:t>81</a:t>
            </a:fld>
            <a:endParaRPr lang="es-ES" b="0"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332946112"/>
              </p:ext>
            </p:extLst>
          </p:nvPr>
        </p:nvGraphicFramePr>
        <p:xfrm>
          <a:off x="467544" y="824700"/>
          <a:ext cx="8208912" cy="5614924"/>
        </p:xfrm>
        <a:graphic>
          <a:graphicData uri="http://schemas.openxmlformats.org/drawingml/2006/table">
            <a:tbl>
              <a:tblPr firstRow="1" bandRow="1">
                <a:tableStyleId>{7DF18680-E054-41AD-8BC1-D1AEF772440D}</a:tableStyleId>
              </a:tblPr>
              <a:tblGrid>
                <a:gridCol w="504056"/>
                <a:gridCol w="3384376"/>
                <a:gridCol w="4320480"/>
              </a:tblGrid>
              <a:tr h="370840">
                <a:tc>
                  <a:txBody>
                    <a:bodyPr/>
                    <a:lstStyle/>
                    <a:p>
                      <a:endParaRPr lang="en-US" dirty="0"/>
                    </a:p>
                  </a:txBody>
                  <a:tcPr>
                    <a:cell3D prstMaterial="dkEdge">
                      <a:bevel/>
                      <a:lightRig rig="flood" dir="t"/>
                    </a:cell3D>
                  </a:tcPr>
                </a:tc>
                <a:tc>
                  <a:txBody>
                    <a:bodyPr/>
                    <a:lstStyle/>
                    <a:p>
                      <a:pPr algn="ctr"/>
                      <a:r>
                        <a:rPr lang="en-US" b="1" dirty="0" smtClean="0"/>
                        <a:t>Content</a:t>
                      </a:r>
                      <a:r>
                        <a:rPr lang="en-US" b="1" baseline="0" dirty="0" smtClean="0"/>
                        <a:t> of Verse</a:t>
                      </a:r>
                      <a:endParaRPr lang="en-US" b="1" dirty="0"/>
                    </a:p>
                  </a:txBody>
                  <a:tcPr>
                    <a:cell3D prstMaterial="dkEdge">
                      <a:bevel/>
                      <a:lightRig rig="flood" dir="t"/>
                    </a:cell3D>
                  </a:tcPr>
                </a:tc>
                <a:tc>
                  <a:txBody>
                    <a:bodyPr/>
                    <a:lstStyle/>
                    <a:p>
                      <a:pPr algn="ctr"/>
                      <a:r>
                        <a:rPr lang="en-US" b="1" dirty="0" smtClean="0"/>
                        <a:t>Context</a:t>
                      </a:r>
                      <a:r>
                        <a:rPr lang="en-US" b="1" baseline="0" dirty="0" smtClean="0"/>
                        <a:t> of Verse</a:t>
                      </a:r>
                      <a:endParaRPr lang="en-US" b="1" dirty="0"/>
                    </a:p>
                  </a:txBody>
                  <a:tcPr>
                    <a:cell3D prstMaterial="dkEdge">
                      <a:bevel/>
                      <a:lightRig rig="flood" dir="t"/>
                    </a:cell3D>
                  </a:tcPr>
                </a:tc>
              </a:tr>
              <a:tr h="370840">
                <a:tc>
                  <a:txBody>
                    <a:bodyPr/>
                    <a:lstStyle/>
                    <a:p>
                      <a:pPr algn="ctr"/>
                      <a:r>
                        <a:rPr lang="en-US" dirty="0" smtClean="0"/>
                        <a:t>32</a:t>
                      </a:r>
                    </a:p>
                    <a:p>
                      <a:pPr algn="ctr"/>
                      <a:r>
                        <a:rPr lang="en-US" dirty="0" smtClean="0"/>
                        <a:t>a.</a:t>
                      </a:r>
                    </a:p>
                    <a:p>
                      <a:pPr algn="ctr"/>
                      <a:endParaRPr lang="en-US" dirty="0" smtClean="0"/>
                    </a:p>
                    <a:p>
                      <a:pPr algn="ctr"/>
                      <a:endParaRPr lang="en-US" dirty="0" smtClean="0"/>
                    </a:p>
                    <a:p>
                      <a:pPr algn="ctr"/>
                      <a:r>
                        <a:rPr lang="en-US" dirty="0" smtClean="0"/>
                        <a:t>b.</a:t>
                      </a:r>
                      <a:endParaRPr lang="en-US" dirty="0"/>
                    </a:p>
                  </a:txBody>
                  <a:tcPr>
                    <a:cell3D prstMaterial="dkEdge">
                      <a:bevel/>
                      <a:lightRig rig="flood" dir="t"/>
                    </a:cell3D>
                  </a:tcPr>
                </a:tc>
                <a:tc>
                  <a:txBody>
                    <a:bodyPr/>
                    <a:lstStyle/>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txBody>
                  <a:tcPr>
                    <a:cell3D prstMaterial="dkEdge">
                      <a:bevel/>
                      <a:lightRig rig="flood" dir="t"/>
                    </a:cell3D>
                  </a:tcPr>
                </a:tc>
                <a:tc>
                  <a:txBody>
                    <a:bodyPr/>
                    <a:lstStyle/>
                    <a:p>
                      <a:pPr marL="342900" marR="0" lvl="0" indent="-342900">
                        <a:lnSpc>
                          <a:spcPct val="115000"/>
                        </a:lnSpc>
                        <a:spcBef>
                          <a:spcPts val="0"/>
                        </a:spcBef>
                        <a:spcAft>
                          <a:spcPts val="0"/>
                        </a:spcAft>
                        <a:buFont typeface="+mj-lt"/>
                        <a:buAutoNum type="arabicPeriod"/>
                      </a:pPr>
                      <a:endParaRPr lang="en-US" sz="1800" dirty="0">
                        <a:ln>
                          <a:solidFill>
                            <a:srgbClr val="002060"/>
                          </a:solidFill>
                        </a:ln>
                        <a:effectLst/>
                        <a:latin typeface="+mn-lt"/>
                        <a:ea typeface="Calibri"/>
                        <a:cs typeface="Times New Roman"/>
                      </a:endParaRPr>
                    </a:p>
                  </a:txBody>
                  <a:tcPr marL="68580" marR="68580" marT="0" marB="0">
                    <a:cell3D prstMaterial="dkEdge">
                      <a:bevel/>
                      <a:lightRig rig="flood" dir="t"/>
                    </a:cell3D>
                  </a:tcPr>
                </a:tc>
              </a:tr>
              <a:tr h="370840">
                <a:tc>
                  <a:txBody>
                    <a:bodyPr/>
                    <a:lstStyle/>
                    <a:p>
                      <a:pPr algn="ctr"/>
                      <a:endParaRPr lang="en-US" sz="1100" dirty="0"/>
                    </a:p>
                  </a:txBody>
                  <a:tcPr>
                    <a:cell3D prstMaterial="dkEdge">
                      <a:bevel/>
                      <a:lightRig rig="flood" dir="t"/>
                    </a:cell3D>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1" kern="1200" cap="small"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mn-lt"/>
                        <a:ea typeface="+mn-ea"/>
                        <a:cs typeface="+mn-cs"/>
                      </a:endParaRPr>
                    </a:p>
                  </a:txBody>
                  <a:tcPr>
                    <a:cell3D prstMaterial="dkEdge">
                      <a:bevel/>
                      <a:lightRig rig="flood" dir="t"/>
                    </a:cell3D>
                    <a:solidFill>
                      <a:schemeClr val="tx2">
                        <a:lumMod val="5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800" kern="1200" dirty="0" smtClean="0">
                        <a:solidFill>
                          <a:schemeClr val="dk1"/>
                        </a:solidFill>
                        <a:effectLst/>
                        <a:latin typeface="+mn-lt"/>
                        <a:ea typeface="+mn-ea"/>
                        <a:cs typeface="+mn-cs"/>
                      </a:endParaRPr>
                    </a:p>
                  </a:txBody>
                  <a:tcPr marL="68580" marR="68580" marT="0" marB="0">
                    <a:cell3D prstMaterial="dkEdge">
                      <a:bevel/>
                      <a:lightRig rig="flood" dir="t"/>
                    </a:cell3D>
                    <a:solidFill>
                      <a:schemeClr val="tx2">
                        <a:lumMod val="50000"/>
                      </a:schemeClr>
                    </a:solidFill>
                  </a:tcPr>
                </a:tc>
              </a:tr>
              <a:tr h="370840">
                <a:tc>
                  <a:txBody>
                    <a:bodyPr/>
                    <a:lstStyle/>
                    <a:p>
                      <a:pPr algn="ctr"/>
                      <a:r>
                        <a:rPr lang="en-US" dirty="0" smtClean="0"/>
                        <a:t>c.</a:t>
                      </a:r>
                      <a:endParaRPr lang="en-US" dirty="0"/>
                    </a:p>
                  </a:txBody>
                  <a:tcPr>
                    <a:cell3D prstMaterial="dkEdge">
                      <a:bevel/>
                      <a:lightRig rig="flood" dir="t"/>
                    </a:cell3D>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cell3D prstMaterial="dkEdge">
                      <a:bevel/>
                      <a:lightRig rig="flood" dir="t"/>
                    </a:cell3D>
                  </a:tcPr>
                </a:tc>
                <a:tc>
                  <a:txBody>
                    <a:bodyPr/>
                    <a:lstStyle/>
                    <a:p>
                      <a:pPr marL="342900" lvl="0" indent="-342900">
                        <a:buFont typeface="+mj-lt"/>
                        <a:buAutoNum type="arabicPeriod"/>
                      </a:pPr>
                      <a:endParaRPr lang="en-US" sz="1800" dirty="0" smtClean="0">
                        <a:ln>
                          <a:solidFill>
                            <a:srgbClr val="002060"/>
                          </a:solidFill>
                        </a:ln>
                        <a:solidFill>
                          <a:srgbClr val="7030A0"/>
                        </a:solidFill>
                        <a:effectLst/>
                        <a:latin typeface="Calibri"/>
                        <a:ea typeface="Calibri"/>
                        <a:cs typeface="Times New Roman"/>
                      </a:endParaRPr>
                    </a:p>
                  </a:txBody>
                  <a:tcPr>
                    <a:cell3D prstMaterial="dkEdge">
                      <a:bevel/>
                      <a:lightRig rig="flood" dir="t"/>
                    </a:cell3D>
                  </a:tcPr>
                </a:tc>
              </a:tr>
            </a:tbl>
          </a:graphicData>
        </a:graphic>
      </p:graphicFrame>
      <p:sp>
        <p:nvSpPr>
          <p:cNvPr id="5" name="TextBox 4"/>
          <p:cNvSpPr txBox="1"/>
          <p:nvPr/>
        </p:nvSpPr>
        <p:spPr>
          <a:xfrm>
            <a:off x="467544" y="40285"/>
            <a:ext cx="8208912" cy="70788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chemeClr val="accent5"/>
                </a:solidFill>
                <a:latin typeface="+mj-lt"/>
              </a:rPr>
              <a:t>Lev</a:t>
            </a:r>
            <a:r>
              <a:rPr lang="en-US" sz="4000" dirty="0" smtClean="0">
                <a:solidFill>
                  <a:schemeClr val="accent5"/>
                </a:solidFill>
                <a:latin typeface="+mj-lt"/>
              </a:rPr>
              <a:t> </a:t>
            </a:r>
            <a:r>
              <a:rPr lang="en-US" sz="4000" b="1" dirty="0" smtClean="0">
                <a:solidFill>
                  <a:schemeClr val="accent5"/>
                </a:solidFill>
                <a:latin typeface="+mj-lt"/>
              </a:rPr>
              <a:t>23:32 (a, b, c)</a:t>
            </a:r>
            <a:endParaRPr lang="en-US" sz="4000" b="1" dirty="0">
              <a:solidFill>
                <a:schemeClr val="accent5"/>
              </a:solidFill>
              <a:latin typeface="+mj-lt"/>
            </a:endParaRPr>
          </a:p>
        </p:txBody>
      </p:sp>
      <p:sp>
        <p:nvSpPr>
          <p:cNvPr id="6" name="TextBox 5"/>
          <p:cNvSpPr txBox="1"/>
          <p:nvPr/>
        </p:nvSpPr>
        <p:spPr>
          <a:xfrm>
            <a:off x="990512" y="4422011"/>
            <a:ext cx="3312368" cy="1200329"/>
          </a:xfrm>
          <a:prstGeom prst="rect">
            <a:avLst/>
          </a:prstGeom>
          <a:noFill/>
        </p:spPr>
        <p:txBody>
          <a:bodyPr wrap="square" rtlCol="0">
            <a:spAutoFit/>
          </a:bodyPr>
          <a:lstStyle/>
          <a:p>
            <a:r>
              <a:rPr lang="en-US" dirty="0">
                <a:solidFill>
                  <a:schemeClr val="dk1"/>
                </a:solidFill>
              </a:rPr>
              <a:t>and </a:t>
            </a:r>
            <a:r>
              <a:rPr lang="en-US" dirty="0" smtClean="0">
                <a:solidFill>
                  <a:schemeClr val="dk1"/>
                </a:solidFill>
              </a:rPr>
              <a:t/>
            </a:r>
            <a:br>
              <a:rPr lang="en-US" dirty="0" smtClean="0">
                <a:solidFill>
                  <a:schemeClr val="dk1"/>
                </a:solidFill>
              </a:rPr>
            </a:br>
            <a:r>
              <a:rPr lang="en-US" b="1" dirty="0" smtClean="0">
                <a:ln>
                  <a:solidFill>
                    <a:srgbClr val="002060"/>
                  </a:solidFill>
                </a:ln>
                <a:solidFill>
                  <a:srgbClr val="00B050"/>
                </a:solidFill>
                <a:effectLst>
                  <a:outerShdw blurRad="38100" dist="38100" dir="2700000" algn="tl">
                    <a:srgbClr val="000000">
                      <a:alpha val="43137"/>
                    </a:srgbClr>
                  </a:outerShdw>
                </a:effectLst>
              </a:rPr>
              <a:t>ye </a:t>
            </a:r>
            <a:r>
              <a:rPr lang="en-US" b="1" dirty="0">
                <a:ln>
                  <a:solidFill>
                    <a:srgbClr val="002060"/>
                  </a:solidFill>
                </a:ln>
                <a:solidFill>
                  <a:srgbClr val="00B050"/>
                </a:solidFill>
                <a:effectLst>
                  <a:outerShdw blurRad="38100" dist="38100" dir="2700000" algn="tl">
                    <a:srgbClr val="000000">
                      <a:alpha val="43137"/>
                    </a:srgbClr>
                  </a:outerShdw>
                </a:effectLst>
              </a:rPr>
              <a:t>shall afflict your souls:</a:t>
            </a:r>
            <a:br>
              <a:rPr lang="en-US" b="1" dirty="0">
                <a:ln>
                  <a:solidFill>
                    <a:srgbClr val="002060"/>
                  </a:solidFill>
                </a:ln>
                <a:solidFill>
                  <a:srgbClr val="00B050"/>
                </a:solidFill>
                <a:effectLst>
                  <a:outerShdw blurRad="38100" dist="38100" dir="2700000" algn="tl">
                    <a:srgbClr val="000000">
                      <a:alpha val="43137"/>
                    </a:srgbClr>
                  </a:outerShdw>
                </a:effectLst>
              </a:rPr>
            </a:br>
            <a:endParaRPr lang="en-US" b="1" dirty="0">
              <a:solidFill>
                <a:srgbClr val="00B050"/>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4353490" y="4422011"/>
            <a:ext cx="4312096" cy="1938992"/>
          </a:xfrm>
          <a:prstGeom prst="rect">
            <a:avLst/>
          </a:prstGeom>
          <a:noFill/>
        </p:spPr>
        <p:txBody>
          <a:bodyPr wrap="square" rtlCol="0">
            <a:spAutoFit/>
          </a:bodyPr>
          <a:lstStyle/>
          <a:p>
            <a:pPr lvl="0"/>
            <a:r>
              <a:rPr lang="en-US" b="1" dirty="0">
                <a:solidFill>
                  <a:srgbClr val="002060"/>
                </a:solidFill>
                <a:effectLst>
                  <a:outerShdw blurRad="69850" dist="43180" dir="5400000" sx="0" sy="0">
                    <a:srgbClr val="000000">
                      <a:alpha val="65000"/>
                    </a:srgbClr>
                  </a:outerShdw>
                </a:effectLst>
              </a:rPr>
              <a:t>*</a:t>
            </a:r>
            <a:r>
              <a:rPr lang="en-US" b="1" dirty="0">
                <a:ln>
                  <a:solidFill>
                    <a:srgbClr val="002060"/>
                  </a:solidFill>
                </a:ln>
                <a:solidFill>
                  <a:srgbClr val="00B050"/>
                </a:solidFill>
                <a:effectLst>
                  <a:outerShdw blurRad="38100" dist="38100" dir="2700000" algn="tl">
                    <a:srgbClr val="000000">
                      <a:alpha val="43137"/>
                    </a:srgbClr>
                  </a:outerShdw>
                </a:effectLst>
              </a:rPr>
              <a:t>1</a:t>
            </a:r>
            <a:r>
              <a:rPr lang="en-US" b="1" baseline="30000" dirty="0">
                <a:ln>
                  <a:solidFill>
                    <a:srgbClr val="002060"/>
                  </a:solidFill>
                </a:ln>
                <a:solidFill>
                  <a:srgbClr val="00B050"/>
                </a:solidFill>
                <a:effectLst>
                  <a:outerShdw blurRad="38100" dist="38100" dir="2700000" algn="tl">
                    <a:srgbClr val="000000">
                      <a:alpha val="43137"/>
                    </a:srgbClr>
                  </a:outerShdw>
                </a:effectLst>
              </a:rPr>
              <a:t>st</a:t>
            </a:r>
            <a:r>
              <a:rPr lang="en-US" b="1" dirty="0">
                <a:ln>
                  <a:solidFill>
                    <a:srgbClr val="002060"/>
                  </a:solidFill>
                </a:ln>
                <a:solidFill>
                  <a:srgbClr val="00B050"/>
                </a:solidFill>
                <a:effectLst>
                  <a:outerShdw blurRad="38100" dist="38100" dir="2700000" algn="tl">
                    <a:srgbClr val="000000">
                      <a:alpha val="43137"/>
                    </a:srgbClr>
                  </a:outerShdw>
                </a:effectLst>
              </a:rPr>
              <a:t> Requirement for Observation: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effectLst>
                  <a:outerShdw blurRad="38100" dist="38100" dir="2700000" algn="tl">
                    <a:srgbClr val="000000">
                      <a:alpha val="43137"/>
                    </a:srgbClr>
                  </a:outerShdw>
                </a:effectLst>
              </a:rPr>
              <a:t>              “afflict your soul”</a:t>
            </a:r>
            <a:br>
              <a:rPr lang="en-US" b="1" dirty="0">
                <a:ln>
                  <a:solidFill>
                    <a:srgbClr val="002060"/>
                  </a:solidFill>
                </a:ln>
                <a:solidFill>
                  <a:srgbClr val="00B050"/>
                </a:solidFill>
                <a:effectLst>
                  <a:outerShdw blurRad="38100" dist="38100" dir="2700000" algn="tl">
                    <a:srgbClr val="000000">
                      <a:alpha val="43137"/>
                    </a:srgbClr>
                  </a:outerShdw>
                </a:effectLst>
              </a:rPr>
            </a:br>
            <a:r>
              <a:rPr lang="en-US" dirty="0">
                <a:ln>
                  <a:solidFill>
                    <a:srgbClr val="002060"/>
                  </a:solidFill>
                </a:ln>
                <a:solidFill>
                  <a:srgbClr val="00B050"/>
                </a:solidFill>
                <a:effectLst>
                  <a:outerShdw blurRad="38100" dist="38100" dir="2700000" algn="tl">
                    <a:srgbClr val="000000">
                      <a:alpha val="43137"/>
                    </a:srgbClr>
                  </a:outerShdw>
                </a:effectLst>
              </a:rPr>
              <a:t> </a:t>
            </a:r>
            <a:r>
              <a:rPr lang="en-US" b="1" dirty="0">
                <a:ln>
                  <a:solidFill>
                    <a:srgbClr val="002060"/>
                  </a:solidFill>
                </a:ln>
                <a:solidFill>
                  <a:srgbClr val="00B050"/>
                </a:solidFill>
              </a:rPr>
              <a:t>***</a:t>
            </a:r>
            <a:r>
              <a:rPr lang="en-US" b="1" dirty="0">
                <a:ln>
                  <a:solidFill>
                    <a:srgbClr val="002060"/>
                  </a:solidFill>
                </a:ln>
                <a:effectLst>
                  <a:outerShdw blurRad="69850" dist="43180" dir="5400000" sx="0" sy="0">
                    <a:srgbClr val="000000">
                      <a:alpha val="65000"/>
                    </a:srgbClr>
                  </a:outerShdw>
                </a:effectLst>
              </a:rPr>
              <a:t>This is the </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3</a:t>
            </a:r>
            <a:r>
              <a:rPr lang="en-US" b="1" u="sng" baseline="300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rd</a:t>
            </a:r>
            <a:r>
              <a:rPr lang="en-US" b="1" u="sng"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mention of 3</a:t>
            </a:r>
            <a:r>
              <a:rPr lang="en-US"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t>
            </a:r>
            <a:br>
              <a:rPr lang="en-US"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br>
            <a:r>
              <a:rPr lang="en-US" sz="1200"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t/>
            </a:r>
            <a:br>
              <a:rPr lang="en-US" sz="1200" b="1"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rPr>
            </a:br>
            <a:r>
              <a:rPr lang="en-US" b="1" dirty="0" smtClean="0">
                <a:ln>
                  <a:solidFill>
                    <a:srgbClr val="002060"/>
                  </a:solidFill>
                </a:ln>
                <a:solidFill>
                  <a:srgbClr val="7030A0"/>
                </a:solidFill>
                <a:effectLst>
                  <a:outerShdw blurRad="69850" dist="43180" dir="5400000" sx="0" sy="0">
                    <a:srgbClr val="000000">
                      <a:alpha val="65000"/>
                    </a:srgbClr>
                  </a:outerShdw>
                </a:effectLst>
              </a:rPr>
              <a:t>Note:  </a:t>
            </a:r>
            <a:r>
              <a:rPr lang="en-US" b="1" dirty="0" smtClean="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rPr>
              <a:t>Right here in </a:t>
            </a:r>
            <a:r>
              <a:rPr lang="en-US" b="1"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rPr>
              <a:t>verse 32 the </a:t>
            </a:r>
            <a:r>
              <a:rPr lang="en-US" b="1" u="sng" dirty="0">
                <a:ln>
                  <a:solidFill>
                    <a:srgbClr val="002060"/>
                  </a:solidFill>
                </a:ln>
                <a:effectLst>
                  <a:glow rad="139700">
                    <a:schemeClr val="accent3">
                      <a:satMod val="175000"/>
                      <a:alpha val="40000"/>
                    </a:schemeClr>
                  </a:glow>
                  <a:outerShdw blurRad="69850" dist="43180" dir="5400000" sx="0" sy="0">
                    <a:srgbClr val="000000">
                      <a:alpha val="65000"/>
                    </a:srgbClr>
                  </a:outerShdw>
                </a:effectLst>
              </a:rPr>
              <a:t>context</a:t>
            </a:r>
            <a:r>
              <a:rPr lang="en-US" b="1"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rPr>
              <a:t> </a:t>
            </a:r>
            <a:r>
              <a:rPr lang="en-US" b="1" u="sng"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rPr>
              <a:t>is</a:t>
            </a:r>
            <a:r>
              <a:rPr lang="en-US" b="1"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rPr>
              <a:t> a required “</a:t>
            </a:r>
            <a:r>
              <a:rPr lang="en-US" b="1" u="sng" dirty="0">
                <a:ln>
                  <a:solidFill>
                    <a:srgbClr val="002060"/>
                  </a:solidFill>
                </a:ln>
                <a:solidFill>
                  <a:srgbClr val="7030A0"/>
                </a:solidFill>
                <a:effectLst>
                  <a:glow rad="139700">
                    <a:schemeClr val="accent3">
                      <a:satMod val="175000"/>
                      <a:alpha val="40000"/>
                    </a:schemeClr>
                  </a:glow>
                </a:effectLst>
              </a:rPr>
              <a:t>affliction</a:t>
            </a:r>
            <a:r>
              <a:rPr lang="en-US" b="1"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rPr>
              <a:t>” </a:t>
            </a:r>
            <a:r>
              <a:rPr lang="en-US" b="1" u="sng" dirty="0" smtClean="0">
                <a:ln>
                  <a:solidFill>
                    <a:srgbClr val="002060"/>
                  </a:solidFill>
                </a:ln>
                <a:solidFill>
                  <a:srgbClr val="7030A0"/>
                </a:solidFill>
                <a:effectLst>
                  <a:outerShdw blurRad="69850" dist="43180" dir="5400000" sx="0" sy="0">
                    <a:srgbClr val="000000">
                      <a:alpha val="65000"/>
                    </a:srgbClr>
                  </a:outerShdw>
                </a:effectLst>
              </a:rPr>
              <a:t>for</a:t>
            </a:r>
            <a:r>
              <a:rPr lang="en-US" b="1" dirty="0" smtClean="0">
                <a:ln>
                  <a:solidFill>
                    <a:srgbClr val="002060"/>
                  </a:solidFill>
                </a:ln>
                <a:solidFill>
                  <a:srgbClr val="7030A0"/>
                </a:solidFill>
                <a:effectLst>
                  <a:outerShdw blurRad="69850" dist="43180" dir="5400000" sx="0" sy="0">
                    <a:srgbClr val="000000">
                      <a:alpha val="65000"/>
                    </a:srgbClr>
                  </a:outerShdw>
                </a:effectLst>
              </a:rPr>
              <a:t> </a:t>
            </a:r>
            <a:r>
              <a:rPr lang="en-US" b="1" dirty="0">
                <a:ln>
                  <a:solidFill>
                    <a:srgbClr val="002060"/>
                  </a:solidFill>
                </a:ln>
                <a:solidFill>
                  <a:srgbClr val="7030A0"/>
                </a:solidFill>
                <a:effectLst>
                  <a:outerShdw blurRad="69850" dist="43180" dir="5400000" sx="0" sy="0">
                    <a:srgbClr val="000000">
                      <a:alpha val="65000"/>
                    </a:srgbClr>
                  </a:outerShdw>
                </a:effectLst>
              </a:rPr>
              <a:t>Day of Atonement, but there’s more</a:t>
            </a:r>
            <a:r>
              <a:rPr lang="en-US" b="1" dirty="0" smtClean="0">
                <a:ln>
                  <a:solidFill>
                    <a:srgbClr val="002060"/>
                  </a:solidFill>
                </a:ln>
                <a:solidFill>
                  <a:srgbClr val="7030A0"/>
                </a:solidFill>
                <a:effectLst>
                  <a:outerShdw blurRad="69850" dist="43180" dir="5400000" sx="0" sy="0">
                    <a:srgbClr val="000000">
                      <a:alpha val="65000"/>
                    </a:srgbClr>
                  </a:outerShdw>
                </a:effectLst>
              </a:rPr>
              <a:t>!</a:t>
            </a:r>
            <a:endParaRPr lang="en-US" dirty="0"/>
          </a:p>
        </p:txBody>
      </p:sp>
      <p:sp>
        <p:nvSpPr>
          <p:cNvPr id="8" name="TextBox 7"/>
          <p:cNvSpPr txBox="1"/>
          <p:nvPr/>
        </p:nvSpPr>
        <p:spPr>
          <a:xfrm>
            <a:off x="990512" y="1213434"/>
            <a:ext cx="3312368" cy="1754326"/>
          </a:xfrm>
          <a:prstGeom prst="rect">
            <a:avLst/>
          </a:prstGeom>
          <a:noFill/>
        </p:spPr>
        <p:txBody>
          <a:bodyPr wrap="square" rtlCol="0">
            <a:spAutoFit/>
          </a:bodyPr>
          <a:lstStyle/>
          <a:p>
            <a:endParaRPr lang="en-US" dirty="0"/>
          </a:p>
          <a:p>
            <a:r>
              <a:rPr lang="en-US" b="1" u="sng" dirty="0">
                <a:ln>
                  <a:solidFill>
                    <a:srgbClr val="002060"/>
                  </a:solidFill>
                </a:ln>
                <a:solidFill>
                  <a:srgbClr val="75DBFF"/>
                </a:solidFill>
                <a:effectLst>
                  <a:glow rad="76200">
                    <a:schemeClr val="bg1"/>
                  </a:glow>
                </a:effectLst>
              </a:rPr>
              <a:t>It</a:t>
            </a:r>
            <a:r>
              <a:rPr lang="en-US" dirty="0"/>
              <a:t> </a:t>
            </a:r>
          </a:p>
          <a:p>
            <a:endParaRPr lang="en-US" dirty="0">
              <a:solidFill>
                <a:schemeClr val="dk1"/>
              </a:solidFill>
            </a:endParaRPr>
          </a:p>
          <a:p>
            <a:endParaRPr lang="en-US" dirty="0">
              <a:solidFill>
                <a:schemeClr val="dk1"/>
              </a:solidFill>
            </a:endParaRPr>
          </a:p>
          <a:p>
            <a:r>
              <a:rPr lang="en-US" dirty="0"/>
              <a:t>shall be unto you </a:t>
            </a:r>
            <a:r>
              <a:rPr lang="en-US" b="1" u="sng" dirty="0">
                <a:ln>
                  <a:solidFill>
                    <a:srgbClr val="002060"/>
                  </a:solidFill>
                </a:ln>
                <a:solidFill>
                  <a:srgbClr val="75DBFF"/>
                </a:solidFill>
                <a:effectLst>
                  <a:glow rad="76200">
                    <a:schemeClr val="bg1"/>
                  </a:glow>
                </a:effectLst>
              </a:rPr>
              <a:t>a </a:t>
            </a:r>
            <a:r>
              <a:rPr lang="en-US" b="1" u="sng" dirty="0" err="1">
                <a:ln>
                  <a:solidFill>
                    <a:srgbClr val="002060"/>
                  </a:solidFill>
                </a:ln>
                <a:solidFill>
                  <a:srgbClr val="75DBFF"/>
                </a:solidFill>
                <a:effectLst>
                  <a:glow rad="76200">
                    <a:schemeClr val="bg1"/>
                  </a:glow>
                </a:effectLst>
              </a:rPr>
              <a:t>sabbath</a:t>
            </a:r>
            <a:r>
              <a:rPr lang="en-US" b="1" u="sng" dirty="0">
                <a:ln>
                  <a:solidFill>
                    <a:srgbClr val="002060"/>
                  </a:solidFill>
                </a:ln>
                <a:solidFill>
                  <a:srgbClr val="75DBFF"/>
                </a:solidFill>
                <a:effectLst>
                  <a:glow rad="76200">
                    <a:schemeClr val="bg1"/>
                  </a:glow>
                </a:effectLst>
              </a:rPr>
              <a:t> of rest</a:t>
            </a:r>
            <a:r>
              <a:rPr lang="en-US" b="1" dirty="0">
                <a:ln>
                  <a:solidFill>
                    <a:srgbClr val="002060"/>
                  </a:solidFill>
                </a:ln>
                <a:solidFill>
                  <a:srgbClr val="75DBFF"/>
                </a:solidFill>
                <a:effectLst>
                  <a:glow rad="76200">
                    <a:schemeClr val="bg1"/>
                  </a:glow>
                </a:effectLst>
              </a:rPr>
              <a:t>,</a:t>
            </a:r>
            <a:r>
              <a:rPr lang="en-US" b="1" dirty="0">
                <a:solidFill>
                  <a:srgbClr val="75DBFF"/>
                </a:solidFill>
                <a:effectLst>
                  <a:glow rad="76200">
                    <a:schemeClr val="bg1"/>
                  </a:glow>
                </a:effectLst>
              </a:rPr>
              <a:t> </a:t>
            </a:r>
          </a:p>
        </p:txBody>
      </p:sp>
      <p:sp>
        <p:nvSpPr>
          <p:cNvPr id="9" name="TextBox 8"/>
          <p:cNvSpPr txBox="1"/>
          <p:nvPr/>
        </p:nvSpPr>
        <p:spPr>
          <a:xfrm>
            <a:off x="4364360" y="1108211"/>
            <a:ext cx="4312096" cy="2599173"/>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rabicPeriod"/>
            </a:pPr>
            <a:endParaRPr lang="en-US" b="1" u="sng" dirty="0">
              <a:solidFill>
                <a:srgbClr val="0070C0"/>
              </a:solidFill>
              <a:ea typeface="Calibri"/>
              <a:cs typeface="Times New Roman"/>
            </a:endParaRPr>
          </a:p>
          <a:p>
            <a:pPr marL="342900" marR="0" lvl="0" indent="-342900">
              <a:lnSpc>
                <a:spcPct val="115000"/>
              </a:lnSpc>
              <a:spcBef>
                <a:spcPts val="0"/>
              </a:spcBef>
              <a:spcAft>
                <a:spcPts val="0"/>
              </a:spcAft>
              <a:buFont typeface="+mj-lt"/>
              <a:buAutoNum type="arabicPeriod"/>
            </a:pPr>
            <a:r>
              <a:rPr lang="en-US" b="1" u="sng" dirty="0">
                <a:ln>
                  <a:solidFill>
                    <a:srgbClr val="002060"/>
                  </a:solidFill>
                </a:ln>
                <a:solidFill>
                  <a:srgbClr val="0070C0"/>
                </a:solidFill>
                <a:ea typeface="Calibri"/>
                <a:cs typeface="Times New Roman"/>
              </a:rPr>
              <a:t>Date</a:t>
            </a:r>
            <a:r>
              <a:rPr lang="en-US" dirty="0">
                <a:ln>
                  <a:solidFill>
                    <a:srgbClr val="002060"/>
                  </a:solidFill>
                </a:ln>
                <a:solidFill>
                  <a:srgbClr val="0070C0"/>
                </a:solidFill>
                <a:ea typeface="Calibri"/>
                <a:cs typeface="Times New Roman"/>
              </a:rPr>
              <a:t>:  Context of </a:t>
            </a:r>
            <a:r>
              <a:rPr lang="en-US" dirty="0">
                <a:ln>
                  <a:solidFill>
                    <a:srgbClr val="002060"/>
                  </a:solidFill>
                </a:ln>
                <a:solidFill>
                  <a:srgbClr val="00B0F0"/>
                </a:solidFill>
                <a:ea typeface="Calibri"/>
                <a:cs typeface="Times New Roman"/>
              </a:rPr>
              <a:t>“</a:t>
            </a:r>
            <a:r>
              <a:rPr lang="en-US" b="1" u="sng" dirty="0">
                <a:ln>
                  <a:solidFill>
                    <a:srgbClr val="002060"/>
                  </a:solidFill>
                </a:ln>
                <a:solidFill>
                  <a:srgbClr val="00B0F0"/>
                </a:solidFill>
                <a:effectLst>
                  <a:glow rad="76200">
                    <a:schemeClr val="bg1"/>
                  </a:glow>
                </a:effectLst>
                <a:ea typeface="Calibri"/>
                <a:cs typeface="Times New Roman"/>
              </a:rPr>
              <a:t>IT</a:t>
            </a:r>
            <a:r>
              <a:rPr lang="en-US" dirty="0">
                <a:ln>
                  <a:solidFill>
                    <a:srgbClr val="002060"/>
                  </a:solidFill>
                </a:ln>
                <a:solidFill>
                  <a:srgbClr val="00B0F0"/>
                </a:solidFill>
                <a:ea typeface="Calibri"/>
                <a:cs typeface="Times New Roman"/>
              </a:rPr>
              <a:t>” </a:t>
            </a:r>
            <a:r>
              <a:rPr lang="en-US" dirty="0">
                <a:ln>
                  <a:solidFill>
                    <a:srgbClr val="002060"/>
                  </a:solidFill>
                </a:ln>
                <a:solidFill>
                  <a:srgbClr val="0070C0"/>
                </a:solidFill>
                <a:ea typeface="Calibri"/>
                <a:cs typeface="Times New Roman"/>
              </a:rPr>
              <a:t>from </a:t>
            </a:r>
            <a:r>
              <a:rPr lang="en-US" dirty="0" err="1">
                <a:ln>
                  <a:solidFill>
                    <a:srgbClr val="002060"/>
                  </a:solidFill>
                </a:ln>
                <a:solidFill>
                  <a:srgbClr val="0070C0"/>
                </a:solidFill>
                <a:ea typeface="Calibri"/>
                <a:cs typeface="Times New Roman"/>
              </a:rPr>
              <a:t>vs</a:t>
            </a:r>
            <a:r>
              <a:rPr lang="en-US" dirty="0">
                <a:ln>
                  <a:solidFill>
                    <a:srgbClr val="002060"/>
                  </a:solidFill>
                </a:ln>
                <a:solidFill>
                  <a:srgbClr val="0070C0"/>
                </a:solidFill>
                <a:ea typeface="Calibri"/>
                <a:cs typeface="Times New Roman"/>
              </a:rPr>
              <a:t> 27 is </a:t>
            </a:r>
            <a:br>
              <a:rPr lang="en-US" dirty="0">
                <a:ln>
                  <a:solidFill>
                    <a:srgbClr val="002060"/>
                  </a:solidFill>
                </a:ln>
                <a:solidFill>
                  <a:srgbClr val="0070C0"/>
                </a:solidFill>
                <a:ea typeface="Calibri"/>
                <a:cs typeface="Times New Roman"/>
              </a:rPr>
            </a:br>
            <a:r>
              <a:rPr lang="en-US" dirty="0" smtClean="0">
                <a:ln>
                  <a:solidFill>
                    <a:srgbClr val="002060"/>
                  </a:solidFill>
                </a:ln>
                <a:solidFill>
                  <a:srgbClr val="0070C0"/>
                </a:solidFill>
                <a:ea typeface="Calibri"/>
                <a:cs typeface="Times New Roman"/>
              </a:rPr>
              <a:t>still the </a:t>
            </a:r>
            <a:r>
              <a:rPr lang="en-US" dirty="0">
                <a:ln>
                  <a:solidFill>
                    <a:srgbClr val="002060"/>
                  </a:solidFill>
                </a:ln>
                <a:solidFill>
                  <a:srgbClr val="0070C0"/>
                </a:solidFill>
                <a:ea typeface="Calibri"/>
                <a:cs typeface="Times New Roman"/>
              </a:rPr>
              <a:t>10</a:t>
            </a:r>
            <a:r>
              <a:rPr lang="en-US" baseline="30000" dirty="0">
                <a:ln>
                  <a:solidFill>
                    <a:srgbClr val="002060"/>
                  </a:solidFill>
                </a:ln>
                <a:solidFill>
                  <a:srgbClr val="0070C0"/>
                </a:solidFill>
                <a:ea typeface="Calibri"/>
                <a:cs typeface="Times New Roman"/>
              </a:rPr>
              <a:t>th</a:t>
            </a:r>
            <a:r>
              <a:rPr lang="en-US" dirty="0">
                <a:ln>
                  <a:solidFill>
                    <a:srgbClr val="002060"/>
                  </a:solidFill>
                </a:ln>
                <a:solidFill>
                  <a:srgbClr val="0070C0"/>
                </a:solidFill>
                <a:ea typeface="Calibri"/>
                <a:cs typeface="Times New Roman"/>
              </a:rPr>
              <a:t> Day of the 7</a:t>
            </a:r>
            <a:r>
              <a:rPr lang="en-US" baseline="30000" dirty="0">
                <a:ln>
                  <a:solidFill>
                    <a:srgbClr val="002060"/>
                  </a:solidFill>
                </a:ln>
                <a:solidFill>
                  <a:srgbClr val="0070C0"/>
                </a:solidFill>
                <a:ea typeface="Calibri"/>
                <a:cs typeface="Times New Roman"/>
              </a:rPr>
              <a:t>th</a:t>
            </a:r>
            <a:r>
              <a:rPr lang="en-US" dirty="0">
                <a:ln>
                  <a:solidFill>
                    <a:srgbClr val="002060"/>
                  </a:solidFill>
                </a:ln>
                <a:solidFill>
                  <a:srgbClr val="0070C0"/>
                </a:solidFill>
                <a:ea typeface="Calibri"/>
                <a:cs typeface="Times New Roman"/>
              </a:rPr>
              <a:t> Month</a:t>
            </a:r>
            <a:r>
              <a:rPr lang="en-US" dirty="0" smtClean="0">
                <a:ln>
                  <a:solidFill>
                    <a:srgbClr val="002060"/>
                  </a:solidFill>
                </a:ln>
                <a:solidFill>
                  <a:srgbClr val="0070C0"/>
                </a:solidFill>
                <a:ea typeface="Calibri"/>
                <a:cs typeface="Times New Roman"/>
              </a:rPr>
              <a:t>.</a:t>
            </a:r>
            <a:br>
              <a:rPr lang="en-US" dirty="0" smtClean="0">
                <a:ln>
                  <a:solidFill>
                    <a:srgbClr val="002060"/>
                  </a:solidFill>
                </a:ln>
                <a:solidFill>
                  <a:srgbClr val="0070C0"/>
                </a:solidFill>
                <a:ea typeface="Calibri"/>
                <a:cs typeface="Times New Roman"/>
              </a:rPr>
            </a:br>
            <a:r>
              <a:rPr lang="en-US" dirty="0" smtClean="0">
                <a:ln>
                  <a:solidFill>
                    <a:srgbClr val="002060"/>
                  </a:solidFill>
                </a:ln>
                <a:solidFill>
                  <a:srgbClr val="0070C0"/>
                </a:solidFill>
                <a:ea typeface="Calibri"/>
                <a:cs typeface="Times New Roman"/>
              </a:rPr>
              <a:t>   </a:t>
            </a:r>
            <a:r>
              <a:rPr lang="en-US" b="1" u="sng" dirty="0" smtClean="0">
                <a:ln>
                  <a:solidFill>
                    <a:srgbClr val="002060"/>
                  </a:solidFill>
                </a:ln>
                <a:solidFill>
                  <a:srgbClr val="75DBFF"/>
                </a:solidFill>
                <a:effectLst>
                  <a:glow rad="76200">
                    <a:schemeClr val="bg1"/>
                  </a:glow>
                </a:effectLst>
              </a:rPr>
              <a:t>10</a:t>
            </a:r>
            <a:r>
              <a:rPr lang="en-US" b="1" u="sng" baseline="30000" dirty="0" smtClean="0">
                <a:ln>
                  <a:solidFill>
                    <a:srgbClr val="002060"/>
                  </a:solidFill>
                </a:ln>
                <a:solidFill>
                  <a:srgbClr val="75DBFF"/>
                </a:solidFill>
                <a:effectLst>
                  <a:glow rad="76200">
                    <a:schemeClr val="bg1"/>
                  </a:glow>
                </a:effectLst>
              </a:rPr>
              <a:t>th</a:t>
            </a:r>
            <a:r>
              <a:rPr lang="en-US" b="1" u="sng" dirty="0" smtClean="0">
                <a:ln>
                  <a:solidFill>
                    <a:srgbClr val="002060"/>
                  </a:solidFill>
                </a:ln>
                <a:solidFill>
                  <a:srgbClr val="75DBFF"/>
                </a:solidFill>
                <a:effectLst>
                  <a:glow rad="76200">
                    <a:schemeClr val="bg1"/>
                  </a:glow>
                </a:effectLst>
              </a:rPr>
              <a:t> </a:t>
            </a:r>
            <a:r>
              <a:rPr lang="en-US" b="1" u="sng" dirty="0">
                <a:ln>
                  <a:solidFill>
                    <a:srgbClr val="002060"/>
                  </a:solidFill>
                </a:ln>
                <a:solidFill>
                  <a:srgbClr val="75DBFF"/>
                </a:solidFill>
                <a:effectLst>
                  <a:glow rad="76200">
                    <a:schemeClr val="bg1"/>
                  </a:glow>
                </a:effectLst>
              </a:rPr>
              <a:t>Mention </a:t>
            </a:r>
            <a:r>
              <a:rPr lang="en-US" b="1" u="sng" dirty="0" smtClean="0">
                <a:ln>
                  <a:solidFill>
                    <a:srgbClr val="002060"/>
                  </a:solidFill>
                </a:ln>
                <a:solidFill>
                  <a:srgbClr val="75DBFF"/>
                </a:solidFill>
                <a:effectLst>
                  <a:glow rad="76200">
                    <a:schemeClr val="bg1"/>
                  </a:glow>
                </a:effectLst>
              </a:rPr>
              <a:t>for D/A on the 10</a:t>
            </a:r>
            <a:r>
              <a:rPr lang="en-US" b="1" u="sng" baseline="30000" dirty="0" smtClean="0">
                <a:ln>
                  <a:solidFill>
                    <a:srgbClr val="002060"/>
                  </a:solidFill>
                </a:ln>
                <a:solidFill>
                  <a:srgbClr val="75DBFF"/>
                </a:solidFill>
                <a:effectLst>
                  <a:glow rad="76200">
                    <a:schemeClr val="bg1"/>
                  </a:glow>
                </a:effectLst>
              </a:rPr>
              <a:t>th</a:t>
            </a:r>
            <a:r>
              <a:rPr lang="en-US" b="1" dirty="0" smtClean="0">
                <a:ln>
                  <a:solidFill>
                    <a:srgbClr val="002060"/>
                  </a:solidFill>
                </a:ln>
                <a:solidFill>
                  <a:srgbClr val="75DBFF"/>
                </a:solidFill>
                <a:effectLst>
                  <a:glow rad="76200">
                    <a:schemeClr val="bg1"/>
                  </a:glow>
                </a:effectLst>
              </a:rPr>
              <a:t>!</a:t>
            </a:r>
            <a:endParaRPr lang="en-US" b="1" dirty="0">
              <a:ln>
                <a:solidFill>
                  <a:srgbClr val="002060"/>
                </a:solidFill>
              </a:ln>
              <a:solidFill>
                <a:srgbClr val="75DBFF"/>
              </a:solidFill>
              <a:effectLst>
                <a:glow rad="76200">
                  <a:schemeClr val="bg1"/>
                </a:glow>
              </a:effectLst>
              <a:ea typeface="Calibri"/>
              <a:cs typeface="Times New Roman"/>
            </a:endParaRPr>
          </a:p>
          <a:p>
            <a:pPr marL="342900" marR="0" lvl="0" indent="-342900">
              <a:lnSpc>
                <a:spcPct val="115000"/>
              </a:lnSpc>
              <a:spcBef>
                <a:spcPts val="0"/>
              </a:spcBef>
              <a:spcAft>
                <a:spcPts val="0"/>
              </a:spcAft>
              <a:buFont typeface="+mj-lt"/>
              <a:buAutoNum type="arabicPeriod"/>
            </a:pPr>
            <a:r>
              <a:rPr lang="en-US" b="1" u="sng" dirty="0">
                <a:ln>
                  <a:solidFill>
                    <a:srgbClr val="002060"/>
                  </a:solidFill>
                </a:ln>
                <a:solidFill>
                  <a:srgbClr val="0070C0"/>
                </a:solidFill>
                <a:ea typeface="Calibri"/>
                <a:cs typeface="Times New Roman"/>
              </a:rPr>
              <a:t>Context</a:t>
            </a:r>
            <a:r>
              <a:rPr lang="en-US" dirty="0">
                <a:ln>
                  <a:solidFill>
                    <a:srgbClr val="002060"/>
                  </a:solidFill>
                </a:ln>
                <a:solidFill>
                  <a:srgbClr val="0070C0"/>
                </a:solidFill>
                <a:ea typeface="Calibri"/>
                <a:cs typeface="Times New Roman"/>
              </a:rPr>
              <a:t>:  </a:t>
            </a:r>
            <a:r>
              <a:rPr lang="en-US" b="1" dirty="0" smtClean="0">
                <a:ln>
                  <a:solidFill>
                    <a:srgbClr val="002060"/>
                  </a:solidFill>
                </a:ln>
                <a:solidFill>
                  <a:srgbClr val="75DBFF"/>
                </a:solidFill>
                <a:effectLst>
                  <a:glow rad="76200">
                    <a:schemeClr val="bg1"/>
                  </a:glow>
                </a:effectLst>
                <a:ea typeface="Calibri"/>
                <a:cs typeface="Times New Roman"/>
              </a:rPr>
              <a:t>“</a:t>
            </a:r>
            <a:r>
              <a:rPr lang="en-US" b="1" u="sng" dirty="0" smtClean="0">
                <a:ln>
                  <a:solidFill>
                    <a:srgbClr val="002060"/>
                  </a:solidFill>
                </a:ln>
                <a:solidFill>
                  <a:srgbClr val="75DBFF"/>
                </a:solidFill>
                <a:effectLst>
                  <a:glow rad="76200">
                    <a:schemeClr val="bg1"/>
                  </a:glow>
                </a:effectLst>
                <a:ea typeface="Calibri"/>
                <a:cs typeface="Times New Roman"/>
              </a:rPr>
              <a:t>Sabbath of rest</a:t>
            </a:r>
            <a:r>
              <a:rPr lang="en-US" b="1" dirty="0" smtClean="0">
                <a:ln>
                  <a:solidFill>
                    <a:srgbClr val="002060"/>
                  </a:solidFill>
                </a:ln>
                <a:solidFill>
                  <a:srgbClr val="75DBFF"/>
                </a:solidFill>
                <a:effectLst>
                  <a:glow rad="76200">
                    <a:schemeClr val="bg1"/>
                  </a:glow>
                </a:effectLst>
                <a:ea typeface="Calibri"/>
                <a:cs typeface="Times New Roman"/>
              </a:rPr>
              <a:t>” </a:t>
            </a:r>
            <a:r>
              <a:rPr lang="en-US" sz="1600" b="1" dirty="0" smtClean="0">
                <a:ln>
                  <a:solidFill>
                    <a:srgbClr val="002060"/>
                  </a:solidFill>
                </a:ln>
                <a:solidFill>
                  <a:srgbClr val="75DBFF"/>
                </a:solidFill>
                <a:effectLst>
                  <a:glow rad="76200">
                    <a:schemeClr val="bg1"/>
                  </a:glow>
                </a:effectLst>
                <a:ea typeface="Calibri"/>
                <a:cs typeface="Times New Roman"/>
              </a:rPr>
              <a:t>[the </a:t>
            </a:r>
            <a:br>
              <a:rPr lang="en-US" sz="1600" b="1" dirty="0" smtClean="0">
                <a:ln>
                  <a:solidFill>
                    <a:srgbClr val="002060"/>
                  </a:solidFill>
                </a:ln>
                <a:solidFill>
                  <a:srgbClr val="75DBFF"/>
                </a:solidFill>
                <a:effectLst>
                  <a:glow rad="76200">
                    <a:schemeClr val="bg1"/>
                  </a:glow>
                </a:effectLst>
                <a:ea typeface="Calibri"/>
                <a:cs typeface="Times New Roman"/>
              </a:rPr>
            </a:br>
            <a:r>
              <a:rPr lang="en-US" sz="1600" b="1" u="sng" dirty="0" smtClean="0">
                <a:ln>
                  <a:solidFill>
                    <a:srgbClr val="002060"/>
                  </a:solidFill>
                </a:ln>
                <a:solidFill>
                  <a:srgbClr val="75DBFF"/>
                </a:solidFill>
                <a:effectLst>
                  <a:glow rad="76200">
                    <a:schemeClr val="bg1"/>
                  </a:glow>
                </a:effectLst>
                <a:ea typeface="Calibri"/>
                <a:cs typeface="Times New Roman"/>
              </a:rPr>
              <a:t>11</a:t>
            </a:r>
            <a:r>
              <a:rPr lang="en-US" sz="1600" b="1" u="sng" baseline="30000" dirty="0" smtClean="0">
                <a:ln>
                  <a:solidFill>
                    <a:srgbClr val="002060"/>
                  </a:solidFill>
                </a:ln>
                <a:solidFill>
                  <a:srgbClr val="75DBFF"/>
                </a:solidFill>
                <a:effectLst>
                  <a:glow rad="76200">
                    <a:schemeClr val="bg1"/>
                  </a:glow>
                </a:effectLst>
                <a:ea typeface="Calibri"/>
                <a:cs typeface="Times New Roman"/>
              </a:rPr>
              <a:t>th</a:t>
            </a:r>
            <a:r>
              <a:rPr lang="en-US" sz="1600" b="1" u="sng" dirty="0" smtClean="0">
                <a:ln>
                  <a:solidFill>
                    <a:srgbClr val="002060"/>
                  </a:solidFill>
                </a:ln>
                <a:solidFill>
                  <a:srgbClr val="75DBFF"/>
                </a:solidFill>
                <a:effectLst>
                  <a:glow rad="76200">
                    <a:schemeClr val="bg1"/>
                  </a:glow>
                </a:effectLst>
                <a:ea typeface="Calibri"/>
                <a:cs typeface="Times New Roman"/>
              </a:rPr>
              <a:t> Mention for the 10</a:t>
            </a:r>
            <a:r>
              <a:rPr lang="en-US" sz="1600" b="1" u="sng" baseline="30000" dirty="0" smtClean="0">
                <a:ln>
                  <a:solidFill>
                    <a:srgbClr val="002060"/>
                  </a:solidFill>
                </a:ln>
                <a:solidFill>
                  <a:srgbClr val="75DBFF"/>
                </a:solidFill>
                <a:effectLst>
                  <a:glow rad="76200">
                    <a:schemeClr val="bg1"/>
                  </a:glow>
                </a:effectLst>
                <a:ea typeface="Calibri"/>
                <a:cs typeface="Times New Roman"/>
              </a:rPr>
              <a:t>th</a:t>
            </a:r>
            <a:r>
              <a:rPr lang="en-US" sz="1600" b="1" u="sng" dirty="0" smtClean="0">
                <a:ln>
                  <a:solidFill>
                    <a:srgbClr val="002060"/>
                  </a:solidFill>
                </a:ln>
                <a:solidFill>
                  <a:srgbClr val="75DBFF"/>
                </a:solidFill>
                <a:effectLst>
                  <a:glow rad="76200">
                    <a:schemeClr val="bg1"/>
                  </a:glow>
                </a:effectLst>
                <a:ea typeface="Calibri"/>
                <a:cs typeface="Times New Roman"/>
              </a:rPr>
              <a:t> day</a:t>
            </a:r>
            <a:r>
              <a:rPr lang="en-US" sz="1600" b="1" dirty="0" smtClean="0">
                <a:ln>
                  <a:solidFill>
                    <a:srgbClr val="002060"/>
                  </a:solidFill>
                </a:ln>
                <a:solidFill>
                  <a:srgbClr val="75DBFF"/>
                </a:solidFill>
                <a:effectLst>
                  <a:glow rad="76200">
                    <a:schemeClr val="bg1"/>
                  </a:glow>
                </a:effectLst>
                <a:ea typeface="Calibri"/>
                <a:cs typeface="Times New Roman"/>
              </a:rPr>
              <a:t>] </a:t>
            </a:r>
            <a:r>
              <a:rPr lang="en-US" dirty="0">
                <a:ln>
                  <a:solidFill>
                    <a:srgbClr val="002060"/>
                  </a:solidFill>
                </a:ln>
                <a:solidFill>
                  <a:srgbClr val="0070C0"/>
                </a:solidFill>
                <a:ea typeface="Calibri"/>
                <a:cs typeface="Times New Roman"/>
              </a:rPr>
              <a:t>refers </a:t>
            </a:r>
            <a:r>
              <a:rPr lang="en-US" dirty="0" smtClean="0">
                <a:ln>
                  <a:solidFill>
                    <a:srgbClr val="002060"/>
                  </a:solidFill>
                </a:ln>
                <a:solidFill>
                  <a:srgbClr val="0070C0"/>
                </a:solidFill>
                <a:ea typeface="Calibri"/>
                <a:cs typeface="Times New Roman"/>
              </a:rPr>
              <a:t>to the qodesh Day </a:t>
            </a:r>
            <a:r>
              <a:rPr lang="en-US" dirty="0">
                <a:ln>
                  <a:solidFill>
                    <a:srgbClr val="002060"/>
                  </a:solidFill>
                </a:ln>
                <a:solidFill>
                  <a:srgbClr val="0070C0"/>
                </a:solidFill>
                <a:ea typeface="Calibri"/>
                <a:cs typeface="Times New Roman"/>
              </a:rPr>
              <a:t>of </a:t>
            </a:r>
            <a:r>
              <a:rPr lang="en-US" dirty="0" smtClean="0">
                <a:ln>
                  <a:solidFill>
                    <a:srgbClr val="002060"/>
                  </a:solidFill>
                </a:ln>
                <a:solidFill>
                  <a:srgbClr val="0070C0"/>
                </a:solidFill>
                <a:ea typeface="Calibri"/>
                <a:cs typeface="Times New Roman"/>
              </a:rPr>
              <a:t>Atonement.</a:t>
            </a:r>
            <a:endParaRPr lang="en-US" dirty="0">
              <a:ln>
                <a:solidFill>
                  <a:srgbClr val="002060"/>
                </a:solidFill>
              </a:ln>
              <a:ea typeface="Calibri"/>
              <a:cs typeface="Times New Roman"/>
            </a:endParaRPr>
          </a:p>
          <a:p>
            <a:endParaRPr lang="en-US" dirty="0"/>
          </a:p>
        </p:txBody>
      </p:sp>
      <p:sp>
        <p:nvSpPr>
          <p:cNvPr id="10" name="TextBox 9"/>
          <p:cNvSpPr txBox="1"/>
          <p:nvPr/>
        </p:nvSpPr>
        <p:spPr>
          <a:xfrm>
            <a:off x="827584" y="3563892"/>
            <a:ext cx="3312368" cy="707886"/>
          </a:xfrm>
          <a:prstGeom prst="rect">
            <a:avLst/>
          </a:prstGeom>
          <a:noFill/>
        </p:spPr>
        <p:txBody>
          <a:bodyPr wrap="square" rtlCol="0">
            <a:spAutoFit/>
          </a:bodyPr>
          <a:lstStyle/>
          <a:p>
            <a:pPr algn="ctr" fontAlgn="auto">
              <a:spcBef>
                <a:spcPts val="0"/>
              </a:spcBef>
              <a:spcAft>
                <a:spcPts val="0"/>
              </a:spcAft>
              <a:defRPr/>
            </a:pPr>
            <a:r>
              <a:rPr lang="en-US" sz="2000" b="1" cap="small" dirty="0">
                <a:solidFill>
                  <a:schemeClr val="bg2"/>
                </a:solidFill>
              </a:rPr>
              <a:t>Slight </a:t>
            </a:r>
            <a:r>
              <a:rPr lang="en-US" sz="2000" b="1" u="sng" cap="small" dirty="0">
                <a:solidFill>
                  <a:schemeClr val="bg2"/>
                </a:solidFill>
              </a:rPr>
              <a:t>Change</a:t>
            </a:r>
            <a:r>
              <a:rPr lang="en-US" sz="2000" b="1" cap="small" dirty="0">
                <a:solidFill>
                  <a:schemeClr val="bg2"/>
                </a:solidFill>
              </a:rPr>
              <a:t> of </a:t>
            </a:r>
            <a:r>
              <a:rPr lang="en-US" sz="2000" b="1" u="sng" cap="small" dirty="0" smtClean="0">
                <a:solidFill>
                  <a:schemeClr val="bg2"/>
                </a:solidFill>
              </a:rPr>
              <a:t>Context</a:t>
            </a:r>
            <a:r>
              <a:rPr lang="en-US" sz="2000" b="1" cap="small" dirty="0" smtClean="0">
                <a:solidFill>
                  <a:schemeClr val="bg2"/>
                </a:solidFill>
              </a:rPr>
              <a:t> Right </a:t>
            </a:r>
            <a:r>
              <a:rPr lang="en-US" sz="2000" b="1" cap="small" dirty="0">
                <a:solidFill>
                  <a:schemeClr val="bg2"/>
                </a:solidFill>
              </a:rPr>
              <a:t>Here</a:t>
            </a:r>
            <a:r>
              <a:rPr lang="en-US" sz="2000" b="1" cap="small" dirty="0" smtClean="0">
                <a:solidFill>
                  <a:schemeClr val="bg2"/>
                </a:solidFill>
              </a:rPr>
              <a:t>!</a:t>
            </a:r>
            <a:endParaRPr lang="en-US" sz="2000" dirty="0">
              <a:solidFill>
                <a:schemeClr val="bg2"/>
              </a:solidFill>
            </a:endParaRPr>
          </a:p>
        </p:txBody>
      </p:sp>
      <p:sp>
        <p:nvSpPr>
          <p:cNvPr id="11" name="TextBox 10"/>
          <p:cNvSpPr txBox="1"/>
          <p:nvPr/>
        </p:nvSpPr>
        <p:spPr>
          <a:xfrm>
            <a:off x="4716016" y="3585210"/>
            <a:ext cx="3960440" cy="707886"/>
          </a:xfrm>
          <a:prstGeom prst="rect">
            <a:avLst/>
          </a:prstGeom>
          <a:noFill/>
        </p:spPr>
        <p:txBody>
          <a:bodyPr wrap="square" rtlCol="0">
            <a:spAutoFit/>
          </a:bodyPr>
          <a:lstStyle/>
          <a:p>
            <a:pPr algn="ctr" fontAlgn="auto">
              <a:spcBef>
                <a:spcPts val="0"/>
              </a:spcBef>
              <a:spcAft>
                <a:spcPts val="0"/>
              </a:spcAft>
              <a:defRPr/>
            </a:pPr>
            <a:r>
              <a:rPr lang="en-US" sz="2000" b="1" cap="small" dirty="0" smtClean="0">
                <a:solidFill>
                  <a:schemeClr val="bg2"/>
                </a:solidFill>
              </a:rPr>
              <a:t>Context moves from Day of Atonement to “affliction”!</a:t>
            </a:r>
            <a:endParaRPr lang="en-US" sz="2000" dirty="0">
              <a:solidFill>
                <a:schemeClr val="bg2"/>
              </a:solidFill>
            </a:endParaRPr>
          </a:p>
        </p:txBody>
      </p:sp>
      <p:sp>
        <p:nvSpPr>
          <p:cNvPr id="12" name="Notched Right Arrow 11"/>
          <p:cNvSpPr/>
          <p:nvPr/>
        </p:nvSpPr>
        <p:spPr>
          <a:xfrm>
            <a:off x="3820612" y="3701811"/>
            <a:ext cx="1134288" cy="432048"/>
          </a:xfrm>
          <a:prstGeom prst="notchedRightArrow">
            <a:avLst>
              <a:gd name="adj1" fmla="val 57055"/>
              <a:gd name="adj2" fmla="val 67637"/>
            </a:avLst>
          </a:prstGeom>
          <a:solidFill>
            <a:schemeClr val="accent6">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0048061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1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20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1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1500"/>
                                        <p:tgtEl>
                                          <p:spTgt spid="10"/>
                                        </p:tgtEl>
                                      </p:cBhvr>
                                    </p:animEffect>
                                  </p:childTnLst>
                                </p:cTn>
                              </p:par>
                            </p:childTnLst>
                          </p:cTn>
                        </p:par>
                        <p:par>
                          <p:cTn id="23" fill="hold">
                            <p:stCondLst>
                              <p:cond delay="1500"/>
                            </p:stCondLst>
                            <p:childTnLst>
                              <p:par>
                                <p:cTn id="24" presetID="22" presetClass="entr" presetSubtype="8" fill="hold" grpId="0" nodeType="afterEffect">
                                  <p:stCondLst>
                                    <p:cond delay="75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2500"/>
                                        <p:tgtEl>
                                          <p:spTgt spid="12"/>
                                        </p:tgtEl>
                                      </p:cBhvr>
                                    </p:animEffect>
                                  </p:childTnLst>
                                </p:cTn>
                              </p:par>
                            </p:childTnLst>
                          </p:cTn>
                        </p:par>
                        <p:par>
                          <p:cTn id="27" fill="hold">
                            <p:stCondLst>
                              <p:cond delay="4750"/>
                            </p:stCondLst>
                            <p:childTnLst>
                              <p:par>
                                <p:cTn id="28" presetID="16" presetClass="entr" presetSubtype="37"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1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175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6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76456" y="6448251"/>
            <a:ext cx="432048" cy="365125"/>
          </a:xfrm>
        </p:spPr>
        <p:txBody>
          <a:bodyPr/>
          <a:lstStyle/>
          <a:p>
            <a:fld id="{8DD6D281-485E-4A40-B53B-65A2FA315EC6}" type="slidenum">
              <a:rPr lang="es-ES" b="0" smtClean="0">
                <a:solidFill>
                  <a:schemeClr val="bg1"/>
                </a:solidFill>
              </a:rPr>
              <a:pPr/>
              <a:t>82</a:t>
            </a:fld>
            <a:endParaRPr lang="es-ES" b="0"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683814446"/>
              </p:ext>
            </p:extLst>
          </p:nvPr>
        </p:nvGraphicFramePr>
        <p:xfrm>
          <a:off x="422659" y="908720"/>
          <a:ext cx="8253798" cy="4549374"/>
        </p:xfrm>
        <a:graphic>
          <a:graphicData uri="http://schemas.openxmlformats.org/drawingml/2006/table">
            <a:tbl>
              <a:tblPr firstRow="1" bandRow="1">
                <a:tableStyleId>{7DF18680-E054-41AD-8BC1-D1AEF772440D}</a:tableStyleId>
              </a:tblPr>
              <a:tblGrid>
                <a:gridCol w="506812"/>
                <a:gridCol w="3402881"/>
                <a:gridCol w="4344105"/>
              </a:tblGrid>
              <a:tr h="739374">
                <a:tc>
                  <a:txBody>
                    <a:bodyPr/>
                    <a:lstStyle/>
                    <a:p>
                      <a:endParaRPr lang="en-US" sz="2000" dirty="0"/>
                    </a:p>
                  </a:txBody>
                  <a:tcPr>
                    <a:cell3D prstMaterial="dkEdge">
                      <a:bevel/>
                      <a:lightRig rig="flood" dir="t"/>
                    </a:cell3D>
                    <a:solidFill>
                      <a:schemeClr val="tx2">
                        <a:lumMod val="50000"/>
                      </a:schemeClr>
                    </a:solidFill>
                  </a:tcPr>
                </a:tc>
                <a:tc>
                  <a:txBody>
                    <a:bodyPr/>
                    <a:lstStyle/>
                    <a:p>
                      <a:pPr algn="ctr"/>
                      <a:r>
                        <a:rPr lang="en-US" sz="2000" b="1" dirty="0" smtClean="0"/>
                        <a:t>Content</a:t>
                      </a:r>
                      <a:r>
                        <a:rPr lang="en-US" sz="2000" b="1" baseline="0" dirty="0" smtClean="0"/>
                        <a:t> of Verse</a:t>
                      </a:r>
                    </a:p>
                    <a:p>
                      <a:pPr algn="ctr"/>
                      <a:endParaRPr lang="en-US" sz="2000" b="1" dirty="0"/>
                    </a:p>
                  </a:txBody>
                  <a:tcPr>
                    <a:cell3D prstMaterial="dkEdge">
                      <a:bevel/>
                      <a:lightRig rig="flood" dir="t"/>
                    </a:cell3D>
                    <a:solidFill>
                      <a:schemeClr val="tx2">
                        <a:lumMod val="50000"/>
                      </a:schemeClr>
                    </a:solidFill>
                  </a:tcPr>
                </a:tc>
                <a:tc>
                  <a:txBody>
                    <a:bodyPr/>
                    <a:lstStyle/>
                    <a:p>
                      <a:pPr algn="ctr"/>
                      <a:endParaRPr lang="en-US" sz="2000" b="1" dirty="0"/>
                    </a:p>
                  </a:txBody>
                  <a:tcPr>
                    <a:cell3D prstMaterial="dkEdge">
                      <a:bevel/>
                      <a:lightRig rig="flood" dir="t"/>
                    </a:cell3D>
                    <a:solidFill>
                      <a:schemeClr val="tx2">
                        <a:lumMod val="50000"/>
                      </a:schemeClr>
                    </a:solidFill>
                  </a:tcPr>
                </a:tc>
              </a:tr>
              <a:tr h="3696868">
                <a:tc>
                  <a:txBody>
                    <a:bodyPr/>
                    <a:lstStyle/>
                    <a:p>
                      <a:pPr algn="ctr"/>
                      <a:r>
                        <a:rPr lang="en-US" sz="2000" dirty="0" smtClean="0"/>
                        <a:t>32</a:t>
                      </a:r>
                    </a:p>
                    <a:p>
                      <a:pPr algn="ctr"/>
                      <a:r>
                        <a:rPr lang="en-US" sz="2400" dirty="0" smtClean="0"/>
                        <a:t>d.</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800" dirty="0" smtClean="0"/>
                    </a:p>
                    <a:p>
                      <a:pPr algn="ctr"/>
                      <a:r>
                        <a:rPr lang="en-US" sz="2400" dirty="0" smtClean="0"/>
                        <a:t>e.</a:t>
                      </a:r>
                    </a:p>
                    <a:p>
                      <a:pPr algn="ctr"/>
                      <a:endParaRPr lang="en-US" sz="2400" dirty="0" smtClean="0"/>
                    </a:p>
                    <a:p>
                      <a:pPr algn="ctr"/>
                      <a:endParaRPr lang="en-US" sz="2000" dirty="0"/>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kern="1200" dirty="0">
                        <a:solidFill>
                          <a:schemeClr val="dk1"/>
                        </a:solidFill>
                        <a:effectLst/>
                        <a:latin typeface="+mn-lt"/>
                        <a:ea typeface="+mn-ea"/>
                        <a:cs typeface="+mn-cs"/>
                      </a:endParaRPr>
                    </a:p>
                  </a:txBody>
                  <a:tcPr>
                    <a:cell3D prstMaterial="dkEdge">
                      <a:bevel/>
                      <a:lightRig rig="flood" dir="t"/>
                    </a:cell3D>
                  </a:tcPr>
                </a:tc>
                <a:tc>
                  <a:txBody>
                    <a:bodyPr/>
                    <a:lstStyle/>
                    <a:p>
                      <a:pPr marL="0" marR="0" lvl="0" indent="0">
                        <a:lnSpc>
                          <a:spcPct val="115000"/>
                        </a:lnSpc>
                        <a:spcBef>
                          <a:spcPts val="0"/>
                        </a:spcBef>
                        <a:spcAft>
                          <a:spcPts val="0"/>
                        </a:spcAft>
                        <a:buFont typeface="+mj-lt"/>
                        <a:buNone/>
                      </a:pPr>
                      <a:endParaRPr lang="en-US" sz="1600" dirty="0">
                        <a:effectLst/>
                        <a:latin typeface="Calibri"/>
                        <a:ea typeface="Calibri"/>
                        <a:cs typeface="Times New Roman"/>
                      </a:endParaRPr>
                    </a:p>
                  </a:txBody>
                  <a:tcPr marL="68580" marR="68580" marT="0" marB="0">
                    <a:cell3D prstMaterial="dkEdge">
                      <a:bevel/>
                      <a:lightRig rig="flood" dir="t"/>
                    </a:cell3D>
                  </a:tcPr>
                </a:tc>
              </a:tr>
            </a:tbl>
          </a:graphicData>
        </a:graphic>
      </p:graphicFrame>
      <p:sp>
        <p:nvSpPr>
          <p:cNvPr id="5" name="TextBox 4"/>
          <p:cNvSpPr txBox="1"/>
          <p:nvPr/>
        </p:nvSpPr>
        <p:spPr>
          <a:xfrm>
            <a:off x="467544" y="128826"/>
            <a:ext cx="8208912" cy="70788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chemeClr val="accent5"/>
                </a:solidFill>
                <a:latin typeface="+mj-lt"/>
              </a:rPr>
              <a:t>Lev 23:32 (d, e)</a:t>
            </a:r>
            <a:endParaRPr lang="en-US" sz="4000" b="1" dirty="0">
              <a:solidFill>
                <a:schemeClr val="accent5"/>
              </a:solidFill>
              <a:latin typeface="+mj-lt"/>
            </a:endParaRPr>
          </a:p>
        </p:txBody>
      </p:sp>
      <p:sp>
        <p:nvSpPr>
          <p:cNvPr id="6" name="TextBox 5"/>
          <p:cNvSpPr txBox="1"/>
          <p:nvPr/>
        </p:nvSpPr>
        <p:spPr>
          <a:xfrm>
            <a:off x="899592" y="6863484"/>
            <a:ext cx="3312368" cy="369332"/>
          </a:xfrm>
          <a:prstGeom prst="rect">
            <a:avLst/>
          </a:prstGeom>
          <a:noFill/>
        </p:spPr>
        <p:txBody>
          <a:bodyPr wrap="square" rtlCol="0">
            <a:spAutoFit/>
          </a:bodyPr>
          <a:lstStyle/>
          <a:p>
            <a:r>
              <a:rPr lang="en-US" dirty="0" smtClean="0"/>
              <a:t>-</a:t>
            </a:r>
            <a:endParaRPr lang="en-US" dirty="0"/>
          </a:p>
        </p:txBody>
      </p:sp>
      <p:sp>
        <p:nvSpPr>
          <p:cNvPr id="7" name="TextBox 6"/>
          <p:cNvSpPr txBox="1"/>
          <p:nvPr/>
        </p:nvSpPr>
        <p:spPr>
          <a:xfrm>
            <a:off x="4364360" y="6887201"/>
            <a:ext cx="4312096" cy="369332"/>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991847" y="1639828"/>
            <a:ext cx="3312368" cy="4401205"/>
          </a:xfrm>
          <a:prstGeom prst="rect">
            <a:avLst/>
          </a:prstGeom>
          <a:noFill/>
        </p:spPr>
        <p:txBody>
          <a:bodyPr wrap="square" rtlCol="0">
            <a:spAutoFit/>
          </a:bodyPr>
          <a:lstStyle/>
          <a:p>
            <a:pPr fontAlgn="auto">
              <a:spcBef>
                <a:spcPts val="0"/>
              </a:spcBef>
              <a:spcAft>
                <a:spcPts val="0"/>
              </a:spcAft>
              <a:defRPr/>
            </a:pPr>
            <a:r>
              <a:rPr lang="en-US" sz="2000" dirty="0" smtClean="0">
                <a:solidFill>
                  <a:schemeClr val="dk1"/>
                </a:solidFill>
              </a:rPr>
              <a:t>[ye shall </a:t>
            </a:r>
            <a:r>
              <a:rPr lang="en-US" sz="2000" b="1" dirty="0" smtClean="0">
                <a:ln>
                  <a:solidFill>
                    <a:srgbClr val="002060"/>
                  </a:solidFill>
                </a:ln>
                <a:solidFill>
                  <a:srgbClr val="00B050"/>
                </a:solidFill>
                <a:effectLst>
                  <a:outerShdw blurRad="38100" dist="38100" dir="2700000" algn="tl">
                    <a:srgbClr val="000000">
                      <a:alpha val="43137"/>
                    </a:srgbClr>
                  </a:outerShdw>
                </a:effectLst>
                <a:ea typeface="Calibri"/>
                <a:cs typeface="Times New Roman"/>
              </a:rPr>
              <a:t>afflict</a:t>
            </a:r>
            <a:r>
              <a:rPr lang="en-US" sz="2000" dirty="0" smtClean="0">
                <a:solidFill>
                  <a:schemeClr val="dk1"/>
                </a:solidFill>
              </a:rPr>
              <a:t> your souls]</a:t>
            </a:r>
            <a:endParaRPr lang="en-US" sz="2000" dirty="0">
              <a:solidFill>
                <a:schemeClr val="dk1"/>
              </a:solidFill>
            </a:endParaRPr>
          </a:p>
          <a:p>
            <a:pPr fontAlgn="auto">
              <a:spcBef>
                <a:spcPts val="0"/>
              </a:spcBef>
              <a:spcAft>
                <a:spcPts val="0"/>
              </a:spcAft>
              <a:defRPr/>
            </a:pPr>
            <a:r>
              <a:rPr lang="en-US" sz="2400" dirty="0">
                <a:solidFill>
                  <a:schemeClr val="dk1"/>
                </a:solidFill>
              </a:rPr>
              <a:t>in the </a:t>
            </a:r>
            <a:r>
              <a:rPr lang="en-US" sz="2400" b="1" u="sng" dirty="0" smtClean="0">
                <a:ln>
                  <a:solidFill>
                    <a:srgbClr val="002060"/>
                  </a:solidFill>
                </a:ln>
                <a:solidFill>
                  <a:srgbClr val="00B050"/>
                </a:solidFill>
                <a:effectLst>
                  <a:outerShdw blurRad="38100" dist="38100" dir="2700000" algn="tl">
                    <a:srgbClr val="000000">
                      <a:alpha val="43137"/>
                    </a:srgbClr>
                  </a:outerShdw>
                </a:effectLst>
                <a:cs typeface="Times New Roman"/>
              </a:rPr>
              <a:t>ninth day</a:t>
            </a:r>
            <a:r>
              <a:rPr lang="en-US" sz="2400" dirty="0" smtClean="0">
                <a:solidFill>
                  <a:schemeClr val="dk1"/>
                </a:solidFill>
              </a:rPr>
              <a:t> </a:t>
            </a:r>
            <a:r>
              <a:rPr lang="en-US" sz="2400" dirty="0">
                <a:solidFill>
                  <a:schemeClr val="dk1"/>
                </a:solidFill>
              </a:rPr>
              <a:t>of the </a:t>
            </a:r>
            <a:r>
              <a:rPr lang="en-US" sz="2400" dirty="0" smtClean="0">
                <a:solidFill>
                  <a:schemeClr val="dk1"/>
                </a:solidFill>
              </a:rPr>
              <a:t> </a:t>
            </a:r>
            <a:r>
              <a:rPr lang="en-US" sz="2000" dirty="0" smtClean="0">
                <a:solidFill>
                  <a:schemeClr val="dk1"/>
                </a:solidFill>
              </a:rPr>
              <a:t>[7</a:t>
            </a:r>
            <a:r>
              <a:rPr lang="en-US" sz="2000" baseline="30000" dirty="0" smtClean="0">
                <a:solidFill>
                  <a:schemeClr val="dk1"/>
                </a:solidFill>
              </a:rPr>
              <a:t>th</a:t>
            </a:r>
            <a:r>
              <a:rPr lang="en-US" sz="2000" dirty="0" smtClean="0">
                <a:solidFill>
                  <a:schemeClr val="dk1"/>
                </a:solidFill>
              </a:rPr>
              <a:t>] </a:t>
            </a:r>
            <a:r>
              <a:rPr lang="en-US" sz="2400" dirty="0" smtClean="0">
                <a:solidFill>
                  <a:schemeClr val="dk1"/>
                </a:solidFill>
              </a:rPr>
              <a:t>month</a:t>
            </a:r>
            <a:r>
              <a:rPr lang="en-US" sz="2400" dirty="0">
                <a:solidFill>
                  <a:schemeClr val="dk1"/>
                </a:solidFill>
              </a:rPr>
              <a:t/>
            </a:r>
            <a:br>
              <a:rPr lang="en-US" sz="2400" dirty="0">
                <a:solidFill>
                  <a:schemeClr val="dk1"/>
                </a:solidFill>
              </a:rPr>
            </a:br>
            <a:r>
              <a:rPr lang="en-US" sz="2400" dirty="0">
                <a:solidFill>
                  <a:schemeClr val="dk1"/>
                </a:solidFill>
              </a:rPr>
              <a:t/>
            </a:r>
            <a:br>
              <a:rPr lang="en-US" sz="2400" dirty="0">
                <a:solidFill>
                  <a:schemeClr val="dk1"/>
                </a:solidFill>
              </a:rPr>
            </a:br>
            <a:endParaRPr lang="en-US" sz="2400" dirty="0" smtClean="0">
              <a:solidFill>
                <a:schemeClr val="dk1"/>
              </a:solidFill>
            </a:endParaRPr>
          </a:p>
          <a:p>
            <a:pPr fontAlgn="auto">
              <a:spcBef>
                <a:spcPts val="0"/>
              </a:spcBef>
              <a:spcAft>
                <a:spcPts val="0"/>
              </a:spcAft>
              <a:defRPr/>
            </a:pPr>
            <a:endParaRPr lang="en-US" sz="2400" dirty="0">
              <a:solidFill>
                <a:schemeClr val="dk1"/>
              </a:solidFill>
            </a:endParaRPr>
          </a:p>
          <a:p>
            <a:pPr fontAlgn="auto">
              <a:spcBef>
                <a:spcPts val="0"/>
              </a:spcBef>
              <a:spcAft>
                <a:spcPts val="0"/>
              </a:spcAft>
              <a:defRPr/>
            </a:pPr>
            <a:endParaRPr lang="en-US" sz="2800" dirty="0" smtClean="0">
              <a:solidFill>
                <a:schemeClr val="dk1"/>
              </a:solidFill>
            </a:endParaRPr>
          </a:p>
          <a:p>
            <a:pPr fontAlgn="auto">
              <a:spcBef>
                <a:spcPts val="0"/>
              </a:spcBef>
              <a:spcAft>
                <a:spcPts val="0"/>
              </a:spcAft>
              <a:defRPr/>
            </a:pPr>
            <a:r>
              <a:rPr lang="en-US" sz="2400" dirty="0" smtClean="0">
                <a:solidFill>
                  <a:schemeClr val="dk1"/>
                </a:solidFill>
              </a:rPr>
              <a:t>at </a:t>
            </a:r>
            <a:r>
              <a:rPr lang="en-US" sz="2400" b="1" dirty="0" smtClean="0">
                <a:ln>
                  <a:solidFill>
                    <a:srgbClr val="002060"/>
                  </a:solidFill>
                </a:ln>
                <a:solidFill>
                  <a:srgbClr val="00B050"/>
                </a:solidFill>
                <a:effectLst>
                  <a:outerShdw blurRad="38100" dist="38100" dir="2700000" algn="tl">
                    <a:srgbClr val="000000">
                      <a:alpha val="43137"/>
                    </a:srgbClr>
                  </a:outerShdw>
                </a:effectLst>
                <a:cs typeface="Times New Roman"/>
              </a:rPr>
              <a:t>even,</a:t>
            </a:r>
            <a:r>
              <a:rPr lang="en-US" sz="2400" dirty="0">
                <a:solidFill>
                  <a:schemeClr val="dk1"/>
                </a:solidFill>
              </a:rPr>
              <a:t/>
            </a:r>
            <a:br>
              <a:rPr lang="en-US" sz="2400" dirty="0">
                <a:solidFill>
                  <a:schemeClr val="dk1"/>
                </a:solidFill>
              </a:rPr>
            </a:br>
            <a:r>
              <a:rPr lang="en-US" dirty="0">
                <a:solidFill>
                  <a:srgbClr val="002060"/>
                </a:solidFill>
              </a:rPr>
              <a:t>(of the 9</a:t>
            </a:r>
            <a:r>
              <a:rPr lang="en-US" baseline="30000" dirty="0">
                <a:solidFill>
                  <a:srgbClr val="002060"/>
                </a:solidFill>
              </a:rPr>
              <a:t>th</a:t>
            </a:r>
            <a:r>
              <a:rPr lang="en-US" dirty="0">
                <a:solidFill>
                  <a:srgbClr val="002060"/>
                </a:solidFill>
              </a:rPr>
              <a:t> day the “affliction of one’s </a:t>
            </a:r>
            <a:r>
              <a:rPr lang="en-US" dirty="0" smtClean="0">
                <a:solidFill>
                  <a:srgbClr val="002060"/>
                </a:solidFill>
              </a:rPr>
              <a:t>soul” </a:t>
            </a:r>
            <a:r>
              <a:rPr lang="en-US" dirty="0">
                <a:solidFill>
                  <a:srgbClr val="002060"/>
                </a:solidFill>
              </a:rPr>
              <a:t>begins.)</a:t>
            </a:r>
            <a:r>
              <a:rPr lang="en-US" sz="2400" dirty="0">
                <a:solidFill>
                  <a:srgbClr val="0070C0"/>
                </a:solidFill>
              </a:rPr>
              <a:t/>
            </a:r>
            <a:br>
              <a:rPr lang="en-US" sz="2400" dirty="0">
                <a:solidFill>
                  <a:srgbClr val="0070C0"/>
                </a:solidFill>
              </a:rPr>
            </a:br>
            <a:r>
              <a:rPr lang="en-US" sz="2400" dirty="0">
                <a:solidFill>
                  <a:schemeClr val="dk1"/>
                </a:solidFill>
              </a:rPr>
              <a:t> </a:t>
            </a:r>
            <a:r>
              <a:rPr lang="en-US" sz="2800" dirty="0">
                <a:solidFill>
                  <a:schemeClr val="dk1"/>
                </a:solidFill>
              </a:rPr>
              <a:t/>
            </a:r>
            <a:br>
              <a:rPr lang="en-US" sz="2800" dirty="0">
                <a:solidFill>
                  <a:schemeClr val="dk1"/>
                </a:solidFill>
              </a:rPr>
            </a:br>
            <a:endParaRPr lang="en-US" dirty="0"/>
          </a:p>
        </p:txBody>
      </p:sp>
      <p:sp>
        <p:nvSpPr>
          <p:cNvPr id="9" name="TextBox 8"/>
          <p:cNvSpPr txBox="1"/>
          <p:nvPr/>
        </p:nvSpPr>
        <p:spPr>
          <a:xfrm>
            <a:off x="4320890" y="1959937"/>
            <a:ext cx="4479262" cy="3625608"/>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rabicPeriod"/>
            </a:pPr>
            <a:r>
              <a:rPr lang="en-US" b="1" u="sng" dirty="0" smtClean="0">
                <a:ln>
                  <a:solidFill>
                    <a:srgbClr val="002060"/>
                  </a:solidFill>
                </a:ln>
                <a:solidFill>
                  <a:srgbClr val="0070C0"/>
                </a:solidFill>
                <a:ea typeface="Calibri"/>
                <a:cs typeface="Times New Roman"/>
              </a:rPr>
              <a:t>What is identified on the </a:t>
            </a:r>
            <a:r>
              <a:rPr lang="en-US" b="1" u="sng" dirty="0" smtClean="0">
                <a:ln>
                  <a:solidFill>
                    <a:srgbClr val="002060"/>
                  </a:solidFill>
                </a:ln>
                <a:solidFill>
                  <a:srgbClr val="00B050"/>
                </a:solidFill>
                <a:ea typeface="Calibri"/>
                <a:cs typeface="Times New Roman"/>
              </a:rPr>
              <a:t>9</a:t>
            </a:r>
            <a:r>
              <a:rPr lang="en-US" b="1" u="sng" baseline="30000" dirty="0" smtClean="0">
                <a:ln>
                  <a:solidFill>
                    <a:srgbClr val="002060"/>
                  </a:solidFill>
                </a:ln>
                <a:solidFill>
                  <a:srgbClr val="00B050"/>
                </a:solidFill>
                <a:ea typeface="Calibri"/>
                <a:cs typeface="Times New Roman"/>
              </a:rPr>
              <a:t>th</a:t>
            </a:r>
            <a:r>
              <a:rPr lang="en-US" b="1" u="sng" dirty="0" smtClean="0">
                <a:ln>
                  <a:solidFill>
                    <a:srgbClr val="002060"/>
                  </a:solidFill>
                </a:ln>
                <a:solidFill>
                  <a:srgbClr val="00B050"/>
                </a:solidFill>
                <a:ea typeface="Calibri"/>
                <a:cs typeface="Times New Roman"/>
              </a:rPr>
              <a:t> day</a:t>
            </a:r>
            <a:r>
              <a:rPr lang="en-US" b="1" dirty="0" smtClean="0">
                <a:ln>
                  <a:solidFill>
                    <a:srgbClr val="002060"/>
                  </a:solidFill>
                </a:ln>
                <a:solidFill>
                  <a:srgbClr val="0070C0"/>
                </a:solidFill>
                <a:ea typeface="Calibri"/>
                <a:cs typeface="Times New Roman"/>
              </a:rPr>
              <a:t>?</a:t>
            </a:r>
            <a:r>
              <a:rPr lang="en-US" dirty="0" smtClean="0">
                <a:ln>
                  <a:solidFill>
                    <a:srgbClr val="002060"/>
                  </a:solidFill>
                </a:ln>
                <a:solidFill>
                  <a:srgbClr val="0070C0"/>
                </a:solidFill>
                <a:ea typeface="Calibri"/>
                <a:cs typeface="Times New Roman"/>
              </a:rPr>
              <a:t> </a:t>
            </a:r>
            <a:br>
              <a:rPr lang="en-US" dirty="0" smtClean="0">
                <a:ln>
                  <a:solidFill>
                    <a:srgbClr val="002060"/>
                  </a:solidFill>
                </a:ln>
                <a:solidFill>
                  <a:srgbClr val="0070C0"/>
                </a:solidFill>
                <a:ea typeface="Calibri"/>
                <a:cs typeface="Times New Roman"/>
              </a:rPr>
            </a:br>
            <a:r>
              <a:rPr lang="en-US" dirty="0" smtClean="0">
                <a:ln>
                  <a:solidFill>
                    <a:srgbClr val="002060"/>
                  </a:solidFill>
                </a:ln>
                <a:solidFill>
                  <a:srgbClr val="0070C0"/>
                </a:solidFill>
              </a:rPr>
              <a:t>It is the </a:t>
            </a:r>
            <a:r>
              <a:rPr lang="en-US" b="1" u="sng"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affliction</a:t>
            </a:r>
            <a:r>
              <a:rPr lang="en-US" dirty="0" smtClean="0">
                <a:ln>
                  <a:solidFill>
                    <a:srgbClr val="002060"/>
                  </a:solidFill>
                </a:ln>
                <a:solidFill>
                  <a:srgbClr val="0070C0"/>
                </a:solidFill>
              </a:rPr>
              <a:t> that </a:t>
            </a:r>
            <a:r>
              <a:rPr lang="en-US" u="sng" dirty="0" smtClean="0">
                <a:ln>
                  <a:solidFill>
                    <a:srgbClr val="002060"/>
                  </a:solidFill>
                </a:ln>
                <a:solidFill>
                  <a:srgbClr val="0070C0"/>
                </a:solidFill>
              </a:rPr>
              <a:t>now</a:t>
            </a:r>
            <a:r>
              <a:rPr lang="en-US" dirty="0" smtClean="0">
                <a:ln>
                  <a:solidFill>
                    <a:srgbClr val="002060"/>
                  </a:solidFill>
                </a:ln>
                <a:solidFill>
                  <a:srgbClr val="0070C0"/>
                </a:solidFill>
              </a:rPr>
              <a:t> begins on the </a:t>
            </a:r>
            <a:r>
              <a:rPr lang="en-US" b="1" dirty="0" smtClean="0">
                <a:ln>
                  <a:solidFill>
                    <a:srgbClr val="002060"/>
                  </a:solidFill>
                </a:ln>
                <a:solidFill>
                  <a:srgbClr val="00B050"/>
                </a:solidFill>
              </a:rPr>
              <a:t>9</a:t>
            </a:r>
            <a:r>
              <a:rPr lang="en-US" b="1" baseline="30000" dirty="0" smtClean="0">
                <a:ln>
                  <a:solidFill>
                    <a:srgbClr val="002060"/>
                  </a:solidFill>
                </a:ln>
                <a:solidFill>
                  <a:srgbClr val="00B050"/>
                </a:solidFill>
              </a:rPr>
              <a:t>th</a:t>
            </a:r>
            <a:r>
              <a:rPr lang="en-US" b="1" dirty="0" smtClean="0">
                <a:ln>
                  <a:solidFill>
                    <a:srgbClr val="002060"/>
                  </a:solidFill>
                </a:ln>
                <a:solidFill>
                  <a:srgbClr val="00B050"/>
                </a:solidFill>
              </a:rPr>
              <a:t> </a:t>
            </a:r>
            <a:r>
              <a:rPr lang="en-US" b="1" dirty="0">
                <a:ln>
                  <a:solidFill>
                    <a:srgbClr val="002060"/>
                  </a:solidFill>
                </a:ln>
                <a:solidFill>
                  <a:srgbClr val="00B050"/>
                </a:solidFill>
              </a:rPr>
              <a:t>day </a:t>
            </a:r>
            <a:r>
              <a:rPr lang="en-US" dirty="0">
                <a:ln>
                  <a:solidFill>
                    <a:srgbClr val="002060"/>
                  </a:solidFill>
                </a:ln>
                <a:solidFill>
                  <a:srgbClr val="0070C0"/>
                </a:solidFill>
              </a:rPr>
              <a:t>(of the 7</a:t>
            </a:r>
            <a:r>
              <a:rPr lang="en-US" baseline="30000" dirty="0">
                <a:ln>
                  <a:solidFill>
                    <a:srgbClr val="002060"/>
                  </a:solidFill>
                </a:ln>
                <a:solidFill>
                  <a:srgbClr val="0070C0"/>
                </a:solidFill>
              </a:rPr>
              <a:t>th</a:t>
            </a:r>
            <a:r>
              <a:rPr lang="en-US" dirty="0">
                <a:ln>
                  <a:solidFill>
                    <a:srgbClr val="002060"/>
                  </a:solidFill>
                </a:ln>
                <a:solidFill>
                  <a:srgbClr val="0070C0"/>
                </a:solidFill>
              </a:rPr>
              <a:t> </a:t>
            </a:r>
            <a:r>
              <a:rPr lang="en-US" dirty="0" smtClean="0">
                <a:ln>
                  <a:solidFill>
                    <a:srgbClr val="002060"/>
                  </a:solidFill>
                </a:ln>
                <a:solidFill>
                  <a:srgbClr val="0070C0"/>
                </a:solidFill>
              </a:rPr>
              <a:t>month). </a:t>
            </a:r>
            <a:r>
              <a:rPr lang="en-US" dirty="0">
                <a:ln>
                  <a:solidFill>
                    <a:srgbClr val="002060"/>
                  </a:solidFill>
                </a:ln>
                <a:solidFill>
                  <a:srgbClr val="0070C0"/>
                </a:solidFill>
              </a:rPr>
              <a:t/>
            </a:r>
            <a:br>
              <a:rPr lang="en-US" dirty="0">
                <a:ln>
                  <a:solidFill>
                    <a:srgbClr val="002060"/>
                  </a:solidFill>
                </a:ln>
                <a:solidFill>
                  <a:srgbClr val="0070C0"/>
                </a:solidFill>
              </a:rPr>
            </a:b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[The </a:t>
            </a:r>
            <a:r>
              <a:rPr lang="en-US" b="1" u="sng"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context</a:t>
            </a: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for this phrase </a:t>
            </a:r>
            <a:r>
              <a:rPr lang="en-US" b="1" u="sng"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is STILL</a:t>
            </a: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a:t>
            </a:r>
            <a:r>
              <a:rPr lang="en-US"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a:t>
            </a:r>
            <a:r>
              <a:rPr lang="en-US" b="1" u="sng"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affliction</a:t>
            </a:r>
            <a:r>
              <a:rPr lang="en-US"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 </a:t>
            </a: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in </a:t>
            </a:r>
            <a:r>
              <a:rPr lang="en-US" b="1" u="sng"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preparation</a:t>
            </a: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a:t>
            </a:r>
            <a:r>
              <a:rPr lang="en-US" b="1" u="sng"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for</a:t>
            </a: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a:t>
            </a:r>
            <a:r>
              <a:rPr lang="en-US" b="1" dirty="0">
                <a:ln>
                  <a:solidFill>
                    <a:srgbClr val="002060"/>
                  </a:solidFill>
                </a:ln>
                <a:solidFill>
                  <a:srgbClr val="00B0F0"/>
                </a:solidFill>
                <a:effectLst>
                  <a:outerShdw blurRad="69850" dist="43180" dir="5400000" sx="0" sy="0">
                    <a:srgbClr val="000000">
                      <a:alpha val="65000"/>
                    </a:srgbClr>
                  </a:outerShdw>
                </a:effectLst>
                <a:ea typeface="Calibri"/>
                <a:cs typeface="Times New Roman"/>
              </a:rPr>
              <a:t>Day of </a:t>
            </a:r>
            <a:r>
              <a:rPr lang="en-US" b="1" dirty="0" smtClean="0">
                <a:ln>
                  <a:solidFill>
                    <a:srgbClr val="002060"/>
                  </a:solidFill>
                </a:ln>
                <a:solidFill>
                  <a:srgbClr val="00B0F0"/>
                </a:solidFill>
                <a:effectLst>
                  <a:outerShdw blurRad="69850" dist="43180" dir="5400000" sx="0" sy="0">
                    <a:srgbClr val="000000">
                      <a:alpha val="65000"/>
                    </a:srgbClr>
                  </a:outerShdw>
                </a:effectLst>
                <a:ea typeface="Calibri"/>
                <a:cs typeface="Times New Roman"/>
              </a:rPr>
              <a:t>Atonement on the 10</a:t>
            </a:r>
            <a:r>
              <a:rPr lang="en-US" b="1" baseline="30000" dirty="0" smtClean="0">
                <a:ln>
                  <a:solidFill>
                    <a:srgbClr val="002060"/>
                  </a:solidFill>
                </a:ln>
                <a:solidFill>
                  <a:srgbClr val="00B0F0"/>
                </a:solidFill>
                <a:effectLst>
                  <a:outerShdw blurRad="69850" dist="43180" dir="5400000" sx="0" sy="0">
                    <a:srgbClr val="000000">
                      <a:alpha val="65000"/>
                    </a:srgbClr>
                  </a:outerShdw>
                </a:effectLst>
                <a:ea typeface="Calibri"/>
                <a:cs typeface="Times New Roman"/>
              </a:rPr>
              <a:t>th</a:t>
            </a:r>
            <a:r>
              <a:rPr lang="en-US" b="1" dirty="0" smtClean="0">
                <a:ln>
                  <a:solidFill>
                    <a:srgbClr val="002060"/>
                  </a:solidFill>
                </a:ln>
                <a:solidFill>
                  <a:srgbClr val="00B0F0"/>
                </a:solidFill>
                <a:effectLst>
                  <a:outerShdw blurRad="69850" dist="43180" dir="5400000" sx="0" sy="0">
                    <a:srgbClr val="000000">
                      <a:alpha val="65000"/>
                    </a:srgbClr>
                  </a:outerShdw>
                </a:effectLst>
                <a:ea typeface="Calibri"/>
                <a:cs typeface="Times New Roman"/>
              </a:rPr>
              <a:t> day.</a:t>
            </a:r>
            <a:r>
              <a:rPr lang="en-US"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a:t>
            </a:r>
            <a:r>
              <a:rPr lang="en-US" sz="2000" dirty="0" smtClean="0">
                <a:ln>
                  <a:solidFill>
                    <a:srgbClr val="002060"/>
                  </a:solidFill>
                </a:ln>
                <a:solidFill>
                  <a:srgbClr val="0070C0"/>
                </a:solidFill>
                <a:ea typeface="Calibri"/>
                <a:cs typeface="Times New Roman"/>
              </a:rPr>
              <a:t> </a:t>
            </a:r>
            <a:br>
              <a:rPr lang="en-US" sz="2000" dirty="0" smtClean="0">
                <a:ln>
                  <a:solidFill>
                    <a:srgbClr val="002060"/>
                  </a:solidFill>
                </a:ln>
                <a:solidFill>
                  <a:srgbClr val="0070C0"/>
                </a:solidFill>
                <a:ea typeface="Calibri"/>
                <a:cs typeface="Times New Roman"/>
              </a:rPr>
            </a:br>
            <a:endParaRPr lang="en-US" dirty="0">
              <a:ln>
                <a:solidFill>
                  <a:srgbClr val="002060"/>
                </a:solidFill>
              </a:ln>
              <a:ea typeface="Calibri"/>
              <a:cs typeface="Times New Roman"/>
            </a:endParaRPr>
          </a:p>
          <a:p>
            <a:pPr marL="342900" marR="0" lvl="0" indent="-342900">
              <a:lnSpc>
                <a:spcPct val="115000"/>
              </a:lnSpc>
              <a:spcBef>
                <a:spcPts val="0"/>
              </a:spcBef>
              <a:spcAft>
                <a:spcPts val="0"/>
              </a:spcAft>
              <a:buFont typeface="+mj-lt"/>
              <a:buAutoNum type="arabicPeriod"/>
            </a:pPr>
            <a:r>
              <a:rPr lang="en-US" sz="2000" b="1" u="sng" dirty="0">
                <a:ln>
                  <a:solidFill>
                    <a:srgbClr val="002060"/>
                  </a:solidFill>
                </a:ln>
                <a:solidFill>
                  <a:srgbClr val="0070C0"/>
                </a:solidFill>
                <a:ea typeface="Calibri"/>
                <a:cs typeface="Times New Roman"/>
              </a:rPr>
              <a:t>What time on the </a:t>
            </a:r>
            <a:r>
              <a:rPr lang="en-US" sz="2000" b="1" u="sng" dirty="0">
                <a:ln>
                  <a:solidFill>
                    <a:srgbClr val="002060"/>
                  </a:solidFill>
                </a:ln>
                <a:solidFill>
                  <a:srgbClr val="00B050"/>
                </a:solidFill>
                <a:ea typeface="Calibri"/>
                <a:cs typeface="Times New Roman"/>
              </a:rPr>
              <a:t>9</a:t>
            </a:r>
            <a:r>
              <a:rPr lang="en-US" sz="2000" b="1" u="sng" baseline="30000" dirty="0">
                <a:ln>
                  <a:solidFill>
                    <a:srgbClr val="002060"/>
                  </a:solidFill>
                </a:ln>
                <a:solidFill>
                  <a:srgbClr val="00B050"/>
                </a:solidFill>
                <a:ea typeface="Calibri"/>
                <a:cs typeface="Times New Roman"/>
              </a:rPr>
              <a:t>th</a:t>
            </a:r>
            <a:r>
              <a:rPr lang="en-US" sz="2000" b="1" u="sng" dirty="0">
                <a:ln>
                  <a:solidFill>
                    <a:srgbClr val="002060"/>
                  </a:solidFill>
                </a:ln>
                <a:solidFill>
                  <a:srgbClr val="00B050"/>
                </a:solidFill>
                <a:ea typeface="Calibri"/>
                <a:cs typeface="Times New Roman"/>
              </a:rPr>
              <a:t> day</a:t>
            </a:r>
            <a:r>
              <a:rPr lang="en-US" sz="2000" b="1" dirty="0">
                <a:ln>
                  <a:solidFill>
                    <a:srgbClr val="002060"/>
                  </a:solidFill>
                </a:ln>
                <a:solidFill>
                  <a:srgbClr val="0070C0"/>
                </a:solidFill>
                <a:ea typeface="Calibri"/>
                <a:cs typeface="Times New Roman"/>
              </a:rPr>
              <a:t>?</a:t>
            </a:r>
            <a:r>
              <a:rPr lang="en-US" sz="2000" dirty="0">
                <a:ln>
                  <a:solidFill>
                    <a:srgbClr val="002060"/>
                  </a:solidFill>
                </a:ln>
                <a:solidFill>
                  <a:srgbClr val="0070C0"/>
                </a:solidFill>
                <a:ea typeface="Calibri"/>
                <a:cs typeface="Times New Roman"/>
              </a:rPr>
              <a:t>  </a:t>
            </a:r>
            <a:br>
              <a:rPr lang="en-US" sz="2000" dirty="0">
                <a:ln>
                  <a:solidFill>
                    <a:srgbClr val="002060"/>
                  </a:solidFill>
                </a:ln>
                <a:solidFill>
                  <a:srgbClr val="0070C0"/>
                </a:solidFill>
                <a:ea typeface="Calibri"/>
                <a:cs typeface="Times New Roman"/>
              </a:rPr>
            </a:b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The context </a:t>
            </a:r>
            <a:r>
              <a:rPr lang="en-US"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for </a:t>
            </a:r>
            <a:r>
              <a:rPr lang="en-US" b="1" dirty="0" smtClean="0">
                <a:ln>
                  <a:solidFill>
                    <a:srgbClr val="002060"/>
                  </a:solidFill>
                </a:ln>
                <a:solidFill>
                  <a:srgbClr val="00B050"/>
                </a:solidFill>
                <a:effectLst>
                  <a:outerShdw blurRad="38100" dist="38100" dir="2700000" algn="tl">
                    <a:srgbClr val="000000">
                      <a:alpha val="43137"/>
                    </a:srgbClr>
                  </a:outerShdw>
                </a:effectLst>
                <a:ea typeface="Calibri"/>
                <a:cs typeface="Times New Roman"/>
              </a:rPr>
              <a:t>affliction</a:t>
            </a:r>
            <a:r>
              <a:rPr lang="en-US"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–begins </a:t>
            </a: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at “</a:t>
            </a:r>
            <a:r>
              <a:rPr lang="en-US" b="1" dirty="0">
                <a:ln>
                  <a:solidFill>
                    <a:srgbClr val="002060"/>
                  </a:solidFill>
                </a:ln>
                <a:solidFill>
                  <a:srgbClr val="00B050"/>
                </a:solidFill>
                <a:effectLst>
                  <a:outerShdw blurRad="69850" dist="43180" dir="5400000" sx="0" sy="0">
                    <a:srgbClr val="000000">
                      <a:alpha val="65000"/>
                    </a:srgbClr>
                  </a:outerShdw>
                </a:effectLst>
                <a:ea typeface="Calibri"/>
                <a:cs typeface="Times New Roman"/>
              </a:rPr>
              <a:t>even</a:t>
            </a:r>
            <a:r>
              <a:rPr lang="en-US"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 the time of </a:t>
            </a:r>
            <a:r>
              <a:rPr lang="en-US" b="1" dirty="0">
                <a:ln>
                  <a:solidFill>
                    <a:srgbClr val="002060"/>
                  </a:solidFill>
                </a:ln>
                <a:solidFill>
                  <a:srgbClr val="00B050"/>
                </a:solidFill>
                <a:effectLst>
                  <a:outerShdw blurRad="69850" dist="43180" dir="5400000" sx="0" sy="0">
                    <a:srgbClr val="000000">
                      <a:alpha val="65000"/>
                    </a:srgbClr>
                  </a:outerShdw>
                </a:effectLst>
                <a:ea typeface="Calibri"/>
                <a:cs typeface="Times New Roman"/>
              </a:rPr>
              <a:t>dusk twilight. </a:t>
            </a:r>
            <a:endParaRPr lang="en-US" dirty="0">
              <a:ln>
                <a:solidFill>
                  <a:srgbClr val="002060"/>
                </a:solidFill>
              </a:ln>
              <a:solidFill>
                <a:srgbClr val="00B050"/>
              </a:solidFill>
              <a:ea typeface="Calibri"/>
              <a:cs typeface="Times New Roman"/>
            </a:endParaRPr>
          </a:p>
          <a:p>
            <a:endParaRPr lang="en-US" dirty="0"/>
          </a:p>
        </p:txBody>
      </p:sp>
      <p:sp>
        <p:nvSpPr>
          <p:cNvPr id="2" name="TextBox 1"/>
          <p:cNvSpPr txBox="1"/>
          <p:nvPr/>
        </p:nvSpPr>
        <p:spPr>
          <a:xfrm>
            <a:off x="4352785" y="931942"/>
            <a:ext cx="4288946" cy="707886"/>
          </a:xfrm>
          <a:prstGeom prst="rect">
            <a:avLst/>
          </a:prstGeom>
          <a:noFill/>
        </p:spPr>
        <p:txBody>
          <a:bodyPr wrap="square" rtlCol="0">
            <a:spAutoFit/>
          </a:bodyPr>
          <a:lstStyle/>
          <a:p>
            <a:pPr algn="ctr"/>
            <a:r>
              <a:rPr lang="en-US" sz="2000" b="1" dirty="0">
                <a:solidFill>
                  <a:schemeClr val="bg1"/>
                </a:solidFill>
              </a:rPr>
              <a:t>Context of Verse </a:t>
            </a:r>
            <a:r>
              <a:rPr lang="en-US" sz="2000" b="1" dirty="0" smtClean="0">
                <a:solidFill>
                  <a:schemeClr val="bg1"/>
                </a:solidFill>
              </a:rPr>
              <a:t>32 has moved from the </a:t>
            </a:r>
            <a:r>
              <a:rPr lang="en-US" sz="2000" b="1" dirty="0" smtClean="0">
                <a:solidFill>
                  <a:srgbClr val="00B0F0"/>
                </a:solidFill>
              </a:rPr>
              <a:t>10</a:t>
            </a:r>
            <a:r>
              <a:rPr lang="en-US" sz="2000" b="1" baseline="30000" dirty="0" smtClean="0">
                <a:solidFill>
                  <a:srgbClr val="00B0F0"/>
                </a:solidFill>
              </a:rPr>
              <a:t>th</a:t>
            </a:r>
            <a:r>
              <a:rPr lang="en-US" sz="2000" b="1" dirty="0" smtClean="0">
                <a:solidFill>
                  <a:srgbClr val="00B0F0"/>
                </a:solidFill>
              </a:rPr>
              <a:t> day </a:t>
            </a:r>
            <a:r>
              <a:rPr lang="en-US" sz="2000" b="1" dirty="0" smtClean="0">
                <a:solidFill>
                  <a:schemeClr val="bg1"/>
                </a:solidFill>
              </a:rPr>
              <a:t>to the </a:t>
            </a:r>
            <a:r>
              <a:rPr lang="en-US" sz="2000" b="1" dirty="0" smtClean="0">
                <a:solidFill>
                  <a:srgbClr val="00B050"/>
                </a:solidFill>
              </a:rPr>
              <a:t>9</a:t>
            </a:r>
            <a:r>
              <a:rPr lang="en-US" sz="2000" b="1" baseline="30000" dirty="0" smtClean="0">
                <a:solidFill>
                  <a:srgbClr val="00B050"/>
                </a:solidFill>
              </a:rPr>
              <a:t>th</a:t>
            </a:r>
            <a:r>
              <a:rPr lang="en-US" sz="2000" b="1" dirty="0" smtClean="0">
                <a:solidFill>
                  <a:srgbClr val="00B050"/>
                </a:solidFill>
              </a:rPr>
              <a:t> day.</a:t>
            </a:r>
            <a:endParaRPr lang="en-US" dirty="0">
              <a:solidFill>
                <a:srgbClr val="00B050"/>
              </a:solidFill>
            </a:endParaRPr>
          </a:p>
        </p:txBody>
      </p:sp>
      <p:sp>
        <p:nvSpPr>
          <p:cNvPr id="10" name="Rectangle 9"/>
          <p:cNvSpPr/>
          <p:nvPr/>
        </p:nvSpPr>
        <p:spPr>
          <a:xfrm>
            <a:off x="405395" y="5517232"/>
            <a:ext cx="820891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No!  </a:t>
            </a:r>
            <a:r>
              <a:rPr lang="en-US" sz="2400" b="1" cap="none" spc="0" dirty="0" smtClean="0">
                <a:ln w="11430"/>
                <a:solidFill>
                  <a:srgbClr val="00B0F0"/>
                </a:solidFill>
                <a:effectLst>
                  <a:outerShdw blurRad="50800" dist="39000" dir="5460000" algn="tl">
                    <a:srgbClr val="000000">
                      <a:alpha val="38000"/>
                    </a:srgbClr>
                  </a:outerShdw>
                </a:effectLst>
                <a:latin typeface="Ravie" pitchFamily="82" charset="0"/>
              </a:rPr>
              <a:t>Yahuah</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 did not change His mind</a:t>
            </a:r>
            <a:b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b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to begin </a:t>
            </a:r>
            <a:r>
              <a:rPr lang="en-US" sz="2400" b="1" cap="none" spc="0" dirty="0" smtClean="0">
                <a:ln w="11430"/>
                <a:solidFill>
                  <a:srgbClr val="00B0F0"/>
                </a:solidFill>
                <a:effectLst>
                  <a:outerShdw blurRad="50800" dist="39000" dir="5460000" algn="tl">
                    <a:srgbClr val="000000">
                      <a:alpha val="38000"/>
                    </a:srgbClr>
                  </a:outerShdw>
                </a:effectLst>
                <a:latin typeface="Ravie" pitchFamily="82" charset="0"/>
              </a:rPr>
              <a:t>Yom Kippur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on the 9</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th</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rPr>
              <a:t> day!</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Ravie" pitchFamily="82" charset="0"/>
            </a:endParaRPr>
          </a:p>
        </p:txBody>
      </p:sp>
      <p:sp>
        <p:nvSpPr>
          <p:cNvPr id="11" name="Rectangle 10"/>
          <p:cNvSpPr/>
          <p:nvPr/>
        </p:nvSpPr>
        <p:spPr>
          <a:xfrm>
            <a:off x="1460928" y="3140968"/>
            <a:ext cx="2246976" cy="937334"/>
          </a:xfrm>
          <a:prstGeom prst="rect">
            <a:avLst/>
          </a:prstGeom>
          <a:noFill/>
        </p:spPr>
        <p:txBody>
          <a:bodyPr wrap="none" lIns="91440" tIns="45720" rIns="91440" bIns="4572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2">
                    <a:lumMod val="75000"/>
                  </a:schemeClr>
                </a:solidFill>
                <a:effectLst>
                  <a:outerShdw blurRad="50800" dist="39000" dir="5460000" algn="tl">
                    <a:srgbClr val="000000">
                      <a:alpha val="38000"/>
                    </a:srgbClr>
                  </a:outerShdw>
                </a:effectLst>
              </a:rPr>
              <a:t>When?</a:t>
            </a:r>
            <a:endParaRPr lang="en-US" sz="4000" b="1" dirty="0">
              <a:ln w="11430"/>
              <a:solidFill>
                <a:schemeClr val="tx2">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6690090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500"/>
                                        <p:tgtEl>
                                          <p:spTgt spid="8">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20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1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1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1000"/>
                                        <p:tgtEl>
                                          <p:spTgt spid="11"/>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20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wipe(left)">
                                      <p:cBhvr>
                                        <p:cTn id="35" dur="1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76456" y="6448251"/>
            <a:ext cx="432048" cy="365125"/>
          </a:xfrm>
        </p:spPr>
        <p:txBody>
          <a:bodyPr/>
          <a:lstStyle/>
          <a:p>
            <a:fld id="{8DD6D281-485E-4A40-B53B-65A2FA315EC6}" type="slidenum">
              <a:rPr lang="es-ES" b="0" smtClean="0">
                <a:solidFill>
                  <a:schemeClr val="bg1"/>
                </a:solidFill>
              </a:rPr>
              <a:pPr/>
              <a:t>83</a:t>
            </a:fld>
            <a:endParaRPr lang="es-ES" b="0"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982343499"/>
              </p:ext>
            </p:extLst>
          </p:nvPr>
        </p:nvGraphicFramePr>
        <p:xfrm>
          <a:off x="467544" y="692150"/>
          <a:ext cx="8208912" cy="5857240"/>
        </p:xfrm>
        <a:graphic>
          <a:graphicData uri="http://schemas.openxmlformats.org/drawingml/2006/table">
            <a:tbl>
              <a:tblPr firstRow="1" bandRow="1">
                <a:tableStyleId>{7DF18680-E054-41AD-8BC1-D1AEF772440D}</a:tableStyleId>
              </a:tblPr>
              <a:tblGrid>
                <a:gridCol w="504056"/>
                <a:gridCol w="3384376"/>
                <a:gridCol w="4320480"/>
              </a:tblGrid>
              <a:tr h="370840">
                <a:tc>
                  <a:txBody>
                    <a:bodyPr/>
                    <a:lstStyle/>
                    <a:p>
                      <a:endParaRPr lang="en-US" dirty="0"/>
                    </a:p>
                  </a:txBody>
                  <a:tcPr>
                    <a:cell3D prstMaterial="dkEdge">
                      <a:bevel/>
                      <a:lightRig rig="flood" dir="t"/>
                    </a:cell3D>
                    <a:solidFill>
                      <a:schemeClr val="tx2">
                        <a:lumMod val="50000"/>
                      </a:schemeClr>
                    </a:solidFill>
                  </a:tcPr>
                </a:tc>
                <a:tc>
                  <a:txBody>
                    <a:bodyPr/>
                    <a:lstStyle/>
                    <a:p>
                      <a:pPr algn="ctr"/>
                      <a:r>
                        <a:rPr lang="en-US" b="1" dirty="0" smtClean="0"/>
                        <a:t>Content</a:t>
                      </a:r>
                      <a:r>
                        <a:rPr lang="en-US" b="1" baseline="0" dirty="0" smtClean="0"/>
                        <a:t> of Verse</a:t>
                      </a:r>
                      <a:endParaRPr lang="en-US" b="1" dirty="0"/>
                    </a:p>
                  </a:txBody>
                  <a:tcPr>
                    <a:cell3D prstMaterial="dkEdge">
                      <a:bevel/>
                      <a:lightRig rig="flood" dir="t"/>
                    </a:cell3D>
                    <a:solidFill>
                      <a:schemeClr val="tx2">
                        <a:lumMod val="50000"/>
                      </a:schemeClr>
                    </a:solidFill>
                  </a:tcPr>
                </a:tc>
                <a:tc>
                  <a:txBody>
                    <a:bodyPr/>
                    <a:lstStyle/>
                    <a:p>
                      <a:pPr algn="ctr"/>
                      <a:r>
                        <a:rPr lang="en-US" b="1" dirty="0" smtClean="0"/>
                        <a:t>Context</a:t>
                      </a:r>
                      <a:r>
                        <a:rPr lang="en-US" b="1" baseline="0" dirty="0" smtClean="0"/>
                        <a:t> of Verse</a:t>
                      </a:r>
                      <a:endParaRPr lang="en-US" b="1" dirty="0"/>
                    </a:p>
                  </a:txBody>
                  <a:tcPr>
                    <a:cell3D prstMaterial="dkEdge">
                      <a:bevel/>
                      <a:lightRig rig="flood" dir="t"/>
                    </a:cell3D>
                    <a:solidFill>
                      <a:schemeClr val="tx2">
                        <a:lumMod val="50000"/>
                      </a:schemeClr>
                    </a:solidFill>
                  </a:tcPr>
                </a:tc>
              </a:tr>
              <a:tr h="370840">
                <a:tc>
                  <a:txBody>
                    <a:bodyPr/>
                    <a:lstStyle/>
                    <a:p>
                      <a:r>
                        <a:rPr lang="en-US" dirty="0" smtClean="0"/>
                        <a:t>32</a:t>
                      </a:r>
                    </a:p>
                    <a:p>
                      <a:r>
                        <a:rPr lang="en-US" sz="500" dirty="0" smtClean="0"/>
                        <a:t> </a:t>
                      </a:r>
                    </a:p>
                    <a:p>
                      <a:pPr algn="ctr"/>
                      <a:r>
                        <a:rPr lang="en-US" sz="2400" dirty="0" smtClean="0"/>
                        <a:t>f.</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1400" dirty="0" smtClean="0"/>
                    </a:p>
                    <a:p>
                      <a:endParaRPr lang="en-US" sz="1100" dirty="0" smtClean="0"/>
                    </a:p>
                    <a:p>
                      <a:pPr algn="ctr"/>
                      <a:r>
                        <a:rPr lang="en-US" sz="2400" dirty="0" smtClean="0"/>
                        <a:t>g</a:t>
                      </a:r>
                      <a:r>
                        <a:rPr lang="en-US" dirty="0" smtClean="0"/>
                        <a:t>.</a:t>
                      </a:r>
                      <a:endParaRPr lang="en-US" dirty="0"/>
                    </a:p>
                  </a:txBody>
                  <a:tcPr>
                    <a:cell3D prstMaterial="dkEdge">
                      <a:bevel/>
                      <a:lightRig rig="flood" dir="t"/>
                    </a:cell3D>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200" dirty="0"/>
                    </a:p>
                  </a:txBody>
                  <a:tcPr>
                    <a:cell3D prstMaterial="dkEdge">
                      <a:bevel/>
                      <a:lightRig rig="flood" dir="t"/>
                    </a:cell3D>
                  </a:tcPr>
                </a:tc>
                <a:tc>
                  <a:txBody>
                    <a:bodyPr/>
                    <a:lstStyle/>
                    <a:p>
                      <a:pPr marL="0" marR="0" lvl="0" indent="0">
                        <a:lnSpc>
                          <a:spcPct val="115000"/>
                        </a:lnSpc>
                        <a:spcBef>
                          <a:spcPts val="0"/>
                        </a:spcBef>
                        <a:spcAft>
                          <a:spcPts val="0"/>
                        </a:spcAft>
                        <a:buFont typeface="+mj-lt"/>
                        <a:buNone/>
                      </a:pPr>
                      <a:endParaRPr lang="en-US" sz="2200" kern="1200" dirty="0">
                        <a:ln>
                          <a:solidFill>
                            <a:srgbClr val="002060"/>
                          </a:solidFill>
                        </a:ln>
                        <a:solidFill>
                          <a:srgbClr val="0070C0"/>
                        </a:solidFill>
                        <a:effectLst/>
                        <a:latin typeface="+mn-lt"/>
                        <a:ea typeface="+mn-ea"/>
                        <a:cs typeface="+mn-cs"/>
                      </a:endParaRPr>
                    </a:p>
                  </a:txBody>
                  <a:tcPr>
                    <a:cell3D prstMaterial="dkEdge">
                      <a:bevel/>
                      <a:lightRig rig="flood" dir="t"/>
                    </a:cell3D>
                  </a:tcPr>
                </a:tc>
              </a:tr>
            </a:tbl>
          </a:graphicData>
        </a:graphic>
      </p:graphicFrame>
      <p:sp>
        <p:nvSpPr>
          <p:cNvPr id="5" name="TextBox 4"/>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chemeClr val="accent5"/>
                </a:solidFill>
                <a:latin typeface="+mj-lt"/>
              </a:rPr>
              <a:t>Lev 23:32 (f, g)</a:t>
            </a:r>
            <a:endParaRPr lang="en-US" sz="4000" b="1" dirty="0">
              <a:solidFill>
                <a:schemeClr val="accent5"/>
              </a:solidFill>
              <a:latin typeface="+mj-lt"/>
            </a:endParaRPr>
          </a:p>
        </p:txBody>
      </p:sp>
      <p:sp>
        <p:nvSpPr>
          <p:cNvPr id="8" name="TextBox 7"/>
          <p:cNvSpPr txBox="1"/>
          <p:nvPr/>
        </p:nvSpPr>
        <p:spPr>
          <a:xfrm>
            <a:off x="963926" y="1145064"/>
            <a:ext cx="3433577" cy="3754874"/>
          </a:xfrm>
          <a:prstGeom prst="rect">
            <a:avLst/>
          </a:prstGeom>
          <a:noFill/>
        </p:spPr>
        <p:txBody>
          <a:bodyPr wrap="square" rtlCol="0">
            <a:spAutoFit/>
          </a:bodyPr>
          <a:lstStyle/>
          <a:p>
            <a:pPr fontAlgn="auto">
              <a:spcBef>
                <a:spcPts val="0"/>
              </a:spcBef>
              <a:spcAft>
                <a:spcPts val="0"/>
              </a:spcAft>
              <a:defRPr/>
            </a:pPr>
            <a:r>
              <a:rPr lang="en-US" dirty="0">
                <a:solidFill>
                  <a:schemeClr val="dk1"/>
                </a:solidFill>
              </a:rPr>
              <a:t/>
            </a:r>
            <a:br>
              <a:rPr lang="en-US" dirty="0">
                <a:solidFill>
                  <a:schemeClr val="dk1"/>
                </a:solidFill>
              </a:rPr>
            </a:br>
            <a:r>
              <a:rPr lang="en-US" sz="2400" dirty="0">
                <a:solidFill>
                  <a:schemeClr val="dk1"/>
                </a:solidFill>
              </a:rPr>
              <a:t>from </a:t>
            </a:r>
            <a:r>
              <a:rPr lang="en-US" sz="2400" b="1" dirty="0" smtClean="0">
                <a:ln>
                  <a:solidFill>
                    <a:srgbClr val="002060"/>
                  </a:solidFill>
                </a:ln>
                <a:solidFill>
                  <a:srgbClr val="00B050"/>
                </a:solidFill>
                <a:effectLst>
                  <a:outerShdw blurRad="38100" dist="38100" dir="2700000" algn="tl">
                    <a:srgbClr val="000000">
                      <a:alpha val="43137"/>
                    </a:srgbClr>
                  </a:outerShdw>
                </a:effectLst>
                <a:cs typeface="Times New Roman"/>
              </a:rPr>
              <a:t>even </a:t>
            </a:r>
            <a:r>
              <a:rPr lang="en-US" sz="2400" b="1" dirty="0" smtClean="0">
                <a:ln>
                  <a:solidFill>
                    <a:srgbClr val="002060"/>
                  </a:solidFill>
                </a:ln>
                <a:solidFill>
                  <a:srgbClr val="F9B639"/>
                </a:solidFill>
                <a:effectLst>
                  <a:outerShdw blurRad="38100" dist="38100" dir="2700000" algn="tl">
                    <a:srgbClr val="000000">
                      <a:alpha val="43137"/>
                    </a:srgbClr>
                  </a:outerShdw>
                </a:effectLst>
                <a:cs typeface="Times New Roman"/>
              </a:rPr>
              <a:t>unto</a:t>
            </a:r>
            <a:r>
              <a:rPr lang="en-US" sz="2400" b="1" dirty="0" smtClean="0">
                <a:ln>
                  <a:solidFill>
                    <a:srgbClr val="002060"/>
                  </a:solidFill>
                </a:ln>
                <a:solidFill>
                  <a:srgbClr val="00B050"/>
                </a:solidFill>
                <a:effectLst>
                  <a:outerShdw blurRad="38100" dist="38100" dir="2700000" algn="tl">
                    <a:srgbClr val="000000">
                      <a:alpha val="43137"/>
                    </a:srgbClr>
                  </a:outerShdw>
                </a:effectLst>
                <a:cs typeface="Times New Roman"/>
              </a:rPr>
              <a:t> </a:t>
            </a:r>
            <a:r>
              <a:rPr lang="en-US" sz="2400" b="1" dirty="0" smtClean="0">
                <a:ln>
                  <a:solidFill>
                    <a:srgbClr val="002060"/>
                  </a:solidFill>
                </a:ln>
                <a:solidFill>
                  <a:srgbClr val="00B0F0"/>
                </a:solidFill>
                <a:effectLst>
                  <a:outerShdw blurRad="38100" dist="38100" dir="2700000" algn="tl">
                    <a:srgbClr val="000000">
                      <a:alpha val="43137"/>
                    </a:srgbClr>
                  </a:outerShdw>
                </a:effectLst>
                <a:cs typeface="Times New Roman"/>
              </a:rPr>
              <a:t>even,</a:t>
            </a:r>
            <a:r>
              <a:rPr lang="en-US" sz="2400" dirty="0" smtClean="0">
                <a:solidFill>
                  <a:schemeClr val="dk1"/>
                </a:solidFill>
              </a:rPr>
              <a:t> </a:t>
            </a:r>
            <a:r>
              <a:rPr lang="en-US" sz="2400" dirty="0">
                <a:solidFill>
                  <a:schemeClr val="dk1"/>
                </a:solidFill>
              </a:rPr>
              <a:t/>
            </a:r>
            <a:br>
              <a:rPr lang="en-US" sz="2400" dirty="0">
                <a:solidFill>
                  <a:schemeClr val="dk1"/>
                </a:solidFill>
              </a:rPr>
            </a:br>
            <a:endParaRPr lang="en-US" sz="2400" dirty="0">
              <a:solidFill>
                <a:schemeClr val="dk1"/>
              </a:solidFill>
            </a:endParaRPr>
          </a:p>
          <a:p>
            <a:pPr fontAlgn="auto">
              <a:spcBef>
                <a:spcPts val="0"/>
              </a:spcBef>
              <a:spcAft>
                <a:spcPts val="0"/>
              </a:spcAft>
              <a:defRPr/>
            </a:pPr>
            <a:endParaRPr lang="en-US" sz="2400" dirty="0">
              <a:solidFill>
                <a:schemeClr val="dk1"/>
              </a:solidFill>
            </a:endParaRPr>
          </a:p>
          <a:p>
            <a:pPr fontAlgn="auto">
              <a:spcBef>
                <a:spcPts val="0"/>
              </a:spcBef>
              <a:spcAft>
                <a:spcPts val="0"/>
              </a:spcAft>
              <a:defRPr/>
            </a:pPr>
            <a:r>
              <a:rPr lang="en-US" sz="2400" dirty="0" smtClean="0">
                <a:solidFill>
                  <a:schemeClr val="dk1"/>
                </a:solidFill>
              </a:rPr>
              <a:t/>
            </a:r>
            <a:br>
              <a:rPr lang="en-US" sz="2400" dirty="0" smtClean="0">
                <a:solidFill>
                  <a:schemeClr val="dk1"/>
                </a:solidFill>
              </a:rPr>
            </a:br>
            <a:r>
              <a:rPr lang="en-US" sz="2400" dirty="0" smtClean="0">
                <a:solidFill>
                  <a:schemeClr val="dk1"/>
                </a:solidFill>
              </a:rPr>
              <a:t/>
            </a:r>
            <a:br>
              <a:rPr lang="en-US" sz="2400" dirty="0" smtClean="0">
                <a:solidFill>
                  <a:schemeClr val="dk1"/>
                </a:solidFill>
              </a:rPr>
            </a:br>
            <a:r>
              <a:rPr lang="en-US" sz="2400" dirty="0" smtClean="0">
                <a:solidFill>
                  <a:schemeClr val="dk1"/>
                </a:solidFill>
              </a:rPr>
              <a:t/>
            </a:r>
            <a:br>
              <a:rPr lang="en-US" sz="2400" dirty="0" smtClean="0">
                <a:solidFill>
                  <a:schemeClr val="dk1"/>
                </a:solidFill>
              </a:rPr>
            </a:br>
            <a:endParaRPr lang="en-US" sz="1400" dirty="0">
              <a:solidFill>
                <a:schemeClr val="dk1"/>
              </a:solidFill>
            </a:endParaRPr>
          </a:p>
          <a:p>
            <a:pPr fontAlgn="auto">
              <a:spcBef>
                <a:spcPts val="0"/>
              </a:spcBef>
              <a:spcAft>
                <a:spcPts val="0"/>
              </a:spcAft>
              <a:defRPr/>
            </a:pPr>
            <a:r>
              <a:rPr lang="en-US" sz="1100" dirty="0">
                <a:solidFill>
                  <a:schemeClr val="dk1"/>
                </a:solidFill>
              </a:rPr>
              <a:t/>
            </a:r>
            <a:br>
              <a:rPr lang="en-US" sz="1100" dirty="0">
                <a:solidFill>
                  <a:schemeClr val="dk1"/>
                </a:solidFill>
              </a:rPr>
            </a:br>
            <a:r>
              <a:rPr lang="en-US" sz="2400" dirty="0">
                <a:solidFill>
                  <a:schemeClr val="dk1"/>
                </a:solidFill>
              </a:rPr>
              <a:t>shall ye </a:t>
            </a:r>
            <a:r>
              <a:rPr lang="en-US" sz="2400" dirty="0" smtClean="0">
                <a:solidFill>
                  <a:schemeClr val="dk1"/>
                </a:solidFill>
              </a:rPr>
              <a:t>celebrate</a:t>
            </a:r>
            <a:r>
              <a:rPr lang="en-US" sz="1600" dirty="0" smtClean="0">
                <a:solidFill>
                  <a:schemeClr val="dk1"/>
                </a:solidFill>
              </a:rPr>
              <a:t> </a:t>
            </a:r>
            <a:r>
              <a:rPr lang="en-US" sz="1600" b="1" dirty="0" smtClean="0">
                <a:solidFill>
                  <a:srgbClr val="002060"/>
                </a:solidFill>
                <a:latin typeface="Comic Sans MS" pitchFamily="66" charset="0"/>
              </a:rPr>
              <a:t>[H7673] </a:t>
            </a:r>
            <a:r>
              <a:rPr lang="en-US" sz="2400" b="1" u="sng" dirty="0" smtClean="0">
                <a:ln>
                  <a:solidFill>
                    <a:srgbClr val="002060"/>
                  </a:solidFill>
                </a:ln>
                <a:solidFill>
                  <a:srgbClr val="75DBFF"/>
                </a:solidFill>
                <a:effectLst>
                  <a:glow rad="76200">
                    <a:schemeClr val="bg1"/>
                  </a:glow>
                </a:effectLst>
              </a:rPr>
              <a:t>your </a:t>
            </a:r>
            <a:r>
              <a:rPr lang="en-US" sz="2400" b="1" u="sng" dirty="0">
                <a:ln>
                  <a:solidFill>
                    <a:srgbClr val="002060"/>
                  </a:solidFill>
                </a:ln>
                <a:solidFill>
                  <a:srgbClr val="75DBFF"/>
                </a:solidFill>
                <a:effectLst>
                  <a:glow rad="76200">
                    <a:schemeClr val="bg1"/>
                  </a:glow>
                </a:effectLst>
              </a:rPr>
              <a:t>Sabbath</a:t>
            </a:r>
            <a:r>
              <a:rPr lang="en-US" sz="2400" b="1" dirty="0" smtClean="0">
                <a:ln>
                  <a:solidFill>
                    <a:srgbClr val="002060"/>
                  </a:solidFill>
                </a:ln>
                <a:solidFill>
                  <a:srgbClr val="75DBFF"/>
                </a:solidFill>
                <a:effectLst>
                  <a:glow rad="76200">
                    <a:schemeClr val="bg1"/>
                  </a:glow>
                </a:effectLst>
              </a:rPr>
              <a:t>.</a:t>
            </a:r>
            <a:endParaRPr lang="en-US" dirty="0"/>
          </a:p>
        </p:txBody>
      </p:sp>
      <p:sp>
        <p:nvSpPr>
          <p:cNvPr id="9" name="TextBox 8"/>
          <p:cNvSpPr txBox="1"/>
          <p:nvPr/>
        </p:nvSpPr>
        <p:spPr>
          <a:xfrm>
            <a:off x="4361629" y="1230056"/>
            <a:ext cx="4312096" cy="5678478"/>
          </a:xfrm>
          <a:prstGeom prst="rect">
            <a:avLst/>
          </a:prstGeom>
          <a:noFill/>
        </p:spPr>
        <p:txBody>
          <a:bodyPr wrap="square" rtlCol="0">
            <a:spAutoFit/>
          </a:bodyPr>
          <a:lstStyle/>
          <a:p>
            <a:pPr marL="0" marR="0" lvl="0" indent="0">
              <a:lnSpc>
                <a:spcPct val="115000"/>
              </a:lnSpc>
              <a:spcBef>
                <a:spcPts val="0"/>
              </a:spcBef>
              <a:spcAft>
                <a:spcPts val="0"/>
              </a:spcAft>
              <a:buFont typeface="+mj-lt"/>
              <a:buNone/>
            </a:pPr>
            <a:endParaRPr lang="en-US" sz="1400" b="1" u="sng" dirty="0">
              <a:solidFill>
                <a:srgbClr val="0070C0"/>
              </a:solidFill>
              <a:effectLst>
                <a:outerShdw blurRad="69850" dist="43180" dir="5400000" sx="0" sy="0">
                  <a:srgbClr val="000000">
                    <a:alpha val="65000"/>
                  </a:srgbClr>
                </a:outerShdw>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2200" b="1" u="sng" dirty="0">
                <a:ln>
                  <a:solidFill>
                    <a:srgbClr val="002060"/>
                  </a:solidFill>
                </a:ln>
                <a:solidFill>
                  <a:srgbClr val="0070C0"/>
                </a:solidFill>
                <a:effectLst>
                  <a:outerShdw blurRad="69850" dist="43180" dir="5400000" sx="0" sy="0">
                    <a:srgbClr val="000000">
                      <a:alpha val="65000"/>
                    </a:srgbClr>
                  </a:outerShdw>
                </a:effectLst>
                <a:ea typeface="Calibri"/>
                <a:cs typeface="Times New Roman"/>
              </a:rPr>
              <a:t>Length of time for</a:t>
            </a:r>
            <a:r>
              <a:rPr lang="en-US" sz="2200" dirty="0">
                <a:ln>
                  <a:solidFill>
                    <a:srgbClr val="002060"/>
                  </a:solidFill>
                </a:ln>
                <a:solidFill>
                  <a:srgbClr val="0070C0"/>
                </a:solidFill>
                <a:effectLst>
                  <a:outerShdw blurRad="69850" dist="43180" dir="5400000" sx="0" sy="0">
                    <a:srgbClr val="000000">
                      <a:alpha val="65000"/>
                    </a:srgbClr>
                  </a:outerShdw>
                </a:effectLst>
                <a:ea typeface="Calibri"/>
                <a:cs typeface="Times New Roman"/>
              </a:rPr>
              <a:t> “</a:t>
            </a:r>
            <a:r>
              <a:rPr lang="en-US" sz="2200" b="1" u="sng"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affliction</a:t>
            </a:r>
            <a:r>
              <a:rPr lang="en-US" sz="2200" b="1" u="sng" dirty="0">
                <a:ln>
                  <a:solidFill>
                    <a:srgbClr val="002060"/>
                  </a:solidFill>
                </a:ln>
                <a:solidFill>
                  <a:srgbClr val="0070C0"/>
                </a:solidFill>
                <a:effectLst>
                  <a:outerShdw blurRad="69850" dist="43180" dir="5400000" sx="0" sy="0">
                    <a:srgbClr val="000000">
                      <a:alpha val="65000"/>
                    </a:srgbClr>
                  </a:outerShdw>
                </a:effectLst>
                <a:ea typeface="Calibri"/>
                <a:cs typeface="Times New Roman"/>
              </a:rPr>
              <a:t> requirement</a:t>
            </a:r>
            <a:r>
              <a:rPr lang="en-US" sz="2200" dirty="0">
                <a:ln>
                  <a:solidFill>
                    <a:srgbClr val="002060"/>
                  </a:solidFill>
                </a:ln>
                <a:solidFill>
                  <a:srgbClr val="0070C0"/>
                </a:solidFill>
                <a:effectLst>
                  <a:outerShdw blurRad="69850" dist="43180" dir="5400000" sx="0" sy="0">
                    <a:srgbClr val="000000">
                      <a:alpha val="65000"/>
                    </a:srgbClr>
                  </a:outerShdw>
                </a:effectLst>
                <a:ea typeface="Calibri"/>
                <a:cs typeface="Times New Roman"/>
              </a:rPr>
              <a:t>”:  </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The context has not changed from </a:t>
            </a:r>
            <a:r>
              <a:rPr lang="en-US" sz="2000" b="1"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affliction</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 it lasts 24 hours from the “</a:t>
            </a:r>
            <a:r>
              <a:rPr lang="en-US" sz="2000" b="1" dirty="0">
                <a:ln>
                  <a:solidFill>
                    <a:srgbClr val="002060"/>
                  </a:solidFill>
                </a:ln>
                <a:solidFill>
                  <a:srgbClr val="00B050"/>
                </a:solidFill>
                <a:effectLst>
                  <a:outerShdw blurRad="69850" dist="43180" dir="5400000" sx="0" sy="0">
                    <a:srgbClr val="000000">
                      <a:alpha val="65000"/>
                    </a:srgbClr>
                  </a:outerShdw>
                </a:effectLst>
                <a:ea typeface="Calibri"/>
                <a:cs typeface="Times New Roman"/>
              </a:rPr>
              <a:t>even</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of the </a:t>
            </a:r>
            <a:r>
              <a:rPr lang="en-US" sz="2000" b="1" dirty="0">
                <a:ln>
                  <a:solidFill>
                    <a:srgbClr val="002060"/>
                  </a:solidFill>
                </a:ln>
                <a:solidFill>
                  <a:srgbClr val="00B050"/>
                </a:solidFill>
                <a:effectLst>
                  <a:outerShdw blurRad="69850" dist="43180" dir="5400000" sx="0" sy="0">
                    <a:srgbClr val="000000">
                      <a:alpha val="65000"/>
                    </a:srgbClr>
                  </a:outerShdw>
                </a:effectLst>
                <a:ea typeface="Calibri"/>
                <a:cs typeface="Times New Roman"/>
              </a:rPr>
              <a:t>9</a:t>
            </a:r>
            <a:r>
              <a:rPr lang="en-US" sz="2000" b="1" baseline="30000" dirty="0">
                <a:ln>
                  <a:solidFill>
                    <a:srgbClr val="002060"/>
                  </a:solidFill>
                </a:ln>
                <a:solidFill>
                  <a:srgbClr val="00B050"/>
                </a:solidFill>
                <a:effectLst>
                  <a:outerShdw blurRad="69850" dist="43180" dir="5400000" sx="0" sy="0">
                    <a:srgbClr val="000000">
                      <a:alpha val="65000"/>
                    </a:srgbClr>
                  </a:outerShdw>
                </a:effectLst>
                <a:ea typeface="Calibri"/>
                <a:cs typeface="Times New Roman"/>
              </a:rPr>
              <a:t>th</a:t>
            </a:r>
            <a:r>
              <a:rPr lang="en-US" sz="2000" b="1" dirty="0">
                <a:ln>
                  <a:solidFill>
                    <a:srgbClr val="002060"/>
                  </a:solidFill>
                </a:ln>
                <a:solidFill>
                  <a:srgbClr val="00B050"/>
                </a:solidFill>
                <a:effectLst>
                  <a:outerShdw blurRad="69850" dist="43180" dir="5400000" sx="0" sy="0">
                    <a:srgbClr val="000000">
                      <a:alpha val="65000"/>
                    </a:srgbClr>
                  </a:outerShdw>
                </a:effectLst>
                <a:ea typeface="Calibri"/>
                <a:cs typeface="Times New Roman"/>
              </a:rPr>
              <a:t> day </a:t>
            </a:r>
            <a:r>
              <a:rPr lang="en-US" sz="2000" b="1" dirty="0">
                <a:ln>
                  <a:solidFill>
                    <a:srgbClr val="002060"/>
                  </a:solidFill>
                </a:ln>
                <a:solidFill>
                  <a:srgbClr val="F9B639"/>
                </a:solidFill>
                <a:effectLst>
                  <a:outerShdw blurRad="69850" dist="43180" dir="5400000" sx="0" sy="0">
                    <a:srgbClr val="000000">
                      <a:alpha val="65000"/>
                    </a:srgbClr>
                  </a:outerShdw>
                </a:effectLst>
                <a:ea typeface="Calibri"/>
                <a:cs typeface="Times New Roman"/>
              </a:rPr>
              <a:t>until</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a:t>
            </a:r>
            <a:r>
              <a:rPr lang="en-US" sz="2000"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
            </a:r>
            <a:br>
              <a:rPr lang="en-US" sz="2000"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br>
            <a:r>
              <a:rPr lang="en-US" sz="2000"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the </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a:t>
            </a:r>
            <a:r>
              <a:rPr lang="en-US" sz="2000" b="1" dirty="0">
                <a:ln>
                  <a:solidFill>
                    <a:srgbClr val="002060"/>
                  </a:solidFill>
                </a:ln>
                <a:solidFill>
                  <a:srgbClr val="00B0F0"/>
                </a:solidFill>
                <a:effectLst>
                  <a:outerShdw blurRad="69850" dist="43180" dir="5400000" sx="0" sy="0">
                    <a:srgbClr val="000000">
                      <a:alpha val="65000"/>
                    </a:srgbClr>
                  </a:outerShdw>
                </a:effectLst>
                <a:ea typeface="Calibri"/>
                <a:cs typeface="Times New Roman"/>
              </a:rPr>
              <a:t>even</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a:t>
            </a:r>
            <a:r>
              <a:rPr lang="en-US" sz="2000"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of </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the </a:t>
            </a:r>
            <a:r>
              <a:rPr lang="en-US" sz="2000" b="1" dirty="0">
                <a:ln>
                  <a:solidFill>
                    <a:srgbClr val="002060"/>
                  </a:solidFill>
                </a:ln>
                <a:solidFill>
                  <a:srgbClr val="00B0F0"/>
                </a:solidFill>
                <a:effectLst>
                  <a:outerShdw blurRad="69850" dist="43180" dir="5400000" sx="0" sy="0">
                    <a:srgbClr val="000000">
                      <a:alpha val="65000"/>
                    </a:srgbClr>
                  </a:outerShdw>
                </a:effectLst>
                <a:ea typeface="Calibri"/>
                <a:cs typeface="Times New Roman"/>
              </a:rPr>
              <a:t>10</a:t>
            </a:r>
            <a:r>
              <a:rPr lang="en-US" sz="2000" b="1" baseline="30000" dirty="0">
                <a:ln>
                  <a:solidFill>
                    <a:srgbClr val="002060"/>
                  </a:solidFill>
                </a:ln>
                <a:solidFill>
                  <a:srgbClr val="00B0F0"/>
                </a:solidFill>
                <a:effectLst>
                  <a:outerShdw blurRad="69850" dist="43180" dir="5400000" sx="0" sy="0">
                    <a:srgbClr val="000000">
                      <a:alpha val="65000"/>
                    </a:srgbClr>
                  </a:outerShdw>
                </a:effectLst>
                <a:ea typeface="Calibri"/>
                <a:cs typeface="Times New Roman"/>
              </a:rPr>
              <a:t>th</a:t>
            </a:r>
            <a:r>
              <a:rPr lang="en-US" sz="2000" b="1" dirty="0">
                <a:ln>
                  <a:solidFill>
                    <a:srgbClr val="002060"/>
                  </a:solidFill>
                </a:ln>
                <a:solidFill>
                  <a:srgbClr val="00B0F0"/>
                </a:solidFill>
                <a:effectLst>
                  <a:outerShdw blurRad="69850" dist="43180" dir="5400000" sx="0" sy="0">
                    <a:srgbClr val="000000">
                      <a:alpha val="65000"/>
                    </a:srgbClr>
                  </a:outerShdw>
                </a:effectLst>
                <a:ea typeface="Calibri"/>
                <a:cs typeface="Times New Roman"/>
              </a:rPr>
              <a:t> </a:t>
            </a:r>
            <a:r>
              <a:rPr lang="en-US" sz="2000" b="1" dirty="0" smtClean="0">
                <a:ln>
                  <a:solidFill>
                    <a:srgbClr val="002060"/>
                  </a:solidFill>
                </a:ln>
                <a:solidFill>
                  <a:srgbClr val="00B0F0"/>
                </a:solidFill>
                <a:effectLst>
                  <a:outerShdw blurRad="69850" dist="43180" dir="5400000" sx="0" sy="0">
                    <a:srgbClr val="000000">
                      <a:alpha val="65000"/>
                    </a:srgbClr>
                  </a:outerShdw>
                </a:effectLst>
                <a:ea typeface="Calibri"/>
                <a:cs typeface="Times New Roman"/>
              </a:rPr>
              <a:t>day for Yom Kippur/Day of Atonement.</a:t>
            </a:r>
            <a:endParaRPr lang="en-US" sz="2000" dirty="0">
              <a:ln>
                <a:solidFill>
                  <a:srgbClr val="002060"/>
                </a:solidFill>
              </a:ln>
              <a:solidFill>
                <a:srgbClr val="00B0F0"/>
              </a:solidFill>
              <a:ea typeface="Calibri"/>
              <a:cs typeface="Times New Roman"/>
            </a:endParaRPr>
          </a:p>
          <a:p>
            <a:pPr marL="342900" marR="0" lvl="0" indent="-342900">
              <a:lnSpc>
                <a:spcPct val="115000"/>
              </a:lnSpc>
              <a:spcBef>
                <a:spcPts val="0"/>
              </a:spcBef>
              <a:spcAft>
                <a:spcPts val="0"/>
              </a:spcAft>
              <a:buFont typeface="+mj-lt"/>
              <a:buAutoNum type="arabicPeriod"/>
            </a:pPr>
            <a:r>
              <a:rPr lang="en-US" sz="2200" b="1" u="sng" dirty="0">
                <a:ln>
                  <a:solidFill>
                    <a:srgbClr val="002060"/>
                  </a:solidFill>
                </a:ln>
                <a:solidFill>
                  <a:srgbClr val="0070C0"/>
                </a:solidFill>
                <a:effectLst>
                  <a:outerShdw blurRad="69850" dist="43180" dir="5400000" sx="0" sy="0">
                    <a:srgbClr val="000000">
                      <a:alpha val="65000"/>
                    </a:srgbClr>
                  </a:outerShdw>
                </a:effectLst>
                <a:ea typeface="Calibri"/>
                <a:cs typeface="Times New Roman"/>
              </a:rPr>
              <a:t>Declaration</a:t>
            </a:r>
            <a:r>
              <a:rPr lang="en-US" sz="2200" dirty="0">
                <a:ln>
                  <a:solidFill>
                    <a:srgbClr val="002060"/>
                  </a:solidFill>
                </a:ln>
                <a:solidFill>
                  <a:srgbClr val="0070C0"/>
                </a:solidFill>
                <a:effectLst>
                  <a:outerShdw blurRad="69850" dist="43180" dir="5400000" sx="0" sy="0">
                    <a:srgbClr val="000000">
                      <a:alpha val="65000"/>
                    </a:srgbClr>
                  </a:outerShdw>
                </a:effectLst>
                <a:ea typeface="Calibri"/>
                <a:cs typeface="Times New Roman"/>
              </a:rPr>
              <a:t>:  </a:t>
            </a:r>
            <a:r>
              <a:rPr lang="en-US" sz="2000" b="1"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affliction</a:t>
            </a:r>
            <a:r>
              <a:rPr lang="en-US" sz="2000"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 </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of one’s soul begins 12 hours in </a:t>
            </a:r>
            <a:r>
              <a:rPr lang="en-US" sz="2000"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advance to be prepared </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for the </a:t>
            </a:r>
            <a:r>
              <a:rPr lang="en-US" sz="2000" b="1" dirty="0">
                <a:ln>
                  <a:solidFill>
                    <a:srgbClr val="002060"/>
                  </a:solidFill>
                </a:ln>
                <a:solidFill>
                  <a:srgbClr val="00B050"/>
                </a:solidFill>
                <a:effectLst>
                  <a:outerShdw blurRad="38100" dist="38100" dir="2700000" algn="tl">
                    <a:srgbClr val="000000">
                      <a:alpha val="43137"/>
                    </a:srgbClr>
                  </a:outerShdw>
                </a:effectLst>
                <a:ea typeface="Calibri"/>
                <a:cs typeface="Times New Roman"/>
              </a:rPr>
              <a:t>celebration</a:t>
            </a:r>
            <a:r>
              <a:rPr lang="en-US" sz="2000" b="1" dirty="0">
                <a:ln>
                  <a:solidFill>
                    <a:srgbClr val="002060"/>
                  </a:solidFill>
                </a:ln>
                <a:solidFill>
                  <a:srgbClr val="7030A0"/>
                </a:solidFill>
                <a:effectLst>
                  <a:outerShdw blurRad="69850" dist="43180" dir="5400000" sx="0" sy="0">
                    <a:srgbClr val="000000">
                      <a:alpha val="65000"/>
                    </a:srgbClr>
                  </a:outerShdw>
                </a:effectLst>
                <a:ea typeface="Calibri"/>
                <a:cs typeface="Times New Roman"/>
              </a:rPr>
              <a:t> of </a:t>
            </a:r>
            <a:r>
              <a:rPr lang="en-US" b="1" dirty="0" smtClean="0">
                <a:ln>
                  <a:solidFill>
                    <a:srgbClr val="002060"/>
                  </a:solidFill>
                </a:ln>
                <a:solidFill>
                  <a:srgbClr val="FF0000"/>
                </a:solidFill>
                <a:effectLst>
                  <a:glow rad="76200">
                    <a:schemeClr val="bg1"/>
                  </a:glow>
                  <a:outerShdw blurRad="69850" dist="43180" dir="5400000" sx="0" sy="0">
                    <a:srgbClr val="000000">
                      <a:alpha val="65000"/>
                    </a:srgbClr>
                  </a:outerShdw>
                </a:effectLst>
                <a:ea typeface="Calibri"/>
                <a:cs typeface="Times New Roman"/>
              </a:rPr>
              <a:t>[the12</a:t>
            </a:r>
            <a:r>
              <a:rPr lang="en-US" b="1" baseline="30000" dirty="0" smtClean="0">
                <a:ln>
                  <a:solidFill>
                    <a:srgbClr val="002060"/>
                  </a:solidFill>
                </a:ln>
                <a:solidFill>
                  <a:srgbClr val="FF0000"/>
                </a:solidFill>
                <a:effectLst>
                  <a:glow rad="76200">
                    <a:schemeClr val="bg1"/>
                  </a:glow>
                  <a:outerShdw blurRad="69850" dist="43180" dir="5400000" sx="0" sy="0">
                    <a:srgbClr val="000000">
                      <a:alpha val="65000"/>
                    </a:srgbClr>
                  </a:outerShdw>
                </a:effectLst>
                <a:ea typeface="Calibri"/>
                <a:cs typeface="Times New Roman"/>
              </a:rPr>
              <a:t>th</a:t>
            </a:r>
            <a:r>
              <a:rPr lang="en-US" b="1" dirty="0" smtClean="0">
                <a:ln>
                  <a:solidFill>
                    <a:srgbClr val="002060"/>
                  </a:solidFill>
                </a:ln>
                <a:solidFill>
                  <a:srgbClr val="FF0000"/>
                </a:solidFill>
                <a:effectLst>
                  <a:glow rad="76200">
                    <a:schemeClr val="bg1"/>
                  </a:glow>
                  <a:outerShdw blurRad="69850" dist="43180" dir="5400000" sx="0" sy="0">
                    <a:srgbClr val="000000">
                      <a:alpha val="65000"/>
                    </a:srgbClr>
                  </a:outerShdw>
                </a:effectLst>
                <a:ea typeface="Calibri"/>
                <a:cs typeface="Times New Roman"/>
              </a:rPr>
              <a:t> Mention]</a:t>
            </a:r>
            <a:r>
              <a:rPr lang="en-US" sz="2000" dirty="0" smtClean="0">
                <a:ln>
                  <a:solidFill>
                    <a:srgbClr val="002060"/>
                  </a:solidFill>
                </a:ln>
                <a:solidFill>
                  <a:srgbClr val="FF0000"/>
                </a:solidFill>
                <a:effectLst>
                  <a:glow rad="76200">
                    <a:schemeClr val="bg1"/>
                  </a:glow>
                  <a:outerShdw blurRad="69850" dist="43180" dir="5400000" sx="0" sy="0">
                    <a:srgbClr val="000000">
                      <a:alpha val="65000"/>
                    </a:srgbClr>
                  </a:outerShdw>
                </a:effectLst>
                <a:ea typeface="Calibri"/>
                <a:cs typeface="Times New Roman"/>
              </a:rPr>
              <a:t> </a:t>
            </a:r>
            <a:r>
              <a:rPr lang="en-US" sz="2000" b="1"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t>Atonement Sabbath </a:t>
            </a:r>
            <a:r>
              <a:rPr lang="en-US" sz="2000"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at “dawn – break of day” </a:t>
            </a:r>
            <a:r>
              <a:rPr lang="en-US" sz="2000" b="1"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t>on the 10</a:t>
            </a:r>
            <a:r>
              <a:rPr lang="en-US" sz="2000" b="1" baseline="30000"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t>th</a:t>
            </a:r>
            <a:r>
              <a:rPr lang="en-US" sz="2000" b="1"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t> day </a:t>
            </a:r>
            <a:br>
              <a:rPr lang="en-US" sz="2000" b="1"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br>
            <a:r>
              <a:rPr lang="en-US" sz="2000" b="1"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t>of the 7</a:t>
            </a:r>
            <a:r>
              <a:rPr lang="en-US" sz="2000" b="1" baseline="30000"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t>th</a:t>
            </a:r>
            <a:r>
              <a:rPr lang="en-US" sz="2000" b="1" dirty="0" smtClean="0">
                <a:ln>
                  <a:solidFill>
                    <a:srgbClr val="002060"/>
                  </a:solidFill>
                </a:ln>
                <a:solidFill>
                  <a:srgbClr val="00B0F0"/>
                </a:solidFill>
                <a:effectLst>
                  <a:glow rad="76200">
                    <a:schemeClr val="bg1"/>
                  </a:glow>
                  <a:outerShdw blurRad="69850" dist="43180" dir="5400000" sx="0" sy="0">
                    <a:srgbClr val="000000">
                      <a:alpha val="65000"/>
                    </a:srgbClr>
                  </a:outerShdw>
                </a:effectLst>
                <a:ea typeface="Calibri"/>
                <a:cs typeface="Times New Roman"/>
              </a:rPr>
              <a:t> month!</a:t>
            </a:r>
            <a:r>
              <a:rPr lang="en-US" sz="2000" b="1" dirty="0" smtClean="0">
                <a:ln>
                  <a:solidFill>
                    <a:srgbClr val="002060"/>
                  </a:solidFill>
                </a:ln>
                <a:solidFill>
                  <a:srgbClr val="7030A0"/>
                </a:solidFill>
                <a:effectLst>
                  <a:outerShdw blurRad="69850" dist="43180" dir="5400000" sx="0" sy="0">
                    <a:srgbClr val="000000">
                      <a:alpha val="65000"/>
                    </a:srgbClr>
                  </a:outerShdw>
                </a:effectLst>
                <a:ea typeface="Calibri"/>
                <a:cs typeface="Times New Roman"/>
              </a:rPr>
              <a:t>  </a:t>
            </a:r>
            <a:endParaRPr lang="en-US" sz="2200" dirty="0">
              <a:ln>
                <a:solidFill>
                  <a:srgbClr val="002060"/>
                </a:solidFill>
              </a:ln>
              <a:solidFill>
                <a:srgbClr val="0070C0"/>
              </a:solidFill>
            </a:endParaRPr>
          </a:p>
          <a:p>
            <a:endParaRPr lang="en-US" dirty="0"/>
          </a:p>
        </p:txBody>
      </p:sp>
      <p:sp>
        <p:nvSpPr>
          <p:cNvPr id="2" name="Rectangle 1"/>
          <p:cNvSpPr/>
          <p:nvPr/>
        </p:nvSpPr>
        <p:spPr>
          <a:xfrm>
            <a:off x="1033447" y="5013176"/>
            <a:ext cx="3287541" cy="1169551"/>
          </a:xfrm>
          <a:prstGeom prst="rect">
            <a:avLst/>
          </a:prstGeom>
          <a:solidFill>
            <a:schemeClr val="tx2">
              <a:lumMod val="50000"/>
            </a:schemeClr>
          </a:solidFill>
          <a:scene3d>
            <a:camera prst="orthographicFront"/>
            <a:lightRig rig="threePt" dir="t"/>
          </a:scene3d>
          <a:sp3d>
            <a:bevelT w="152400" h="50800" prst="softRound"/>
          </a:sp3d>
        </p:spPr>
        <p:txBody>
          <a:bodyPr wrap="square">
            <a:spAutoFit/>
          </a:bodyPr>
          <a:lstStyle/>
          <a:p>
            <a:pPr algn="ctr"/>
            <a:r>
              <a:rPr lang="en-US" b="1" dirty="0">
                <a:solidFill>
                  <a:srgbClr val="A7E8FF"/>
                </a:solidFill>
                <a:latin typeface="Comic Sans MS" pitchFamily="66" charset="0"/>
              </a:rPr>
              <a:t>H</a:t>
            </a:r>
            <a:r>
              <a:rPr lang="en-US" b="1" dirty="0" smtClean="0">
                <a:solidFill>
                  <a:srgbClr val="A7E8FF"/>
                </a:solidFill>
                <a:latin typeface="Comic Sans MS" pitchFamily="66" charset="0"/>
              </a:rPr>
              <a:t>7673</a:t>
            </a:r>
            <a:r>
              <a:rPr lang="en-US" dirty="0" smtClean="0">
                <a:latin typeface="Comic Sans MS" pitchFamily="66" charset="0"/>
              </a:rPr>
              <a:t>  </a:t>
            </a:r>
            <a:r>
              <a:rPr lang="en-US" dirty="0" err="1" smtClean="0">
                <a:solidFill>
                  <a:schemeClr val="accent1">
                    <a:lumMod val="20000"/>
                    <a:lumOff val="80000"/>
                  </a:schemeClr>
                </a:solidFill>
                <a:latin typeface="Comic Sans MS" pitchFamily="66" charset="0"/>
              </a:rPr>
              <a:t>shabath</a:t>
            </a:r>
            <a:r>
              <a:rPr lang="en-US" dirty="0" smtClean="0">
                <a:solidFill>
                  <a:schemeClr val="accent1">
                    <a:lumMod val="20000"/>
                    <a:lumOff val="80000"/>
                  </a:schemeClr>
                </a:solidFill>
                <a:latin typeface="Comic Sans MS" pitchFamily="66" charset="0"/>
              </a:rPr>
              <a:t>; a </a:t>
            </a:r>
            <a:r>
              <a:rPr lang="en-US" dirty="0">
                <a:solidFill>
                  <a:schemeClr val="accent1">
                    <a:lumMod val="20000"/>
                    <a:lumOff val="80000"/>
                  </a:schemeClr>
                </a:solidFill>
                <a:latin typeface="Comic Sans MS" pitchFamily="66" charset="0"/>
              </a:rPr>
              <a:t>primitive root; to repose, </a:t>
            </a:r>
            <a:r>
              <a:rPr lang="en-US" sz="1600" dirty="0" smtClean="0">
                <a:solidFill>
                  <a:schemeClr val="accent1">
                    <a:lumMod val="20000"/>
                    <a:lumOff val="80000"/>
                  </a:schemeClr>
                </a:solidFill>
                <a:latin typeface="Comic Sans MS" pitchFamily="66" charset="0"/>
              </a:rPr>
              <a:t>[relax], </a:t>
            </a:r>
            <a:br>
              <a:rPr lang="en-US" sz="1600" dirty="0" smtClean="0">
                <a:solidFill>
                  <a:schemeClr val="accent1">
                    <a:lumMod val="20000"/>
                    <a:lumOff val="80000"/>
                  </a:schemeClr>
                </a:solidFill>
                <a:latin typeface="Comic Sans MS" pitchFamily="66" charset="0"/>
              </a:rPr>
            </a:br>
            <a:r>
              <a:rPr lang="en-US" dirty="0" smtClean="0">
                <a:solidFill>
                  <a:schemeClr val="accent1">
                    <a:lumMod val="20000"/>
                    <a:lumOff val="80000"/>
                  </a:schemeClr>
                </a:solidFill>
                <a:latin typeface="Comic Sans MS" pitchFamily="66" charset="0"/>
              </a:rPr>
              <a:t>i.e</a:t>
            </a:r>
            <a:r>
              <a:rPr lang="en-US" dirty="0">
                <a:solidFill>
                  <a:schemeClr val="accent1">
                    <a:lumMod val="20000"/>
                    <a:lumOff val="80000"/>
                  </a:schemeClr>
                </a:solidFill>
                <a:latin typeface="Comic Sans MS" pitchFamily="66" charset="0"/>
              </a:rPr>
              <a:t>. desist from </a:t>
            </a:r>
            <a:r>
              <a:rPr lang="en-US" dirty="0" smtClean="0">
                <a:solidFill>
                  <a:schemeClr val="accent1">
                    <a:lumMod val="20000"/>
                    <a:lumOff val="80000"/>
                  </a:schemeClr>
                </a:solidFill>
                <a:latin typeface="Comic Sans MS" pitchFamily="66" charset="0"/>
              </a:rPr>
              <a:t>exertion, </a:t>
            </a:r>
            <a:r>
              <a:rPr lang="en-US" sz="1600" dirty="0" smtClean="0">
                <a:solidFill>
                  <a:schemeClr val="accent1">
                    <a:lumMod val="20000"/>
                    <a:lumOff val="80000"/>
                  </a:schemeClr>
                </a:solidFill>
                <a:latin typeface="Comic Sans MS" pitchFamily="66" charset="0"/>
              </a:rPr>
              <a:t>[inactivity]. </a:t>
            </a:r>
            <a:endParaRPr lang="en-US" dirty="0">
              <a:solidFill>
                <a:schemeClr val="accent1">
                  <a:lumMod val="20000"/>
                  <a:lumOff val="80000"/>
                </a:schemeClr>
              </a:solidFill>
              <a:latin typeface="Comic Sans MS" pitchFamily="66" charset="0"/>
            </a:endParaRPr>
          </a:p>
        </p:txBody>
      </p:sp>
    </p:spTree>
    <p:extLst>
      <p:ext uri="{BB962C8B-B14F-4D97-AF65-F5344CB8AC3E}">
        <p14:creationId xmlns:p14="http://schemas.microsoft.com/office/powerpoint/2010/main" val="313906328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4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4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up)">
                                      <p:cBhvr>
                                        <p:cTn id="2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84</a:t>
            </a:fld>
            <a:endParaRPr lang="es-ES" b="0" dirty="0">
              <a:solidFill>
                <a:schemeClr val="tx1"/>
              </a:solidFill>
            </a:endParaRPr>
          </a:p>
        </p:txBody>
      </p:sp>
      <p:sp>
        <p:nvSpPr>
          <p:cNvPr id="4" name="Title 4"/>
          <p:cNvSpPr txBox="1">
            <a:spLocks/>
          </p:cNvSpPr>
          <p:nvPr/>
        </p:nvSpPr>
        <p:spPr>
          <a:xfrm>
            <a:off x="611560" y="332656"/>
            <a:ext cx="7930852" cy="1268871"/>
          </a:xfrm>
          <a:prstGeom prst="rect">
            <a:avLst/>
          </a:prstGeom>
          <a:solidFill>
            <a:schemeClr val="accent4">
              <a:lumMod val="20000"/>
              <a:lumOff val="80000"/>
              <a:alpha val="63000"/>
            </a:schemeClr>
          </a:solidFill>
          <a:ln w="76200">
            <a:solidFill>
              <a:schemeClr val="accent5"/>
            </a:solidFill>
          </a:ln>
          <a:scene3d>
            <a:camera prst="orthographicFront"/>
            <a:lightRig rig="threePt" dir="t"/>
          </a:scene3d>
          <a:sp3d>
            <a:bevelT prst="relaxedInset"/>
          </a:sp3d>
        </p:spPr>
        <p:txBody>
          <a:bodyPr>
            <a:sp3d extrusionH="57150">
              <a:bevelT w="38100" h="38100" prst="angle"/>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accent5"/>
                </a:solidFill>
              </a:rPr>
              <a:t>Two Strict Requirements</a:t>
            </a:r>
          </a:p>
          <a:p>
            <a:r>
              <a:rPr lang="en-US" sz="4000" dirty="0" smtClean="0">
                <a:solidFill>
                  <a:schemeClr val="accent5"/>
                </a:solidFill>
              </a:rPr>
              <a:t>Repeated 3 Times Each</a:t>
            </a:r>
            <a:endParaRPr lang="en-US" sz="4000" dirty="0">
              <a:solidFill>
                <a:schemeClr val="accent5"/>
              </a:solidFill>
            </a:endParaRPr>
          </a:p>
        </p:txBody>
      </p:sp>
      <p:sp>
        <p:nvSpPr>
          <p:cNvPr id="5" name="Rectangle 4"/>
          <p:cNvSpPr/>
          <p:nvPr/>
        </p:nvSpPr>
        <p:spPr>
          <a:xfrm>
            <a:off x="611560" y="1678175"/>
            <a:ext cx="3744874" cy="4185761"/>
          </a:xfrm>
          <a:prstGeom prst="rect">
            <a:avLst/>
          </a:prstGeom>
          <a:solidFill>
            <a:schemeClr val="accent4">
              <a:lumMod val="20000"/>
              <a:lumOff val="80000"/>
              <a:alpha val="21000"/>
            </a:schemeClr>
          </a:solidFill>
          <a:ln w="57150">
            <a:solidFill>
              <a:schemeClr val="accent1"/>
            </a:solidFill>
          </a:ln>
          <a:scene3d>
            <a:camera prst="orthographicFront"/>
            <a:lightRig rig="flat" dir="tl">
              <a:rot lat="0" lon="0" rev="6600000"/>
            </a:lightRig>
          </a:scene3d>
          <a:sp3d>
            <a:bevelT prst="relaxedInse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smtClean="0">
                <a:ln w="11430"/>
                <a:solidFill>
                  <a:schemeClr val="tx2"/>
                </a:solidFill>
                <a:effectLst>
                  <a:outerShdw blurRad="50800" dist="39000" dir="5460000" algn="tl">
                    <a:srgbClr val="000000">
                      <a:alpha val="38000"/>
                    </a:srgbClr>
                  </a:outerShdw>
                </a:effectLst>
                <a:latin typeface="Segoe Print" pitchFamily="2" charset="0"/>
              </a:rPr>
              <a:t>“thy soul shall do no work”</a:t>
            </a:r>
            <a:br>
              <a:rPr lang="en-US" sz="2800" b="1" dirty="0" smtClean="0">
                <a:ln w="11430"/>
                <a:solidFill>
                  <a:schemeClr val="tx2"/>
                </a:solidFill>
                <a:effectLst>
                  <a:outerShdw blurRad="50800" dist="39000" dir="5460000" algn="tl">
                    <a:srgbClr val="000000">
                      <a:alpha val="38000"/>
                    </a:srgbClr>
                  </a:outerShdw>
                </a:effectLst>
                <a:latin typeface="Segoe Print" pitchFamily="2" charset="0"/>
              </a:rPr>
            </a:br>
            <a:endParaRPr lang="en-US" sz="1400" b="1" dirty="0" smtClean="0">
              <a:ln w="11430"/>
              <a:solidFill>
                <a:schemeClr val="tx2"/>
              </a:solidFill>
              <a:effectLst>
                <a:outerShdw blurRad="50800" dist="39000" dir="5460000" algn="tl">
                  <a:srgbClr val="000000">
                    <a:alpha val="38000"/>
                  </a:srgbClr>
                </a:outerShdw>
              </a:effectLst>
              <a:latin typeface="Segoe Print" pitchFamily="2" charset="0"/>
            </a:endParaRPr>
          </a:p>
          <a:p>
            <a:pPr marL="514350" indent="-514350">
              <a:buAutoNum type="arabicPeriod"/>
            </a:pPr>
            <a:r>
              <a:rPr lang="en-US" sz="2800" b="1" cap="none" spc="0" dirty="0" smtClean="0">
                <a:ln w="11430"/>
                <a:solidFill>
                  <a:srgbClr val="004D86"/>
                </a:solidFill>
                <a:effectLst>
                  <a:outerShdw blurRad="50800" dist="39000" dir="5460000" algn="tl">
                    <a:srgbClr val="000000">
                      <a:alpha val="38000"/>
                    </a:srgbClr>
                  </a:outerShdw>
                </a:effectLst>
                <a:latin typeface="Papyrus" pitchFamily="66" charset="0"/>
              </a:rPr>
              <a:t>Found in: </a:t>
            </a:r>
            <a:br>
              <a:rPr lang="en-US" sz="2800" b="1" cap="none" spc="0" dirty="0" smtClean="0">
                <a:ln w="11430"/>
                <a:solidFill>
                  <a:srgbClr val="004D86"/>
                </a:solidFill>
                <a:effectLst>
                  <a:outerShdw blurRad="50800" dist="39000" dir="5460000" algn="tl">
                    <a:srgbClr val="000000">
                      <a:alpha val="38000"/>
                    </a:srgbClr>
                  </a:outerShdw>
                </a:effectLst>
                <a:latin typeface="Papyrus" pitchFamily="66" charset="0"/>
              </a:rPr>
            </a:br>
            <a:r>
              <a:rPr lang="en-US" sz="2800" b="1" cap="none" spc="0" dirty="0" err="1" smtClean="0">
                <a:ln w="11430"/>
                <a:solidFill>
                  <a:srgbClr val="004D86"/>
                </a:solidFill>
                <a:effectLst>
                  <a:outerShdw blurRad="50800" dist="39000" dir="5460000" algn="tl">
                    <a:srgbClr val="000000">
                      <a:alpha val="38000"/>
                    </a:srgbClr>
                  </a:outerShdw>
                </a:effectLst>
                <a:latin typeface="Papyrus" pitchFamily="66" charset="0"/>
              </a:rPr>
              <a:t>vs</a:t>
            </a:r>
            <a:r>
              <a:rPr lang="en-US" sz="2800" b="1" cap="none" spc="0" dirty="0" smtClean="0">
                <a:ln w="11430"/>
                <a:solidFill>
                  <a:srgbClr val="004D86"/>
                </a:solidFill>
                <a:effectLst>
                  <a:outerShdw blurRad="50800" dist="39000" dir="5460000" algn="tl">
                    <a:srgbClr val="000000">
                      <a:alpha val="38000"/>
                    </a:srgbClr>
                  </a:outerShdw>
                </a:effectLst>
                <a:latin typeface="Papyrus" pitchFamily="66" charset="0"/>
              </a:rPr>
              <a:t> 28, 30, 31.</a:t>
            </a:r>
          </a:p>
          <a:p>
            <a:pPr marL="514350" indent="-514350">
              <a:buFontTx/>
              <a:buAutoNum type="arabicPeriod"/>
            </a:pP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Timeframe:  24 hrs.</a:t>
            </a:r>
          </a:p>
          <a:p>
            <a:pPr marL="514350" indent="-514350">
              <a:buFont typeface="Wingdings" pitchFamily="2" charset="2"/>
              <a:buChar char="§"/>
            </a:pP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 on the full 10</a:t>
            </a:r>
            <a:r>
              <a:rPr lang="en-US" sz="2800" b="1" baseline="30000" dirty="0" smtClean="0">
                <a:ln w="11430"/>
                <a:solidFill>
                  <a:srgbClr val="00B0F0"/>
                </a:solidFill>
                <a:effectLst>
                  <a:outerShdw blurRad="50800" dist="39000" dir="5460000" algn="tl">
                    <a:srgbClr val="000000">
                      <a:alpha val="38000"/>
                    </a:srgbClr>
                  </a:outerShdw>
                </a:effectLst>
                <a:latin typeface="Papyrus" pitchFamily="66" charset="0"/>
              </a:rPr>
              <a:t>th</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 day, </a:t>
            </a:r>
            <a:br>
              <a:rPr lang="en-US" sz="2800" b="1" dirty="0" smtClean="0">
                <a:ln w="11430"/>
                <a:solidFill>
                  <a:srgbClr val="00B0F0"/>
                </a:solidFill>
                <a:effectLst>
                  <a:outerShdw blurRad="50800" dist="39000" dir="5460000" algn="tl">
                    <a:srgbClr val="000000">
                      <a:alpha val="38000"/>
                    </a:srgbClr>
                  </a:outerShdw>
                </a:effectLst>
                <a:latin typeface="Papyrus" pitchFamily="66" charset="0"/>
              </a:rPr>
            </a:b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7</a:t>
            </a:r>
            <a:r>
              <a:rPr lang="en-US" sz="2800" b="1" baseline="30000" dirty="0" smtClean="0">
                <a:ln w="11430"/>
                <a:solidFill>
                  <a:srgbClr val="00B0F0"/>
                </a:solidFill>
                <a:effectLst>
                  <a:outerShdw blurRad="50800" dist="39000" dir="5460000" algn="tl">
                    <a:srgbClr val="000000">
                      <a:alpha val="38000"/>
                    </a:srgbClr>
                  </a:outerShdw>
                </a:effectLst>
                <a:latin typeface="Papyrus" pitchFamily="66" charset="0"/>
              </a:rPr>
              <a:t>th</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 month;</a:t>
            </a:r>
          </a:p>
          <a:p>
            <a:pPr marL="514350" indent="-514350">
              <a:buFont typeface="Wingdings" pitchFamily="2" charset="2"/>
              <a:buChar char="§"/>
            </a:pP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a:t>
            </a:r>
            <a:r>
              <a:rPr lang="en-US" sz="2800" b="1" dirty="0">
                <a:ln w="11430"/>
                <a:solidFill>
                  <a:schemeClr val="bg2">
                    <a:lumMod val="50000"/>
                  </a:schemeClr>
                </a:solidFill>
                <a:effectLst>
                  <a:outerShdw blurRad="50800" dist="39000" dir="5460000" algn="tl">
                    <a:srgbClr val="000000">
                      <a:alpha val="38000"/>
                    </a:srgbClr>
                  </a:outerShdw>
                </a:effectLst>
                <a:latin typeface="Papyrus" pitchFamily="66" charset="0"/>
              </a:rPr>
              <a:t>dawn</a:t>
            </a:r>
            <a:r>
              <a:rPr lang="en-US" sz="2800" b="1" dirty="0">
                <a:ln w="11430"/>
                <a:solidFill>
                  <a:srgbClr val="00B0F0"/>
                </a:solidFill>
                <a:effectLst>
                  <a:outerShdw blurRad="50800" dist="39000" dir="5460000" algn="tl">
                    <a:srgbClr val="000000">
                      <a:alpha val="38000"/>
                    </a:srgbClr>
                  </a:outerShdw>
                </a:effectLst>
                <a:latin typeface="Papyrus" pitchFamily="66" charset="0"/>
              </a:rPr>
              <a:t> to </a:t>
            </a:r>
            <a:r>
              <a:rPr lang="en-US" sz="2800" b="1" dirty="0">
                <a:ln w="11430"/>
                <a:solidFill>
                  <a:schemeClr val="bg2">
                    <a:lumMod val="50000"/>
                  </a:schemeClr>
                </a:solidFill>
                <a:effectLst>
                  <a:outerShdw blurRad="50800" dist="39000" dir="5460000" algn="tl">
                    <a:srgbClr val="000000">
                      <a:alpha val="38000"/>
                    </a:srgbClr>
                  </a:outerShdw>
                </a:effectLst>
                <a:latin typeface="Papyrus" pitchFamily="66" charset="0"/>
              </a:rPr>
              <a:t>dawn</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a:t>
            </a:r>
            <a:br>
              <a:rPr lang="en-US" sz="2800" b="1" dirty="0" smtClean="0">
                <a:ln w="11430"/>
                <a:solidFill>
                  <a:srgbClr val="00B0F0"/>
                </a:solidFill>
                <a:effectLst>
                  <a:outerShdw blurRad="50800" dist="39000" dir="5460000" algn="tl">
                    <a:srgbClr val="000000">
                      <a:alpha val="38000"/>
                    </a:srgbClr>
                  </a:outerShdw>
                </a:effectLst>
                <a:latin typeface="Papyrus" pitchFamily="66" charset="0"/>
              </a:rPr>
            </a:br>
            <a:endParaRPr lang="en-US" sz="2800" b="1" dirty="0">
              <a:ln w="11430"/>
              <a:solidFill>
                <a:srgbClr val="00B0F0"/>
              </a:solidFill>
              <a:effectLst>
                <a:outerShdw blurRad="50800" dist="39000" dir="5460000" algn="tl">
                  <a:srgbClr val="000000">
                    <a:alpha val="38000"/>
                  </a:srgbClr>
                </a:outerShdw>
              </a:effectLst>
              <a:latin typeface="Papyrus" pitchFamily="66" charset="0"/>
            </a:endParaRPr>
          </a:p>
        </p:txBody>
      </p:sp>
      <p:sp>
        <p:nvSpPr>
          <p:cNvPr id="6" name="Rectangle 5"/>
          <p:cNvSpPr/>
          <p:nvPr/>
        </p:nvSpPr>
        <p:spPr>
          <a:xfrm>
            <a:off x="4794120" y="1674664"/>
            <a:ext cx="3744874" cy="4154984"/>
          </a:xfrm>
          <a:prstGeom prst="rect">
            <a:avLst/>
          </a:prstGeom>
          <a:solidFill>
            <a:schemeClr val="accent4">
              <a:lumMod val="20000"/>
              <a:lumOff val="80000"/>
              <a:alpha val="21000"/>
            </a:schemeClr>
          </a:solidFill>
          <a:ln w="57150">
            <a:solidFill>
              <a:schemeClr val="accent1"/>
            </a:solidFill>
          </a:ln>
          <a:scene3d>
            <a:camera prst="orthographicFront"/>
            <a:lightRig rig="flat" dir="tl">
              <a:rot lat="0" lon="0" rev="6600000"/>
            </a:lightRig>
          </a:scene3d>
          <a:sp3d>
            <a:bevelT prst="relaxedInse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smtClean="0">
                <a:ln w="11430"/>
                <a:solidFill>
                  <a:srgbClr val="92D050"/>
                </a:solidFill>
                <a:effectLst>
                  <a:outerShdw blurRad="50800" dist="39000" dir="5460000" algn="tl">
                    <a:srgbClr val="000000">
                      <a:alpha val="38000"/>
                    </a:srgbClr>
                  </a:outerShdw>
                </a:effectLst>
                <a:latin typeface="Segoe Print" pitchFamily="2" charset="0"/>
              </a:rPr>
              <a:t>“afflict your soul”</a:t>
            </a:r>
            <a:br>
              <a:rPr lang="en-US" sz="2800" b="1" dirty="0" smtClean="0">
                <a:ln w="11430"/>
                <a:solidFill>
                  <a:srgbClr val="92D050"/>
                </a:solidFill>
                <a:effectLst>
                  <a:outerShdw blurRad="50800" dist="39000" dir="5460000" algn="tl">
                    <a:srgbClr val="000000">
                      <a:alpha val="38000"/>
                    </a:srgbClr>
                  </a:outerShdw>
                </a:effectLst>
                <a:latin typeface="Segoe Print" pitchFamily="2" charset="0"/>
              </a:rPr>
            </a:br>
            <a:r>
              <a:rPr lang="en-US" sz="2800" b="1" dirty="0" smtClean="0">
                <a:ln w="11430"/>
                <a:solidFill>
                  <a:srgbClr val="92D050"/>
                </a:solidFill>
                <a:effectLst>
                  <a:outerShdw blurRad="50800" dist="39000" dir="5460000" algn="tl">
                    <a:srgbClr val="000000">
                      <a:alpha val="38000"/>
                    </a:srgbClr>
                  </a:outerShdw>
                </a:effectLst>
                <a:latin typeface="Segoe Print" pitchFamily="2" charset="0"/>
              </a:rPr>
              <a:t/>
            </a:r>
            <a:br>
              <a:rPr lang="en-US" sz="2800" b="1" dirty="0" smtClean="0">
                <a:ln w="11430"/>
                <a:solidFill>
                  <a:srgbClr val="92D050"/>
                </a:solidFill>
                <a:effectLst>
                  <a:outerShdw blurRad="50800" dist="39000" dir="5460000" algn="tl">
                    <a:srgbClr val="000000">
                      <a:alpha val="38000"/>
                    </a:srgbClr>
                  </a:outerShdw>
                </a:effectLst>
                <a:latin typeface="Segoe Print" pitchFamily="2" charset="0"/>
              </a:rPr>
            </a:br>
            <a:endParaRPr lang="en-US" sz="1200" b="1" cap="none" spc="0" dirty="0" smtClean="0">
              <a:ln w="11430"/>
              <a:solidFill>
                <a:srgbClr val="92D050"/>
              </a:solidFill>
              <a:effectLst>
                <a:outerShdw blurRad="50800" dist="39000" dir="5460000" algn="tl">
                  <a:srgbClr val="000000">
                    <a:alpha val="38000"/>
                  </a:srgbClr>
                </a:outerShdw>
              </a:effectLst>
              <a:latin typeface="Segoe Print" pitchFamily="2" charset="0"/>
            </a:endParaRPr>
          </a:p>
          <a:p>
            <a:pPr marL="514350" indent="-514350">
              <a:buAutoNum type="arabicPeriod"/>
            </a:pPr>
            <a:r>
              <a:rPr lang="en-US" sz="2800" b="1" dirty="0">
                <a:ln w="11430"/>
                <a:solidFill>
                  <a:srgbClr val="004D86"/>
                </a:solidFill>
                <a:effectLst>
                  <a:outerShdw blurRad="50800" dist="39000" dir="5460000" algn="tl">
                    <a:srgbClr val="000000">
                      <a:alpha val="38000"/>
                    </a:srgbClr>
                  </a:outerShdw>
                </a:effectLst>
                <a:latin typeface="Papyrus" pitchFamily="66" charset="0"/>
              </a:rPr>
              <a:t>Found </a:t>
            </a:r>
            <a:r>
              <a:rPr lang="en-US" sz="2800" b="1" dirty="0" smtClean="0">
                <a:ln w="11430"/>
                <a:solidFill>
                  <a:srgbClr val="004D86"/>
                </a:solidFill>
                <a:effectLst>
                  <a:outerShdw blurRad="50800" dist="39000" dir="5460000" algn="tl">
                    <a:srgbClr val="000000">
                      <a:alpha val="38000"/>
                    </a:srgbClr>
                  </a:outerShdw>
                </a:effectLst>
                <a:latin typeface="Papyrus" pitchFamily="66" charset="0"/>
              </a:rPr>
              <a:t>in:</a:t>
            </a:r>
            <a:br>
              <a:rPr lang="en-US" sz="2800" b="1" dirty="0" smtClean="0">
                <a:ln w="11430"/>
                <a:solidFill>
                  <a:srgbClr val="004D86"/>
                </a:solidFill>
                <a:effectLst>
                  <a:outerShdw blurRad="50800" dist="39000" dir="5460000" algn="tl">
                    <a:srgbClr val="000000">
                      <a:alpha val="38000"/>
                    </a:srgbClr>
                  </a:outerShdw>
                </a:effectLst>
                <a:latin typeface="Papyrus" pitchFamily="66" charset="0"/>
              </a:rPr>
            </a:br>
            <a:r>
              <a:rPr lang="en-US" sz="2800" b="1" dirty="0" err="1" smtClean="0">
                <a:ln w="11430"/>
                <a:solidFill>
                  <a:srgbClr val="004D86"/>
                </a:solidFill>
                <a:effectLst>
                  <a:outerShdw blurRad="50800" dist="39000" dir="5460000" algn="tl">
                    <a:srgbClr val="000000">
                      <a:alpha val="38000"/>
                    </a:srgbClr>
                  </a:outerShdw>
                </a:effectLst>
                <a:latin typeface="Papyrus" pitchFamily="66" charset="0"/>
              </a:rPr>
              <a:t>vs</a:t>
            </a:r>
            <a:r>
              <a:rPr lang="en-US" sz="2800" b="1" dirty="0" smtClean="0">
                <a:ln w="11430"/>
                <a:solidFill>
                  <a:srgbClr val="004D86"/>
                </a:solidFill>
                <a:effectLst>
                  <a:outerShdw blurRad="50800" dist="39000" dir="5460000" algn="tl">
                    <a:srgbClr val="000000">
                      <a:alpha val="38000"/>
                    </a:srgbClr>
                  </a:outerShdw>
                </a:effectLst>
                <a:latin typeface="Papyrus" pitchFamily="66" charset="0"/>
              </a:rPr>
              <a:t> 27, 29, 32.</a:t>
            </a:r>
            <a:endParaRPr lang="en-US" sz="2800" b="1" dirty="0">
              <a:ln w="11430"/>
              <a:solidFill>
                <a:srgbClr val="004D86"/>
              </a:solidFill>
              <a:effectLst>
                <a:outerShdw blurRad="50800" dist="39000" dir="5460000" algn="tl">
                  <a:srgbClr val="000000">
                    <a:alpha val="38000"/>
                  </a:srgbClr>
                </a:outerShdw>
              </a:effectLst>
              <a:latin typeface="Papyrus" pitchFamily="66" charset="0"/>
            </a:endParaRPr>
          </a:p>
          <a:p>
            <a:pPr marL="514350" indent="-514350">
              <a:buAutoNum type="arabicPeriod"/>
            </a:pP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Timeframe:  24 hrs.</a:t>
            </a:r>
          </a:p>
          <a:p>
            <a:pPr marL="514350" indent="-514350">
              <a:buFont typeface="Wingdings" pitchFamily="2" charset="2"/>
              <a:buChar char="§"/>
            </a:pP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12 hrs. </a:t>
            </a:r>
            <a:r>
              <a:rPr lang="en-US" sz="2800" b="1" dirty="0" smtClean="0">
                <a:ln w="11430"/>
                <a:solidFill>
                  <a:srgbClr val="00B050"/>
                </a:solidFill>
                <a:effectLst>
                  <a:outerShdw blurRad="50800" dist="39000" dir="5460000" algn="tl">
                    <a:srgbClr val="000000">
                      <a:alpha val="38000"/>
                    </a:srgbClr>
                  </a:outerShdw>
                </a:effectLst>
                <a:latin typeface="Papyrus" pitchFamily="66" charset="0"/>
              </a:rPr>
              <a:t>9</a:t>
            </a:r>
            <a:r>
              <a:rPr lang="en-US" sz="2800" b="1" baseline="30000" dirty="0" smtClean="0">
                <a:ln w="11430"/>
                <a:solidFill>
                  <a:srgbClr val="00B050"/>
                </a:solidFill>
                <a:effectLst>
                  <a:outerShdw blurRad="50800" dist="39000" dir="5460000" algn="tl">
                    <a:srgbClr val="000000">
                      <a:alpha val="38000"/>
                    </a:srgbClr>
                  </a:outerShdw>
                </a:effectLst>
                <a:latin typeface="Papyrus" pitchFamily="66" charset="0"/>
              </a:rPr>
              <a:t>th</a:t>
            </a:r>
            <a:r>
              <a:rPr lang="en-US" sz="2800" b="1" dirty="0" smtClean="0">
                <a:ln w="11430"/>
                <a:solidFill>
                  <a:srgbClr val="00B050"/>
                </a:solidFill>
                <a:effectLst>
                  <a:outerShdw blurRad="50800" dist="39000" dir="5460000" algn="tl">
                    <a:srgbClr val="000000">
                      <a:alpha val="38000"/>
                    </a:srgbClr>
                  </a:outerShdw>
                </a:effectLst>
                <a:latin typeface="Papyrus" pitchFamily="66" charset="0"/>
              </a:rPr>
              <a:t> day </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a:t>
            </a:r>
            <a:r>
              <a:rPr lang="en-US" sz="2800" b="1" dirty="0" smtClean="0">
                <a:ln w="11430"/>
                <a:solidFill>
                  <a:schemeClr val="accent6">
                    <a:lumMod val="75000"/>
                  </a:schemeClr>
                </a:solidFill>
                <a:effectLst>
                  <a:outerShdw blurRad="50800" dist="39000" dir="5460000" algn="tl">
                    <a:srgbClr val="000000">
                      <a:alpha val="38000"/>
                    </a:srgbClr>
                  </a:outerShdw>
                </a:effectLst>
                <a:latin typeface="Papyrus" pitchFamily="66" charset="0"/>
              </a:rPr>
              <a:t>dusk</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 to </a:t>
            </a:r>
            <a:r>
              <a:rPr lang="en-US" sz="2800" b="1" dirty="0" smtClean="0">
                <a:ln w="11430"/>
                <a:solidFill>
                  <a:schemeClr val="bg2">
                    <a:lumMod val="50000"/>
                  </a:schemeClr>
                </a:solidFill>
                <a:effectLst>
                  <a:outerShdw blurRad="50800" dist="39000" dir="5460000" algn="tl">
                    <a:srgbClr val="000000">
                      <a:alpha val="38000"/>
                    </a:srgbClr>
                  </a:outerShdw>
                </a:effectLst>
                <a:latin typeface="Papyrus" pitchFamily="66" charset="0"/>
              </a:rPr>
              <a:t>dawn</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a:t>
            </a:r>
          </a:p>
          <a:p>
            <a:pPr marL="514350" indent="-514350">
              <a:buFont typeface="Wingdings" pitchFamily="2" charset="2"/>
              <a:buChar char="§"/>
            </a:pP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12 hrs. </a:t>
            </a:r>
            <a:r>
              <a:rPr lang="en-US" sz="2800" b="1" dirty="0" smtClean="0">
                <a:ln w="11430"/>
                <a:solidFill>
                  <a:srgbClr val="FF0000"/>
                </a:solidFill>
                <a:effectLst>
                  <a:outerShdw blurRad="50800" dist="39000" dir="5460000" algn="tl">
                    <a:srgbClr val="000000">
                      <a:alpha val="38000"/>
                    </a:srgbClr>
                  </a:outerShdw>
                </a:effectLst>
                <a:latin typeface="Papyrus" pitchFamily="66" charset="0"/>
              </a:rPr>
              <a:t>10</a:t>
            </a:r>
            <a:r>
              <a:rPr lang="en-US" sz="2800" b="1" baseline="30000" dirty="0" smtClean="0">
                <a:ln w="11430"/>
                <a:solidFill>
                  <a:srgbClr val="FF0000"/>
                </a:solidFill>
                <a:effectLst>
                  <a:outerShdw blurRad="50800" dist="39000" dir="5460000" algn="tl">
                    <a:srgbClr val="000000">
                      <a:alpha val="38000"/>
                    </a:srgbClr>
                  </a:outerShdw>
                </a:effectLst>
                <a:latin typeface="Papyrus" pitchFamily="66" charset="0"/>
              </a:rPr>
              <a:t>th</a:t>
            </a:r>
            <a:r>
              <a:rPr lang="en-US" sz="2800" b="1" dirty="0" smtClean="0">
                <a:ln w="11430"/>
                <a:solidFill>
                  <a:srgbClr val="FF0000"/>
                </a:solidFill>
                <a:effectLst>
                  <a:outerShdw blurRad="50800" dist="39000" dir="5460000" algn="tl">
                    <a:srgbClr val="000000">
                      <a:alpha val="38000"/>
                    </a:srgbClr>
                  </a:outerShdw>
                </a:effectLst>
                <a:latin typeface="Papyrus" pitchFamily="66" charset="0"/>
              </a:rPr>
              <a:t> day</a:t>
            </a:r>
            <a:br>
              <a:rPr lang="en-US" sz="2800" b="1" dirty="0" smtClean="0">
                <a:ln w="11430"/>
                <a:solidFill>
                  <a:srgbClr val="FF0000"/>
                </a:solidFill>
                <a:effectLst>
                  <a:outerShdw blurRad="50800" dist="39000" dir="5460000" algn="tl">
                    <a:srgbClr val="000000">
                      <a:alpha val="38000"/>
                    </a:srgbClr>
                  </a:outerShdw>
                </a:effectLst>
                <a:latin typeface="Papyrus" pitchFamily="66" charset="0"/>
              </a:rPr>
            </a:b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a:t>
            </a:r>
            <a:r>
              <a:rPr lang="en-US" sz="2800" b="1" dirty="0" smtClean="0">
                <a:ln w="11430"/>
                <a:solidFill>
                  <a:schemeClr val="bg2">
                    <a:lumMod val="50000"/>
                  </a:schemeClr>
                </a:solidFill>
                <a:effectLst>
                  <a:outerShdw blurRad="50800" dist="39000" dir="5460000" algn="tl">
                    <a:srgbClr val="000000">
                      <a:alpha val="38000"/>
                    </a:srgbClr>
                  </a:outerShdw>
                </a:effectLst>
                <a:latin typeface="Papyrus" pitchFamily="66" charset="0"/>
              </a:rPr>
              <a:t>dawn</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 to </a:t>
            </a:r>
            <a:r>
              <a:rPr lang="en-US" sz="2800" b="1" dirty="0" smtClean="0">
                <a:ln w="11430"/>
                <a:solidFill>
                  <a:schemeClr val="accent6">
                    <a:lumMod val="75000"/>
                  </a:schemeClr>
                </a:solidFill>
                <a:effectLst>
                  <a:outerShdw blurRad="50800" dist="39000" dir="5460000" algn="tl">
                    <a:srgbClr val="000000">
                      <a:alpha val="38000"/>
                    </a:srgbClr>
                  </a:outerShdw>
                </a:effectLst>
                <a:latin typeface="Papyrus" pitchFamily="66" charset="0"/>
              </a:rPr>
              <a:t>dusk</a:t>
            </a:r>
            <a:r>
              <a:rPr lang="en-US" sz="2800" b="1" dirty="0" smtClean="0">
                <a:ln w="11430"/>
                <a:solidFill>
                  <a:srgbClr val="00B0F0"/>
                </a:solidFill>
                <a:effectLst>
                  <a:outerShdw blurRad="50800" dist="39000" dir="5460000" algn="tl">
                    <a:srgbClr val="000000">
                      <a:alpha val="38000"/>
                    </a:srgbClr>
                  </a:outerShdw>
                </a:effectLst>
                <a:latin typeface="Papyrus" pitchFamily="66" charset="0"/>
              </a:rPr>
              <a:t>).</a:t>
            </a:r>
          </a:p>
        </p:txBody>
      </p:sp>
      <p:sp>
        <p:nvSpPr>
          <p:cNvPr id="7" name="Rectangle 6"/>
          <p:cNvSpPr/>
          <p:nvPr/>
        </p:nvSpPr>
        <p:spPr>
          <a:xfrm>
            <a:off x="611561" y="5949280"/>
            <a:ext cx="7992888"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2400" b="1" dirty="0" smtClean="0">
                <a:ln w="10541" cmpd="sng">
                  <a:solidFill>
                    <a:srgbClr val="00B050"/>
                  </a:solidFill>
                  <a:prstDash val="solid"/>
                </a:ln>
                <a:solidFill>
                  <a:srgbClr val="00B050"/>
                </a:solidFill>
                <a:latin typeface="Papyrus" pitchFamily="66" charset="0"/>
              </a:rPr>
              <a:t>Obedience to both requirements was called </a:t>
            </a:r>
            <a:br>
              <a:rPr lang="en-US" sz="2400" b="1" dirty="0" smtClean="0">
                <a:ln w="10541" cmpd="sng">
                  <a:solidFill>
                    <a:srgbClr val="00B050"/>
                  </a:solidFill>
                  <a:prstDash val="solid"/>
                </a:ln>
                <a:solidFill>
                  <a:srgbClr val="00B050"/>
                </a:solidFill>
                <a:latin typeface="Papyrus" pitchFamily="66" charset="0"/>
              </a:rPr>
            </a:br>
            <a:r>
              <a:rPr lang="en-US" sz="2400" b="1" dirty="0" smtClean="0">
                <a:ln w="10541" cmpd="sng">
                  <a:solidFill>
                    <a:srgbClr val="00B050"/>
                  </a:solidFill>
                  <a:prstDash val="solid"/>
                </a:ln>
                <a:solidFill>
                  <a:srgbClr val="00B050"/>
                </a:solidFill>
                <a:latin typeface="Papyrus" pitchFamily="66" charset="0"/>
              </a:rPr>
              <a:t>“celebrating [with inactivity] on the Day of Atonement.”</a:t>
            </a:r>
            <a:endParaRPr lang="en-US" sz="2400" b="1" cap="none" spc="0" dirty="0">
              <a:ln w="10541" cmpd="sng">
                <a:solidFill>
                  <a:srgbClr val="00B050"/>
                </a:solidFill>
                <a:prstDash val="solid"/>
              </a:ln>
              <a:solidFill>
                <a:srgbClr val="00B050"/>
              </a:solidFill>
              <a:effectLst/>
              <a:latin typeface="Papyrus" pitchFamily="66" charset="0"/>
            </a:endParaRPr>
          </a:p>
        </p:txBody>
      </p:sp>
    </p:spTree>
    <p:extLst>
      <p:ext uri="{BB962C8B-B14F-4D97-AF65-F5344CB8AC3E}">
        <p14:creationId xmlns:p14="http://schemas.microsoft.com/office/powerpoint/2010/main" val="3072210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10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1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10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ipe(left)">
                                      <p:cBhvr>
                                        <p:cTn id="36" dur="1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wipe(left)">
                                      <p:cBhvr>
                                        <p:cTn id="41" dur="10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85</a:t>
            </a:fld>
            <a:endParaRPr lang="es-ES" b="0" dirty="0">
              <a:solidFill>
                <a:schemeClr val="tx1"/>
              </a:solidFill>
            </a:endParaRPr>
          </a:p>
        </p:txBody>
      </p:sp>
      <p:sp>
        <p:nvSpPr>
          <p:cNvPr id="5" name="Title 2"/>
          <p:cNvSpPr txBox="1">
            <a:spLocks/>
          </p:cNvSpPr>
          <p:nvPr/>
        </p:nvSpPr>
        <p:spPr>
          <a:xfrm>
            <a:off x="323528" y="116632"/>
            <a:ext cx="8496944" cy="792088"/>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905"/>
                <a:solidFill>
                  <a:schemeClr val="accent5">
                    <a:lumMod val="75000"/>
                  </a:schemeClr>
                </a:solidFill>
                <a:effectLst>
                  <a:innerShdw blurRad="69850" dist="43180" dir="5400000">
                    <a:srgbClr val="000000">
                      <a:alpha val="65000"/>
                    </a:srgbClr>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tx2"/>
                </a:solidFill>
              </a:rPr>
              <a:t>Day of Atonement  </a:t>
            </a:r>
            <a:r>
              <a:rPr lang="en-US" sz="4800" dirty="0" smtClean="0">
                <a:solidFill>
                  <a:srgbClr val="00B0F0"/>
                </a:solidFill>
              </a:rPr>
              <a:t>(Dawn)</a:t>
            </a:r>
            <a:endParaRPr lang="en-US" sz="4800" dirty="0">
              <a:solidFill>
                <a:srgbClr val="00B0F0"/>
              </a:solidFill>
            </a:endParaRPr>
          </a:p>
        </p:txBody>
      </p:sp>
      <p:graphicFrame>
        <p:nvGraphicFramePr>
          <p:cNvPr id="6" name="Content Placeholder 9"/>
          <p:cNvGraphicFramePr>
            <a:graphicFrameLocks/>
          </p:cNvGraphicFramePr>
          <p:nvPr>
            <p:extLst>
              <p:ext uri="{D42A27DB-BD31-4B8C-83A1-F6EECF244321}">
                <p14:modId xmlns:p14="http://schemas.microsoft.com/office/powerpoint/2010/main" val="2661926077"/>
              </p:ext>
            </p:extLst>
          </p:nvPr>
        </p:nvGraphicFramePr>
        <p:xfrm>
          <a:off x="885284" y="1700808"/>
          <a:ext cx="7467033" cy="914400"/>
        </p:xfrm>
        <a:graphic>
          <a:graphicData uri="http://schemas.openxmlformats.org/drawingml/2006/table">
            <a:tbl>
              <a:tblPr firstRow="1" bandRow="1">
                <a:tableStyleId>{5940675A-B579-460E-94D1-54222C63F5DA}</a:tableStyleId>
              </a:tblPr>
              <a:tblGrid>
                <a:gridCol w="1270346"/>
                <a:gridCol w="208280"/>
                <a:gridCol w="208280"/>
                <a:gridCol w="208280"/>
                <a:gridCol w="1521871"/>
                <a:gridCol w="208280"/>
                <a:gridCol w="208280"/>
                <a:gridCol w="208280"/>
                <a:gridCol w="1455703"/>
                <a:gridCol w="208280"/>
                <a:gridCol w="208280"/>
                <a:gridCol w="208280"/>
                <a:gridCol w="1344593"/>
              </a:tblGrid>
              <a:tr h="432395">
                <a:tc>
                  <a:txBody>
                    <a:bodyPr/>
                    <a:lstStyle/>
                    <a:p>
                      <a:pPr algn="ctr"/>
                      <a:endParaRPr lang="en-US" b="1" dirty="0" smtClean="0">
                        <a:ln>
                          <a:solidFill>
                            <a:srgbClr val="002060"/>
                          </a:solidFill>
                        </a:ln>
                        <a:solidFill>
                          <a:schemeClr val="tx1">
                            <a:lumMod val="75000"/>
                            <a:lumOff val="25000"/>
                          </a:schemeClr>
                        </a:solidFill>
                        <a:latin typeface="Arial Rounded MT Bold" pitchFamily="34" charset="0"/>
                      </a:endParaRPr>
                    </a:p>
                    <a:p>
                      <a:pPr algn="ctr"/>
                      <a:r>
                        <a:rPr lang="en-US" b="1" dirty="0" smtClean="0">
                          <a:ln>
                            <a:solidFill>
                              <a:srgbClr val="002060"/>
                            </a:solidFill>
                          </a:ln>
                          <a:solidFill>
                            <a:schemeClr val="tx1">
                              <a:lumMod val="50000"/>
                              <a:lumOff val="50000"/>
                            </a:schemeClr>
                          </a:solidFill>
                          <a:latin typeface="Arial Rounded MT Bold" pitchFamily="34" charset="0"/>
                        </a:rPr>
                        <a:t>8</a:t>
                      </a:r>
                      <a:r>
                        <a:rPr lang="en-US" b="1" baseline="30000" dirty="0" smtClean="0">
                          <a:ln>
                            <a:solidFill>
                              <a:srgbClr val="002060"/>
                            </a:solidFill>
                          </a:ln>
                          <a:solidFill>
                            <a:schemeClr val="tx1">
                              <a:lumMod val="50000"/>
                              <a:lumOff val="50000"/>
                            </a:schemeClr>
                          </a:solidFill>
                          <a:latin typeface="Arial Rounded MT Bold" pitchFamily="34" charset="0"/>
                        </a:rPr>
                        <a:t>th</a:t>
                      </a:r>
                      <a:r>
                        <a:rPr lang="en-US" b="1" dirty="0" smtClean="0">
                          <a:ln>
                            <a:solidFill>
                              <a:srgbClr val="002060"/>
                            </a:solidFill>
                          </a:ln>
                          <a:solidFill>
                            <a:schemeClr val="tx1">
                              <a:lumMod val="50000"/>
                              <a:lumOff val="50000"/>
                            </a:schemeClr>
                          </a:solidFill>
                          <a:latin typeface="Arial Rounded MT Bold" pitchFamily="34" charset="0"/>
                        </a:rPr>
                        <a:t> day</a:t>
                      </a:r>
                    </a:p>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FFFF0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r>
                        <a:rPr lang="en-US" b="1" dirty="0" smtClean="0">
                          <a:ln>
                            <a:solidFill>
                              <a:srgbClr val="002060"/>
                            </a:solidFill>
                          </a:ln>
                          <a:solidFill>
                            <a:srgbClr val="0070C0"/>
                          </a:solidFill>
                          <a:latin typeface="Arial Rounded MT Bold" pitchFamily="34" charset="0"/>
                        </a:rPr>
                        <a:t>9</a:t>
                      </a:r>
                      <a:r>
                        <a:rPr lang="en-US" b="1" baseline="30000" dirty="0" smtClean="0">
                          <a:ln>
                            <a:solidFill>
                              <a:srgbClr val="002060"/>
                            </a:solidFill>
                          </a:ln>
                          <a:solidFill>
                            <a:srgbClr val="0070C0"/>
                          </a:solidFill>
                          <a:latin typeface="Arial Rounded MT Bold" pitchFamily="34" charset="0"/>
                        </a:rPr>
                        <a:t>th</a:t>
                      </a:r>
                      <a:r>
                        <a:rPr lang="en-US" b="1" dirty="0" smtClean="0">
                          <a:ln>
                            <a:solidFill>
                              <a:srgbClr val="002060"/>
                            </a:solidFill>
                          </a:ln>
                          <a:solidFill>
                            <a:srgbClr val="0070C0"/>
                          </a:solidFill>
                          <a:latin typeface="Arial Rounded MT Bold" pitchFamily="34" charset="0"/>
                        </a:rPr>
                        <a:t> </a:t>
                      </a:r>
                    </a:p>
                    <a:p>
                      <a:pPr algn="ctr"/>
                      <a:r>
                        <a:rPr lang="en-US" b="1" dirty="0" smtClean="0">
                          <a:ln>
                            <a:solidFill>
                              <a:srgbClr val="002060"/>
                            </a:solidFill>
                          </a:ln>
                          <a:solidFill>
                            <a:srgbClr val="0070C0"/>
                          </a:solidFill>
                          <a:latin typeface="Arial Rounded MT Bold" pitchFamily="34" charset="0"/>
                        </a:rPr>
                        <a:t>Day of</a:t>
                      </a:r>
                    </a:p>
                    <a:p>
                      <a:pPr algn="ctr"/>
                      <a:r>
                        <a:rPr lang="en-US" b="1" dirty="0" smtClean="0">
                          <a:ln>
                            <a:solidFill>
                              <a:srgbClr val="002060"/>
                            </a:solidFill>
                          </a:ln>
                          <a:solidFill>
                            <a:srgbClr val="0070C0"/>
                          </a:solidFill>
                          <a:latin typeface="Arial Rounded MT Bold" pitchFamily="34" charset="0"/>
                        </a:rPr>
                        <a:t>Preparation </a:t>
                      </a:r>
                      <a:endParaRPr lang="en-US" b="1" dirty="0">
                        <a:ln>
                          <a:solidFill>
                            <a:srgbClr val="002060"/>
                          </a:solidFill>
                        </a:ln>
                        <a:solidFill>
                          <a:srgbClr val="0070C0"/>
                        </a:solidFill>
                        <a:latin typeface="Arial Rounded MT Bold" pitchFamily="34" charset="0"/>
                      </a:endParaRPr>
                    </a:p>
                  </a:txBody>
                  <a:tcPr>
                    <a:cell3D prstMaterial="dkEdge">
                      <a:bevel w="77470" h="12700" prst="softRound"/>
                      <a:lightRig rig="flood" dir="t"/>
                    </a:cell3D>
                    <a:solidFill>
                      <a:srgbClr val="ABE9FF"/>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r>
                        <a:rPr lang="en-US" b="1" dirty="0" smtClean="0">
                          <a:ln>
                            <a:solidFill>
                              <a:srgbClr val="002060"/>
                            </a:solidFill>
                          </a:ln>
                          <a:solidFill>
                            <a:schemeClr val="bg2"/>
                          </a:solidFill>
                          <a:latin typeface="Arial Rounded MT Bold" pitchFamily="34" charset="0"/>
                        </a:rPr>
                        <a:t>10</a:t>
                      </a:r>
                      <a:r>
                        <a:rPr lang="en-US" b="1" baseline="30000" dirty="0" smtClean="0">
                          <a:ln>
                            <a:solidFill>
                              <a:srgbClr val="002060"/>
                            </a:solidFill>
                          </a:ln>
                          <a:solidFill>
                            <a:schemeClr val="bg2"/>
                          </a:solidFill>
                          <a:latin typeface="Arial Rounded MT Bold" pitchFamily="34" charset="0"/>
                        </a:rPr>
                        <a:t>th</a:t>
                      </a:r>
                      <a:r>
                        <a:rPr lang="en-US" b="1" dirty="0" smtClean="0">
                          <a:ln>
                            <a:solidFill>
                              <a:srgbClr val="002060"/>
                            </a:solidFill>
                          </a:ln>
                          <a:solidFill>
                            <a:schemeClr val="bg2"/>
                          </a:solidFill>
                          <a:latin typeface="Arial Rounded MT Bold" pitchFamily="34" charset="0"/>
                        </a:rPr>
                        <a:t> </a:t>
                      </a:r>
                    </a:p>
                    <a:p>
                      <a:pPr algn="ctr"/>
                      <a:r>
                        <a:rPr lang="en-US" b="1" dirty="0" smtClean="0">
                          <a:ln>
                            <a:solidFill>
                              <a:srgbClr val="002060"/>
                            </a:solidFill>
                          </a:ln>
                          <a:solidFill>
                            <a:schemeClr val="bg2"/>
                          </a:solidFill>
                          <a:latin typeface="Arial Rounded MT Bold" pitchFamily="34" charset="0"/>
                        </a:rPr>
                        <a:t>Day of</a:t>
                      </a:r>
                    </a:p>
                    <a:p>
                      <a:pPr algn="ctr"/>
                      <a:r>
                        <a:rPr lang="en-US" b="1" dirty="0" smtClean="0">
                          <a:ln>
                            <a:solidFill>
                              <a:srgbClr val="002060"/>
                            </a:solidFill>
                          </a:ln>
                          <a:solidFill>
                            <a:schemeClr val="bg2"/>
                          </a:solidFill>
                          <a:latin typeface="Arial Rounded MT Bold" pitchFamily="34" charset="0"/>
                        </a:rPr>
                        <a:t>Atonement</a:t>
                      </a:r>
                      <a:r>
                        <a:rPr lang="en-US" b="1" dirty="0" smtClean="0">
                          <a:ln>
                            <a:solidFill>
                              <a:srgbClr val="002060"/>
                            </a:solidFill>
                          </a:ln>
                          <a:solidFill>
                            <a:schemeClr val="tx1">
                              <a:lumMod val="75000"/>
                              <a:lumOff val="25000"/>
                            </a:schemeClr>
                          </a:solidFill>
                          <a:latin typeface="Arial Rounded MT Bold" pitchFamily="34" charset="0"/>
                        </a:rPr>
                        <a:t> </a:t>
                      </a: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5">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endParaRPr lang="en-US" b="1" dirty="0" smtClean="0">
                        <a:ln>
                          <a:solidFill>
                            <a:srgbClr val="002060"/>
                          </a:solidFill>
                        </a:ln>
                        <a:solidFill>
                          <a:schemeClr val="tx1">
                            <a:lumMod val="75000"/>
                            <a:lumOff val="25000"/>
                          </a:schemeClr>
                        </a:solidFill>
                        <a:latin typeface="Arial Rounded MT Bold" pitchFamily="34" charset="0"/>
                      </a:endParaRPr>
                    </a:p>
                    <a:p>
                      <a:pPr algn="ctr"/>
                      <a:r>
                        <a:rPr lang="en-US" b="1" dirty="0" smtClean="0">
                          <a:ln>
                            <a:solidFill>
                              <a:srgbClr val="002060"/>
                            </a:solidFill>
                          </a:ln>
                          <a:solidFill>
                            <a:schemeClr val="tx1">
                              <a:lumMod val="50000"/>
                              <a:lumOff val="50000"/>
                            </a:schemeClr>
                          </a:solidFill>
                          <a:latin typeface="Arial Rounded MT Bold" pitchFamily="34" charset="0"/>
                        </a:rPr>
                        <a:t>11</a:t>
                      </a:r>
                      <a:r>
                        <a:rPr lang="en-US" b="1" baseline="30000" dirty="0" smtClean="0">
                          <a:ln>
                            <a:solidFill>
                              <a:srgbClr val="002060"/>
                            </a:solidFill>
                          </a:ln>
                          <a:solidFill>
                            <a:schemeClr val="tx1">
                              <a:lumMod val="50000"/>
                              <a:lumOff val="50000"/>
                            </a:schemeClr>
                          </a:solidFill>
                          <a:latin typeface="Arial Rounded MT Bold" pitchFamily="34" charset="0"/>
                        </a:rPr>
                        <a:t>th</a:t>
                      </a:r>
                      <a:r>
                        <a:rPr lang="en-US" b="1" dirty="0" smtClean="0">
                          <a:ln>
                            <a:solidFill>
                              <a:srgbClr val="002060"/>
                            </a:solidFill>
                          </a:ln>
                          <a:solidFill>
                            <a:schemeClr val="tx1">
                              <a:lumMod val="50000"/>
                              <a:lumOff val="50000"/>
                            </a:schemeClr>
                          </a:solidFill>
                          <a:latin typeface="Arial Rounded MT Bold" pitchFamily="34" charset="0"/>
                        </a:rPr>
                        <a:t> Day</a:t>
                      </a:r>
                      <a:endParaRPr lang="en-US" b="1" dirty="0">
                        <a:ln>
                          <a:solidFill>
                            <a:srgbClr val="002060"/>
                          </a:solidFill>
                        </a:ln>
                        <a:solidFill>
                          <a:schemeClr val="tx1">
                            <a:lumMod val="50000"/>
                            <a:lumOff val="50000"/>
                          </a:schemeClr>
                        </a:solidFill>
                        <a:latin typeface="Arial Rounded MT Bold" pitchFamily="34" charset="0"/>
                      </a:endParaRPr>
                    </a:p>
                  </a:txBody>
                  <a:tcPr>
                    <a:cell3D prstMaterial="dkEdge">
                      <a:bevel w="77470" h="12700" prst="softRound"/>
                      <a:lightRig rig="flood" dir="t"/>
                    </a:cell3D>
                    <a:solidFill>
                      <a:srgbClr val="FFFF00"/>
                    </a:solidFill>
                  </a:tcPr>
                </a:tc>
              </a:tr>
            </a:tbl>
          </a:graphicData>
        </a:graphic>
      </p:graphicFrame>
      <p:sp>
        <p:nvSpPr>
          <p:cNvPr id="7" name="Left Brace 6"/>
          <p:cNvSpPr/>
          <p:nvPr/>
        </p:nvSpPr>
        <p:spPr>
          <a:xfrm rot="5400000">
            <a:off x="5158224" y="476672"/>
            <a:ext cx="360040" cy="2088232"/>
          </a:xfrm>
          <a:prstGeom prst="leftBrace">
            <a:avLst>
              <a:gd name="adj1" fmla="val 54048"/>
              <a:gd name="adj2" fmla="val 50000"/>
            </a:avLst>
          </a:prstGeom>
          <a:solidFill>
            <a:schemeClr val="accent4">
              <a:lumMod val="75000"/>
            </a:schemeClr>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5400000" flipH="1">
            <a:off x="5585192" y="1766848"/>
            <a:ext cx="360040" cy="2078072"/>
          </a:xfrm>
          <a:prstGeom prst="leftBrace">
            <a:avLst>
              <a:gd name="adj1" fmla="val 54048"/>
              <a:gd name="adj2" fmla="val 50000"/>
            </a:avLst>
          </a:prstGeom>
          <a:solidFill>
            <a:schemeClr val="tx2">
              <a:lumMod val="20000"/>
              <a:lumOff val="80000"/>
            </a:schemeClr>
          </a:solidFill>
          <a:ln>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39552" y="2996952"/>
            <a:ext cx="8208912" cy="3670236"/>
          </a:xfrm>
          <a:prstGeom prst="rect">
            <a:avLst/>
          </a:prstGeom>
          <a:noFill/>
        </p:spPr>
        <p:txBody>
          <a:bodyPr wrap="square" rtlCol="0">
            <a:spAutoFit/>
            <a:scene3d>
              <a:camera prst="orthographicFront"/>
              <a:lightRig rig="threePt" dir="t"/>
            </a:scene3d>
            <a:sp3d extrusionH="57150">
              <a:bevelT w="38100" h="38100" prst="angle"/>
            </a:sp3d>
          </a:bodyPr>
          <a:lstStyle/>
          <a:p>
            <a:r>
              <a:rPr lang="en-US" b="1" dirty="0" smtClean="0">
                <a:solidFill>
                  <a:srgbClr val="0070C0"/>
                </a:solidFill>
              </a:rPr>
              <a:t>With the DAWN Format: </a:t>
            </a:r>
          </a:p>
          <a:p>
            <a:endParaRPr lang="en-US" sz="1050" b="1" dirty="0" smtClean="0">
              <a:solidFill>
                <a:srgbClr val="0070C0"/>
              </a:solidFill>
            </a:endParaRPr>
          </a:p>
          <a:p>
            <a:pPr marL="342900" indent="-342900">
              <a:buAutoNum type="arabicPeriod"/>
            </a:pPr>
            <a:r>
              <a:rPr lang="en-US" dirty="0" smtClean="0"/>
              <a:t>The 9</a:t>
            </a:r>
            <a:r>
              <a:rPr lang="en-US" baseline="30000" dirty="0" smtClean="0"/>
              <a:t>th</a:t>
            </a:r>
            <a:r>
              <a:rPr lang="en-US" dirty="0" smtClean="0"/>
              <a:t> day of the month begins at “dawn” on the 9</a:t>
            </a:r>
            <a:r>
              <a:rPr lang="en-US" baseline="30000" dirty="0" smtClean="0"/>
              <a:t>th</a:t>
            </a:r>
            <a:r>
              <a:rPr lang="en-US" dirty="0" smtClean="0"/>
              <a:t> day!</a:t>
            </a:r>
          </a:p>
          <a:p>
            <a:pPr marL="342900" indent="-342900">
              <a:buAutoNum type="arabicPeriod"/>
            </a:pPr>
            <a:r>
              <a:rPr lang="en-US" dirty="0" smtClean="0"/>
              <a:t>The “affliction” begins at “even on the 9</a:t>
            </a:r>
            <a:r>
              <a:rPr lang="en-US" baseline="30000" dirty="0" smtClean="0"/>
              <a:t>th</a:t>
            </a:r>
            <a:r>
              <a:rPr lang="en-US" dirty="0" smtClean="0"/>
              <a:t> day.”</a:t>
            </a:r>
          </a:p>
          <a:p>
            <a:pPr marL="342900" indent="-342900">
              <a:buAutoNum type="arabicPeriod"/>
            </a:pPr>
            <a:r>
              <a:rPr lang="en-US" dirty="0" smtClean="0"/>
              <a:t>The “affliction” continues to the “even” of the 10</a:t>
            </a:r>
            <a:r>
              <a:rPr lang="en-US" baseline="30000" dirty="0" smtClean="0"/>
              <a:t>th</a:t>
            </a:r>
            <a:r>
              <a:rPr lang="en-US" dirty="0" smtClean="0"/>
              <a:t> day to fulfill the 24 hour requirement.</a:t>
            </a:r>
          </a:p>
          <a:p>
            <a:pPr marL="342900" indent="-342900">
              <a:buAutoNum type="arabicPeriod"/>
            </a:pPr>
            <a:r>
              <a:rPr lang="en-US" dirty="0" smtClean="0">
                <a:solidFill>
                  <a:schemeClr val="accent6">
                    <a:lumMod val="50000"/>
                  </a:schemeClr>
                </a:solidFill>
              </a:rPr>
              <a:t>The “affliction of one’s soul” has been in process 12 hours upon the arrival of  “dawn” ON the “Day Season” of Day of Atonement.  The affliction continues another 12 hours during the Sanctuary services – ending at even! </a:t>
            </a:r>
          </a:p>
          <a:p>
            <a:pPr marL="342900" indent="-342900">
              <a:buAutoNum type="arabicPeriod"/>
            </a:pPr>
            <a:r>
              <a:rPr lang="en-US" b="1" dirty="0" smtClean="0">
                <a:solidFill>
                  <a:schemeClr val="accent1">
                    <a:lumMod val="75000"/>
                  </a:schemeClr>
                </a:solidFill>
              </a:rPr>
              <a:t>Absolutely “no work” on the 24 hours of Day of Atonement until</a:t>
            </a:r>
            <a:br>
              <a:rPr lang="en-US" b="1" dirty="0" smtClean="0">
                <a:solidFill>
                  <a:schemeClr val="accent1">
                    <a:lumMod val="75000"/>
                  </a:schemeClr>
                </a:solidFill>
              </a:rPr>
            </a:br>
            <a:r>
              <a:rPr lang="en-US" b="1" dirty="0" smtClean="0">
                <a:solidFill>
                  <a:schemeClr val="accent1">
                    <a:lumMod val="75000"/>
                  </a:schemeClr>
                </a:solidFill>
              </a:rPr>
              <a:t>dawn on the 11</a:t>
            </a:r>
            <a:r>
              <a:rPr lang="en-US" b="1" baseline="30000" dirty="0" smtClean="0">
                <a:solidFill>
                  <a:schemeClr val="accent1">
                    <a:lumMod val="75000"/>
                  </a:schemeClr>
                </a:solidFill>
              </a:rPr>
              <a:t>th</a:t>
            </a:r>
            <a:r>
              <a:rPr lang="en-US" b="1" dirty="0" smtClean="0">
                <a:solidFill>
                  <a:schemeClr val="accent1">
                    <a:lumMod val="75000"/>
                  </a:schemeClr>
                </a:solidFill>
              </a:rPr>
              <a:t> day.</a:t>
            </a:r>
          </a:p>
          <a:p>
            <a:endParaRPr lang="en-US" sz="600" b="1" dirty="0" smtClean="0">
              <a:ln w="11430"/>
              <a:solidFill>
                <a:srgbClr val="FF0000"/>
              </a:solidFill>
              <a:effectLst>
                <a:outerShdw blurRad="50800" dist="39000" dir="5460000" algn="tl">
                  <a:srgbClr val="000000">
                    <a:alpha val="38000"/>
                  </a:srgbClr>
                </a:outerShdw>
              </a:effectLst>
              <a:latin typeface="Segoe Print" pitchFamily="2" charset="0"/>
            </a:endParaRPr>
          </a:p>
          <a:p>
            <a:pPr algn="ctr"/>
            <a:r>
              <a:rPr lang="en-US" b="1" dirty="0" smtClean="0">
                <a:ln w="11430"/>
                <a:solidFill>
                  <a:schemeClr val="accent1"/>
                </a:solidFill>
                <a:effectLst>
                  <a:outerShdw blurRad="50800" dist="39000" dir="5460000" algn="tl">
                    <a:srgbClr val="000000">
                      <a:alpha val="38000"/>
                    </a:srgbClr>
                  </a:outerShdw>
                </a:effectLst>
                <a:latin typeface="Segoe Print" pitchFamily="2" charset="0"/>
              </a:rPr>
              <a:t>The Most Important Requirement for “Affliction of One’s Soul” </a:t>
            </a:r>
            <a:br>
              <a:rPr lang="en-US" b="1" dirty="0" smtClean="0">
                <a:ln w="11430"/>
                <a:solidFill>
                  <a:schemeClr val="accent1"/>
                </a:solidFill>
                <a:effectLst>
                  <a:outerShdw blurRad="50800" dist="39000" dir="5460000" algn="tl">
                    <a:srgbClr val="000000">
                      <a:alpha val="38000"/>
                    </a:srgbClr>
                  </a:outerShdw>
                </a:effectLst>
                <a:latin typeface="Segoe Print" pitchFamily="2" charset="0"/>
              </a:rPr>
            </a:br>
            <a:r>
              <a:rPr lang="en-US" b="1" u="sng" dirty="0" smtClean="0">
                <a:ln w="11430"/>
                <a:solidFill>
                  <a:schemeClr val="accent1"/>
                </a:solidFill>
                <a:effectLst>
                  <a:outerShdw blurRad="50800" dist="39000" dir="5460000" algn="tl">
                    <a:srgbClr val="000000">
                      <a:alpha val="38000"/>
                    </a:srgbClr>
                  </a:outerShdw>
                </a:effectLst>
                <a:latin typeface="Segoe Print" pitchFamily="2" charset="0"/>
              </a:rPr>
              <a:t>ON</a:t>
            </a:r>
            <a:r>
              <a:rPr lang="en-US" b="1" dirty="0" smtClean="0">
                <a:ln w="11430"/>
                <a:solidFill>
                  <a:schemeClr val="accent1"/>
                </a:solidFill>
                <a:effectLst>
                  <a:outerShdw blurRad="50800" dist="39000" dir="5460000" algn="tl">
                    <a:srgbClr val="000000">
                      <a:alpha val="38000"/>
                    </a:srgbClr>
                  </a:outerShdw>
                </a:effectLst>
                <a:latin typeface="Segoe Print" pitchFamily="2" charset="0"/>
              </a:rPr>
              <a:t> the Day of Atonement is now Completely Fulfilled!</a:t>
            </a:r>
            <a:endParaRPr lang="en-US" sz="1050" b="1" dirty="0">
              <a:ln w="11430"/>
              <a:solidFill>
                <a:schemeClr val="accent1"/>
              </a:solidFill>
              <a:effectLst>
                <a:outerShdw blurRad="50800" dist="39000" dir="5460000" algn="tl">
                  <a:srgbClr val="000000">
                    <a:alpha val="38000"/>
                  </a:srgbClr>
                </a:outerShdw>
              </a:effectLst>
              <a:latin typeface="Segoe Print" pitchFamily="2" charset="0"/>
            </a:endParaRPr>
          </a:p>
        </p:txBody>
      </p:sp>
      <p:sp>
        <p:nvSpPr>
          <p:cNvPr id="10" name="TextBox 9"/>
          <p:cNvSpPr txBox="1"/>
          <p:nvPr/>
        </p:nvSpPr>
        <p:spPr>
          <a:xfrm>
            <a:off x="4511352" y="2997820"/>
            <a:ext cx="2514000" cy="36933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tx2">
                    <a:lumMod val="60000"/>
                    <a:lumOff val="40000"/>
                  </a:schemeClr>
                </a:solidFill>
                <a:latin typeface="Arial Rounded MT Bold" pitchFamily="34" charset="0"/>
              </a:rPr>
              <a:t>No Work Timeframe</a:t>
            </a:r>
            <a:endParaRPr lang="en-US" b="1" dirty="0">
              <a:solidFill>
                <a:schemeClr val="tx2">
                  <a:lumMod val="60000"/>
                  <a:lumOff val="40000"/>
                </a:schemeClr>
              </a:solidFill>
              <a:latin typeface="Arial Rounded MT Bold" pitchFamily="34" charset="0"/>
            </a:endParaRPr>
          </a:p>
        </p:txBody>
      </p:sp>
      <p:sp>
        <p:nvSpPr>
          <p:cNvPr id="11" name="TextBox 10"/>
          <p:cNvSpPr txBox="1"/>
          <p:nvPr/>
        </p:nvSpPr>
        <p:spPr>
          <a:xfrm>
            <a:off x="4029080" y="908720"/>
            <a:ext cx="2631152" cy="36933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accent6">
                    <a:lumMod val="75000"/>
                  </a:schemeClr>
                </a:solidFill>
                <a:latin typeface="Arial Rounded MT Bold" pitchFamily="34" charset="0"/>
              </a:rPr>
              <a:t>Affliction Timeframe</a:t>
            </a:r>
            <a:endParaRPr lang="en-US" b="1" dirty="0">
              <a:solidFill>
                <a:schemeClr val="accent6">
                  <a:lumMod val="75000"/>
                </a:schemeClr>
              </a:solidFill>
              <a:latin typeface="Arial Rounded MT Bold" pitchFamily="34" charset="0"/>
            </a:endParaRPr>
          </a:p>
        </p:txBody>
      </p:sp>
      <p:cxnSp>
        <p:nvCxnSpPr>
          <p:cNvPr id="12" name="Straight Connector 11"/>
          <p:cNvCxnSpPr/>
          <p:nvPr/>
        </p:nvCxnSpPr>
        <p:spPr>
          <a:xfrm flipV="1">
            <a:off x="2596288" y="1278052"/>
            <a:ext cx="0" cy="1502876"/>
          </a:xfrm>
          <a:prstGeom prst="line">
            <a:avLst/>
          </a:prstGeom>
          <a:ln w="57150">
            <a:solidFill>
              <a:schemeClr val="accent1">
                <a:lumMod val="60000"/>
                <a:lumOff val="40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726176" y="1772816"/>
            <a:ext cx="0" cy="1213088"/>
          </a:xfrm>
          <a:prstGeom prst="line">
            <a:avLst/>
          </a:prstGeom>
          <a:ln w="57150">
            <a:solidFill>
              <a:schemeClr val="accent1">
                <a:lumMod val="60000"/>
                <a:lumOff val="40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04248" y="1772816"/>
            <a:ext cx="0" cy="1213088"/>
          </a:xfrm>
          <a:prstGeom prst="line">
            <a:avLst/>
          </a:prstGeom>
          <a:ln w="57150">
            <a:solidFill>
              <a:schemeClr val="accent1">
                <a:lumMod val="60000"/>
                <a:lumOff val="40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06064" y="1318672"/>
            <a:ext cx="0" cy="1462256"/>
          </a:xfrm>
          <a:prstGeom prst="line">
            <a:avLst/>
          </a:prstGeom>
          <a:ln w="57150">
            <a:solidFill>
              <a:schemeClr val="accent6">
                <a:lumMod val="75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370528" y="1321888"/>
            <a:ext cx="11832" cy="1455824"/>
          </a:xfrm>
          <a:prstGeom prst="line">
            <a:avLst/>
          </a:prstGeom>
          <a:ln w="57150">
            <a:solidFill>
              <a:schemeClr val="accent6">
                <a:lumMod val="75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5292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1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1000"/>
                                        <p:tgtEl>
                                          <p:spTgt spid="9">
                                            <p:txEl>
                                              <p:pRg st="3" end="3"/>
                                            </p:txEl>
                                          </p:spTgt>
                                        </p:tgtEl>
                                      </p:cBhvr>
                                    </p:animEffect>
                                    <p:anim calcmode="lin" valueType="num">
                                      <p:cBhvr>
                                        <p:cTn id="1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15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175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1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75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1000"/>
                                        <p:tgtEl>
                                          <p:spTgt spid="9">
                                            <p:txEl>
                                              <p:pRg st="5" end="5"/>
                                            </p:txEl>
                                          </p:spTgt>
                                        </p:tgtEl>
                                      </p:cBhvr>
                                    </p:animEffect>
                                    <p:anim calcmode="lin" valueType="num">
                                      <p:cBhvr>
                                        <p:cTn id="41"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1" fill="hold" nodeType="afterEffect">
                                  <p:stCondLst>
                                    <p:cond delay="150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2000"/>
                                        <p:tgtEl>
                                          <p:spTgt spid="13"/>
                                        </p:tgtEl>
                                      </p:cBhvr>
                                    </p:animEffect>
                                  </p:childTnLst>
                                </p:cTn>
                              </p:par>
                            </p:childTnLst>
                          </p:cTn>
                        </p:par>
                        <p:par>
                          <p:cTn id="47" fill="hold">
                            <p:stCondLst>
                              <p:cond delay="4500"/>
                            </p:stCondLst>
                            <p:childTnLst>
                              <p:par>
                                <p:cTn id="48" presetID="22" presetClass="entr" presetSubtype="8" fill="hold" grpId="0" nodeType="afterEffect">
                                  <p:stCondLst>
                                    <p:cond delay="50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2000"/>
                                        <p:tgtEl>
                                          <p:spTgt spid="7"/>
                                        </p:tgtEl>
                                      </p:cBhvr>
                                    </p:animEffect>
                                  </p:childTnLst>
                                </p:cTn>
                              </p:par>
                              <p:par>
                                <p:cTn id="51" presetID="22" presetClass="entr" presetSubtype="8" fill="hold" nodeType="withEffect">
                                  <p:stCondLst>
                                    <p:cond delay="50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wipe(left)">
                                      <p:cBhvr>
                                        <p:cTn id="53" dur="2000"/>
                                        <p:tgtEl>
                                          <p:spTgt spid="1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Effect transition="in" filter="fade">
                                      <p:cBhvr>
                                        <p:cTn id="58" dur="1000"/>
                                        <p:tgtEl>
                                          <p:spTgt spid="9">
                                            <p:txEl>
                                              <p:pRg st="6" end="6"/>
                                            </p:txEl>
                                          </p:spTgt>
                                        </p:tgtEl>
                                      </p:cBhvr>
                                    </p:animEffect>
                                    <p:anim calcmode="lin" valueType="num">
                                      <p:cBhvr>
                                        <p:cTn id="5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22" presetClass="entr" presetSubtype="8" fill="hold" grpId="0" nodeType="after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2000"/>
                                        <p:tgtEl>
                                          <p:spTgt spid="8"/>
                                        </p:tgtEl>
                                      </p:cBhvr>
                                    </p:animEffect>
                                  </p:childTnLst>
                                </p:cTn>
                              </p:par>
                              <p:par>
                                <p:cTn id="65" presetID="22" presetClass="entr" presetSubtype="8" fill="hold" nodeType="withEffect">
                                  <p:stCondLst>
                                    <p:cond delay="500"/>
                                  </p:stCondLst>
                                  <p:childTnLst>
                                    <p:set>
                                      <p:cBhvr>
                                        <p:cTn id="66" dur="1" fill="hold">
                                          <p:stCondLst>
                                            <p:cond delay="0"/>
                                          </p:stCondLst>
                                        </p:cTn>
                                        <p:tgtEl>
                                          <p:spTgt spid="10">
                                            <p:txEl>
                                              <p:pRg st="0" end="0"/>
                                            </p:txEl>
                                          </p:spTgt>
                                        </p:tgtEl>
                                        <p:attrNameLst>
                                          <p:attrName>style.visibility</p:attrName>
                                        </p:attrNameLst>
                                      </p:cBhvr>
                                      <p:to>
                                        <p:strVal val="visible"/>
                                      </p:to>
                                    </p:set>
                                    <p:animEffect transition="in" filter="wipe(left)">
                                      <p:cBhvr>
                                        <p:cTn id="67" dur="2000"/>
                                        <p:tgtEl>
                                          <p:spTgt spid="10">
                                            <p:txEl>
                                              <p:pRg st="0" end="0"/>
                                            </p:txEl>
                                          </p:spTgt>
                                        </p:tgtEl>
                                      </p:cBhvr>
                                    </p:animEffect>
                                  </p:childTnLst>
                                </p:cTn>
                              </p:par>
                            </p:childTnLst>
                          </p:cTn>
                        </p:par>
                        <p:par>
                          <p:cTn id="68" fill="hold">
                            <p:stCondLst>
                              <p:cond delay="3500"/>
                            </p:stCondLst>
                            <p:childTnLst>
                              <p:par>
                                <p:cTn id="69" presetID="22" presetClass="entr" presetSubtype="1" fill="hold" nodeType="afterEffect">
                                  <p:stCondLst>
                                    <p:cond delay="100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2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9">
                                            <p:txEl>
                                              <p:pRg st="8" end="8"/>
                                            </p:txEl>
                                          </p:spTgt>
                                        </p:tgtEl>
                                        <p:attrNameLst>
                                          <p:attrName>style.visibility</p:attrName>
                                        </p:attrNameLst>
                                      </p:cBhvr>
                                      <p:to>
                                        <p:strVal val="visible"/>
                                      </p:to>
                                    </p:set>
                                    <p:animEffect transition="in" filter="wipe(left)">
                                      <p:cBhvr>
                                        <p:cTn id="76" dur="175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86</a:t>
            </a:fld>
            <a:endParaRPr lang="es-ES" b="0" dirty="0">
              <a:solidFill>
                <a:schemeClr val="tx1"/>
              </a:solidFill>
            </a:endParaRPr>
          </a:p>
        </p:txBody>
      </p:sp>
      <p:sp>
        <p:nvSpPr>
          <p:cNvPr id="4" name="Title 2"/>
          <p:cNvSpPr txBox="1">
            <a:spLocks/>
          </p:cNvSpPr>
          <p:nvPr/>
        </p:nvSpPr>
        <p:spPr>
          <a:xfrm>
            <a:off x="323528" y="188640"/>
            <a:ext cx="8496944" cy="792088"/>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905"/>
                <a:solidFill>
                  <a:schemeClr val="accent5">
                    <a:lumMod val="75000"/>
                  </a:schemeClr>
                </a:solidFill>
                <a:effectLst>
                  <a:innerShdw blurRad="69850" dist="43180" dir="5400000">
                    <a:srgbClr val="000000">
                      <a:alpha val="65000"/>
                    </a:srgbClr>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tx2"/>
                </a:solidFill>
              </a:rPr>
              <a:t>Day of Atonement  </a:t>
            </a:r>
            <a:r>
              <a:rPr lang="en-US" sz="4800" dirty="0" smtClean="0">
                <a:solidFill>
                  <a:srgbClr val="FF0000"/>
                </a:solidFill>
              </a:rPr>
              <a:t>(Sunset)</a:t>
            </a:r>
            <a:endParaRPr lang="en-US" sz="4800" dirty="0">
              <a:solidFill>
                <a:srgbClr val="FF0000"/>
              </a:solidFill>
            </a:endParaRPr>
          </a:p>
        </p:txBody>
      </p:sp>
      <p:graphicFrame>
        <p:nvGraphicFramePr>
          <p:cNvPr id="5" name="Content Placeholder 9"/>
          <p:cNvGraphicFramePr>
            <a:graphicFrameLocks/>
          </p:cNvGraphicFramePr>
          <p:nvPr>
            <p:extLst>
              <p:ext uri="{D42A27DB-BD31-4B8C-83A1-F6EECF244321}">
                <p14:modId xmlns:p14="http://schemas.microsoft.com/office/powerpoint/2010/main" val="224821027"/>
              </p:ext>
            </p:extLst>
          </p:nvPr>
        </p:nvGraphicFramePr>
        <p:xfrm>
          <a:off x="885284" y="2132856"/>
          <a:ext cx="7467033" cy="914400"/>
        </p:xfrm>
        <a:graphic>
          <a:graphicData uri="http://schemas.openxmlformats.org/drawingml/2006/table">
            <a:tbl>
              <a:tblPr firstRow="1" bandRow="1">
                <a:tableStyleId>{5940675A-B579-460E-94D1-54222C63F5DA}</a:tableStyleId>
              </a:tblPr>
              <a:tblGrid>
                <a:gridCol w="1270346"/>
                <a:gridCol w="208280"/>
                <a:gridCol w="208280"/>
                <a:gridCol w="208280"/>
                <a:gridCol w="1521871"/>
                <a:gridCol w="208280"/>
                <a:gridCol w="208280"/>
                <a:gridCol w="208280"/>
                <a:gridCol w="1455703"/>
                <a:gridCol w="208280"/>
                <a:gridCol w="208280"/>
                <a:gridCol w="208280"/>
                <a:gridCol w="1344593"/>
              </a:tblGrid>
              <a:tr h="432395">
                <a:tc>
                  <a:txBody>
                    <a:bodyPr/>
                    <a:lstStyle/>
                    <a:p>
                      <a:pPr algn="ctr"/>
                      <a:endParaRPr lang="en-US" b="1" dirty="0" smtClean="0">
                        <a:ln>
                          <a:solidFill>
                            <a:srgbClr val="002060"/>
                          </a:solidFill>
                        </a:ln>
                        <a:solidFill>
                          <a:schemeClr val="tx1">
                            <a:lumMod val="75000"/>
                            <a:lumOff val="25000"/>
                          </a:schemeClr>
                        </a:solidFill>
                        <a:latin typeface="Arial Rounded MT Bold" pitchFamily="34" charset="0"/>
                      </a:endParaRPr>
                    </a:p>
                    <a:p>
                      <a:pPr algn="ctr"/>
                      <a:r>
                        <a:rPr lang="en-US" b="1" dirty="0" smtClean="0">
                          <a:ln>
                            <a:solidFill>
                              <a:srgbClr val="002060"/>
                            </a:solidFill>
                          </a:ln>
                          <a:solidFill>
                            <a:schemeClr val="tx1">
                              <a:lumMod val="50000"/>
                              <a:lumOff val="50000"/>
                            </a:schemeClr>
                          </a:solidFill>
                          <a:latin typeface="Arial Rounded MT Bold" pitchFamily="34" charset="0"/>
                        </a:rPr>
                        <a:t>8</a:t>
                      </a:r>
                      <a:r>
                        <a:rPr lang="en-US" b="1" baseline="30000" dirty="0" smtClean="0">
                          <a:ln>
                            <a:solidFill>
                              <a:srgbClr val="002060"/>
                            </a:solidFill>
                          </a:ln>
                          <a:solidFill>
                            <a:schemeClr val="tx1">
                              <a:lumMod val="50000"/>
                              <a:lumOff val="50000"/>
                            </a:schemeClr>
                          </a:solidFill>
                          <a:latin typeface="Arial Rounded MT Bold" pitchFamily="34" charset="0"/>
                        </a:rPr>
                        <a:t>th</a:t>
                      </a:r>
                      <a:r>
                        <a:rPr lang="en-US" b="1" dirty="0" smtClean="0">
                          <a:ln>
                            <a:solidFill>
                              <a:srgbClr val="002060"/>
                            </a:solidFill>
                          </a:ln>
                          <a:solidFill>
                            <a:schemeClr val="tx1">
                              <a:lumMod val="50000"/>
                              <a:lumOff val="50000"/>
                            </a:schemeClr>
                          </a:solidFill>
                          <a:latin typeface="Arial Rounded MT Bold" pitchFamily="34" charset="0"/>
                        </a:rPr>
                        <a:t> day</a:t>
                      </a:r>
                    </a:p>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FFFF0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r>
                        <a:rPr lang="en-US" b="1" dirty="0" smtClean="0">
                          <a:ln>
                            <a:solidFill>
                              <a:srgbClr val="002060"/>
                            </a:solidFill>
                          </a:ln>
                          <a:solidFill>
                            <a:srgbClr val="0070C0"/>
                          </a:solidFill>
                          <a:latin typeface="Arial Rounded MT Bold" pitchFamily="34" charset="0"/>
                        </a:rPr>
                        <a:t>9</a:t>
                      </a:r>
                      <a:r>
                        <a:rPr lang="en-US" b="1" baseline="30000" dirty="0" smtClean="0">
                          <a:ln>
                            <a:solidFill>
                              <a:srgbClr val="002060"/>
                            </a:solidFill>
                          </a:ln>
                          <a:solidFill>
                            <a:srgbClr val="0070C0"/>
                          </a:solidFill>
                          <a:latin typeface="Arial Rounded MT Bold" pitchFamily="34" charset="0"/>
                        </a:rPr>
                        <a:t>th</a:t>
                      </a:r>
                      <a:r>
                        <a:rPr lang="en-US" b="1" dirty="0" smtClean="0">
                          <a:ln>
                            <a:solidFill>
                              <a:srgbClr val="002060"/>
                            </a:solidFill>
                          </a:ln>
                          <a:solidFill>
                            <a:srgbClr val="0070C0"/>
                          </a:solidFill>
                          <a:latin typeface="Arial Rounded MT Bold" pitchFamily="34" charset="0"/>
                        </a:rPr>
                        <a:t> </a:t>
                      </a:r>
                    </a:p>
                    <a:p>
                      <a:pPr algn="ctr"/>
                      <a:r>
                        <a:rPr lang="en-US" b="1" dirty="0" smtClean="0">
                          <a:ln>
                            <a:solidFill>
                              <a:srgbClr val="002060"/>
                            </a:solidFill>
                          </a:ln>
                          <a:solidFill>
                            <a:srgbClr val="0070C0"/>
                          </a:solidFill>
                          <a:latin typeface="Arial Rounded MT Bold" pitchFamily="34" charset="0"/>
                        </a:rPr>
                        <a:t>Day of</a:t>
                      </a:r>
                    </a:p>
                    <a:p>
                      <a:pPr algn="ctr"/>
                      <a:r>
                        <a:rPr lang="en-US" b="1" dirty="0" smtClean="0">
                          <a:ln>
                            <a:solidFill>
                              <a:srgbClr val="002060"/>
                            </a:solidFill>
                          </a:ln>
                          <a:solidFill>
                            <a:srgbClr val="0070C0"/>
                          </a:solidFill>
                          <a:latin typeface="Arial Rounded MT Bold" pitchFamily="34" charset="0"/>
                        </a:rPr>
                        <a:t>Preparation </a:t>
                      </a:r>
                      <a:endParaRPr lang="en-US" b="1" dirty="0">
                        <a:ln>
                          <a:solidFill>
                            <a:srgbClr val="002060"/>
                          </a:solidFill>
                        </a:ln>
                        <a:solidFill>
                          <a:srgbClr val="0070C0"/>
                        </a:solidFill>
                        <a:latin typeface="Arial Rounded MT Bold" pitchFamily="34" charset="0"/>
                      </a:endParaRPr>
                    </a:p>
                  </a:txBody>
                  <a:tcPr>
                    <a:cell3D prstMaterial="dkEdge">
                      <a:bevel w="77470" h="12700" prst="softRound"/>
                      <a:lightRig rig="flood" dir="t"/>
                    </a:cell3D>
                    <a:solidFill>
                      <a:srgbClr val="ABE9FF"/>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r>
                        <a:rPr lang="en-US" b="1" dirty="0" smtClean="0">
                          <a:ln>
                            <a:solidFill>
                              <a:srgbClr val="002060"/>
                            </a:solidFill>
                          </a:ln>
                          <a:solidFill>
                            <a:schemeClr val="bg2"/>
                          </a:solidFill>
                          <a:latin typeface="Arial Rounded MT Bold" pitchFamily="34" charset="0"/>
                        </a:rPr>
                        <a:t>10</a:t>
                      </a:r>
                      <a:r>
                        <a:rPr lang="en-US" b="1" baseline="30000" dirty="0" smtClean="0">
                          <a:ln>
                            <a:solidFill>
                              <a:srgbClr val="002060"/>
                            </a:solidFill>
                          </a:ln>
                          <a:solidFill>
                            <a:schemeClr val="bg2"/>
                          </a:solidFill>
                          <a:latin typeface="Arial Rounded MT Bold" pitchFamily="34" charset="0"/>
                        </a:rPr>
                        <a:t>th</a:t>
                      </a:r>
                      <a:r>
                        <a:rPr lang="en-US" b="1" dirty="0" smtClean="0">
                          <a:ln>
                            <a:solidFill>
                              <a:srgbClr val="002060"/>
                            </a:solidFill>
                          </a:ln>
                          <a:solidFill>
                            <a:schemeClr val="bg2"/>
                          </a:solidFill>
                          <a:latin typeface="Arial Rounded MT Bold" pitchFamily="34" charset="0"/>
                        </a:rPr>
                        <a:t> </a:t>
                      </a:r>
                    </a:p>
                    <a:p>
                      <a:pPr algn="ctr"/>
                      <a:r>
                        <a:rPr lang="en-US" b="1" dirty="0" smtClean="0">
                          <a:ln>
                            <a:solidFill>
                              <a:srgbClr val="002060"/>
                            </a:solidFill>
                          </a:ln>
                          <a:solidFill>
                            <a:schemeClr val="bg2"/>
                          </a:solidFill>
                          <a:latin typeface="Arial Rounded MT Bold" pitchFamily="34" charset="0"/>
                        </a:rPr>
                        <a:t>Day of</a:t>
                      </a:r>
                    </a:p>
                    <a:p>
                      <a:pPr algn="ctr"/>
                      <a:r>
                        <a:rPr lang="en-US" b="1" dirty="0" smtClean="0">
                          <a:ln>
                            <a:solidFill>
                              <a:srgbClr val="002060"/>
                            </a:solidFill>
                          </a:ln>
                          <a:solidFill>
                            <a:schemeClr val="bg2"/>
                          </a:solidFill>
                          <a:latin typeface="Arial Rounded MT Bold" pitchFamily="34" charset="0"/>
                        </a:rPr>
                        <a:t>Atonement</a:t>
                      </a:r>
                      <a:r>
                        <a:rPr lang="en-US" b="1" dirty="0" smtClean="0">
                          <a:ln>
                            <a:solidFill>
                              <a:srgbClr val="002060"/>
                            </a:solidFill>
                          </a:ln>
                          <a:solidFill>
                            <a:schemeClr val="tx1">
                              <a:lumMod val="75000"/>
                              <a:lumOff val="25000"/>
                            </a:schemeClr>
                          </a:solidFill>
                          <a:latin typeface="Arial Rounded MT Bold" pitchFamily="34" charset="0"/>
                        </a:rPr>
                        <a:t> </a:t>
                      </a: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5">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endParaRPr lang="en-US" b="1" dirty="0" smtClean="0">
                        <a:ln>
                          <a:solidFill>
                            <a:srgbClr val="002060"/>
                          </a:solidFill>
                        </a:ln>
                        <a:solidFill>
                          <a:schemeClr val="tx1">
                            <a:lumMod val="75000"/>
                            <a:lumOff val="25000"/>
                          </a:schemeClr>
                        </a:solidFill>
                        <a:latin typeface="Arial Rounded MT Bold" pitchFamily="34" charset="0"/>
                      </a:endParaRPr>
                    </a:p>
                    <a:p>
                      <a:pPr algn="ctr"/>
                      <a:r>
                        <a:rPr lang="en-US" b="1" dirty="0" smtClean="0">
                          <a:ln>
                            <a:solidFill>
                              <a:srgbClr val="002060"/>
                            </a:solidFill>
                          </a:ln>
                          <a:solidFill>
                            <a:schemeClr val="tx1">
                              <a:lumMod val="50000"/>
                              <a:lumOff val="50000"/>
                            </a:schemeClr>
                          </a:solidFill>
                          <a:latin typeface="Arial Rounded MT Bold" pitchFamily="34" charset="0"/>
                        </a:rPr>
                        <a:t>11</a:t>
                      </a:r>
                      <a:r>
                        <a:rPr lang="en-US" b="1" baseline="30000" dirty="0" smtClean="0">
                          <a:ln>
                            <a:solidFill>
                              <a:srgbClr val="002060"/>
                            </a:solidFill>
                          </a:ln>
                          <a:solidFill>
                            <a:schemeClr val="tx1">
                              <a:lumMod val="50000"/>
                              <a:lumOff val="50000"/>
                            </a:schemeClr>
                          </a:solidFill>
                          <a:latin typeface="Arial Rounded MT Bold" pitchFamily="34" charset="0"/>
                        </a:rPr>
                        <a:t>th</a:t>
                      </a:r>
                      <a:r>
                        <a:rPr lang="en-US" b="1" dirty="0" smtClean="0">
                          <a:ln>
                            <a:solidFill>
                              <a:srgbClr val="002060"/>
                            </a:solidFill>
                          </a:ln>
                          <a:solidFill>
                            <a:schemeClr val="tx1">
                              <a:lumMod val="50000"/>
                              <a:lumOff val="50000"/>
                            </a:schemeClr>
                          </a:solidFill>
                          <a:latin typeface="Arial Rounded MT Bold" pitchFamily="34" charset="0"/>
                        </a:rPr>
                        <a:t> Day</a:t>
                      </a:r>
                      <a:endParaRPr lang="en-US" b="1" dirty="0">
                        <a:ln>
                          <a:solidFill>
                            <a:srgbClr val="002060"/>
                          </a:solidFill>
                        </a:ln>
                        <a:solidFill>
                          <a:schemeClr val="tx1">
                            <a:lumMod val="50000"/>
                            <a:lumOff val="50000"/>
                          </a:schemeClr>
                        </a:solidFill>
                        <a:latin typeface="Arial Rounded MT Bold" pitchFamily="34" charset="0"/>
                      </a:endParaRPr>
                    </a:p>
                  </a:txBody>
                  <a:tcPr>
                    <a:cell3D prstMaterial="dkEdge">
                      <a:bevel w="77470" h="12700" prst="softRound"/>
                      <a:lightRig rig="flood" dir="t"/>
                    </a:cell3D>
                    <a:solidFill>
                      <a:srgbClr val="FFFF00"/>
                    </a:solidFill>
                  </a:tcPr>
                </a:tc>
              </a:tr>
            </a:tbl>
          </a:graphicData>
        </a:graphic>
      </p:graphicFrame>
      <p:sp>
        <p:nvSpPr>
          <p:cNvPr id="6" name="Left Brace 5"/>
          <p:cNvSpPr/>
          <p:nvPr/>
        </p:nvSpPr>
        <p:spPr>
          <a:xfrm rot="5400000">
            <a:off x="3050560" y="908720"/>
            <a:ext cx="360040" cy="2088232"/>
          </a:xfrm>
          <a:prstGeom prst="leftBrace">
            <a:avLst>
              <a:gd name="adj1" fmla="val 54048"/>
              <a:gd name="adj2" fmla="val 50000"/>
            </a:avLst>
          </a:prstGeom>
          <a:solidFill>
            <a:schemeClr val="accent4">
              <a:lumMod val="75000"/>
            </a:schemeClr>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95536" y="3810813"/>
            <a:ext cx="8568952" cy="3046988"/>
          </a:xfrm>
          <a:prstGeom prst="rect">
            <a:avLst/>
          </a:prstGeom>
          <a:noFill/>
        </p:spPr>
        <p:txBody>
          <a:bodyPr wrap="square" rtlCol="0">
            <a:spAutoFit/>
            <a:scene3d>
              <a:camera prst="orthographicFront"/>
              <a:lightRig rig="threePt" dir="t"/>
            </a:scene3d>
            <a:sp3d extrusionH="57150">
              <a:bevelT w="38100" h="38100" prst="angle"/>
            </a:sp3d>
          </a:bodyPr>
          <a:lstStyle/>
          <a:p>
            <a:r>
              <a:rPr lang="en-US" b="1" dirty="0" smtClean="0">
                <a:solidFill>
                  <a:srgbClr val="FF0000"/>
                </a:solidFill>
              </a:rPr>
              <a:t>With the Sunset Theory: </a:t>
            </a:r>
          </a:p>
          <a:p>
            <a:endParaRPr lang="en-US" sz="1050" b="1" dirty="0" smtClean="0">
              <a:solidFill>
                <a:srgbClr val="FF0000"/>
              </a:solidFill>
            </a:endParaRPr>
          </a:p>
          <a:p>
            <a:pPr marL="342900" indent="-342900">
              <a:lnSpc>
                <a:spcPct val="150000"/>
              </a:lnSpc>
              <a:buAutoNum type="arabicPeriod"/>
            </a:pPr>
            <a:r>
              <a:rPr lang="en-US" dirty="0" smtClean="0"/>
              <a:t>The 9</a:t>
            </a:r>
            <a:r>
              <a:rPr lang="en-US" baseline="30000" dirty="0" smtClean="0"/>
              <a:t>th</a:t>
            </a:r>
            <a:r>
              <a:rPr lang="en-US" dirty="0" smtClean="0"/>
              <a:t> day of the month actually begins at “even” on the 8</a:t>
            </a:r>
            <a:r>
              <a:rPr lang="en-US" baseline="30000" dirty="0" smtClean="0"/>
              <a:t>th</a:t>
            </a:r>
            <a:r>
              <a:rPr lang="en-US" dirty="0" smtClean="0"/>
              <a:t> day.</a:t>
            </a:r>
          </a:p>
          <a:p>
            <a:pPr marL="342900" indent="-342900">
              <a:lnSpc>
                <a:spcPct val="150000"/>
              </a:lnSpc>
              <a:buAutoNum type="arabicPeriod"/>
            </a:pPr>
            <a:r>
              <a:rPr lang="en-US" dirty="0" smtClean="0"/>
              <a:t>The “affliction” would then begin at the [sunset] “even on the 8</a:t>
            </a:r>
            <a:r>
              <a:rPr lang="en-US" baseline="30000" dirty="0" smtClean="0"/>
              <a:t>th</a:t>
            </a:r>
            <a:r>
              <a:rPr lang="en-US" dirty="0" smtClean="0"/>
              <a:t> day.”</a:t>
            </a:r>
          </a:p>
          <a:p>
            <a:pPr marL="342900" indent="-342900">
              <a:lnSpc>
                <a:spcPct val="150000"/>
              </a:lnSpc>
              <a:buAutoNum type="arabicPeriod"/>
            </a:pPr>
            <a:r>
              <a:rPr lang="en-US" dirty="0" smtClean="0"/>
              <a:t>The “affliction” continues from the “even” of the 8</a:t>
            </a:r>
            <a:r>
              <a:rPr lang="en-US" baseline="30000" dirty="0" smtClean="0"/>
              <a:t>th</a:t>
            </a:r>
            <a:r>
              <a:rPr lang="en-US" dirty="0" smtClean="0"/>
              <a:t> day to “even” on the 9</a:t>
            </a:r>
            <a:r>
              <a:rPr lang="en-US" baseline="30000" dirty="0" smtClean="0"/>
              <a:t>th</a:t>
            </a:r>
            <a:r>
              <a:rPr lang="en-US" dirty="0" smtClean="0"/>
              <a:t> day.</a:t>
            </a:r>
          </a:p>
          <a:p>
            <a:pPr marL="342900" indent="-342900">
              <a:lnSpc>
                <a:spcPct val="150000"/>
              </a:lnSpc>
              <a:buAutoNum type="arabicPeriod"/>
            </a:pPr>
            <a:r>
              <a:rPr lang="en-US" dirty="0" smtClean="0"/>
              <a:t>The “affliction requirement” is fulfilled before Day of Atonement even begins.</a:t>
            </a:r>
          </a:p>
          <a:p>
            <a:pPr marL="342900" indent="-342900">
              <a:lnSpc>
                <a:spcPct val="150000"/>
              </a:lnSpc>
              <a:buAutoNum type="arabicPeriod"/>
            </a:pPr>
            <a:r>
              <a:rPr lang="en-US" dirty="0" smtClean="0"/>
              <a:t>No “affliction of one’s soul” can occur ON the Day of Atonement! </a:t>
            </a:r>
          </a:p>
          <a:p>
            <a:endParaRPr lang="en-US" b="1" dirty="0" smtClean="0">
              <a:ln w="11430"/>
              <a:solidFill>
                <a:srgbClr val="FF0000"/>
              </a:solidFill>
              <a:effectLst>
                <a:outerShdw blurRad="50800" dist="39000" dir="5460000" algn="tl">
                  <a:srgbClr val="000000">
                    <a:alpha val="38000"/>
                  </a:srgbClr>
                </a:outerShdw>
              </a:effectLst>
              <a:latin typeface="Segoe Print" pitchFamily="2" charset="0"/>
            </a:endParaRPr>
          </a:p>
          <a:p>
            <a:pPr algn="ctr"/>
            <a:endParaRPr lang="en-US" sz="1050" b="1" dirty="0">
              <a:ln w="11430"/>
              <a:solidFill>
                <a:srgbClr val="FF0000"/>
              </a:solidFill>
              <a:effectLst>
                <a:outerShdw blurRad="50800" dist="39000" dir="5460000" algn="tl">
                  <a:srgbClr val="000000">
                    <a:alpha val="38000"/>
                  </a:srgbClr>
                </a:outerShdw>
              </a:effectLst>
              <a:latin typeface="Segoe Print" pitchFamily="2" charset="0"/>
            </a:endParaRPr>
          </a:p>
        </p:txBody>
      </p:sp>
      <p:sp>
        <p:nvSpPr>
          <p:cNvPr id="8" name="TextBox 7"/>
          <p:cNvSpPr txBox="1"/>
          <p:nvPr/>
        </p:nvSpPr>
        <p:spPr>
          <a:xfrm>
            <a:off x="4103804" y="3419708"/>
            <a:ext cx="25140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1600" b="1" dirty="0">
                <a:solidFill>
                  <a:schemeClr val="accent6">
                    <a:lumMod val="75000"/>
                  </a:schemeClr>
                </a:solidFill>
                <a:latin typeface="Arial Rounded MT Bold" pitchFamily="34" charset="0"/>
              </a:rPr>
              <a:t>No </a:t>
            </a:r>
            <a:r>
              <a:rPr lang="en-US" sz="1600" b="1" dirty="0" smtClean="0">
                <a:solidFill>
                  <a:schemeClr val="accent6">
                    <a:lumMod val="75000"/>
                  </a:schemeClr>
                </a:solidFill>
                <a:latin typeface="Arial Rounded MT Bold" pitchFamily="34" charset="0"/>
              </a:rPr>
              <a:t>Afflicting </a:t>
            </a:r>
            <a:r>
              <a:rPr lang="en-US" sz="1600" b="1" dirty="0">
                <a:solidFill>
                  <a:schemeClr val="accent6">
                    <a:lumMod val="75000"/>
                  </a:schemeClr>
                </a:solidFill>
                <a:latin typeface="Arial Rounded MT Bold" pitchFamily="34" charset="0"/>
              </a:rPr>
              <a:t>Done</a:t>
            </a:r>
          </a:p>
          <a:p>
            <a:pPr algn="ctr"/>
            <a:r>
              <a:rPr lang="en-US" sz="1600" b="1" dirty="0" smtClean="0">
                <a:solidFill>
                  <a:schemeClr val="tx2">
                    <a:lumMod val="60000"/>
                    <a:lumOff val="40000"/>
                  </a:schemeClr>
                </a:solidFill>
                <a:latin typeface="Arial Rounded MT Bold" pitchFamily="34" charset="0"/>
              </a:rPr>
              <a:t>(Do Not Work)</a:t>
            </a:r>
          </a:p>
          <a:p>
            <a:pPr algn="ctr"/>
            <a:endParaRPr lang="en-US" sz="1600" b="1" dirty="0">
              <a:solidFill>
                <a:schemeClr val="tx2">
                  <a:lumMod val="60000"/>
                  <a:lumOff val="40000"/>
                </a:schemeClr>
              </a:solidFill>
              <a:latin typeface="Arial Rounded MT Bold" pitchFamily="34" charset="0"/>
            </a:endParaRPr>
          </a:p>
        </p:txBody>
      </p:sp>
      <p:sp>
        <p:nvSpPr>
          <p:cNvPr id="9" name="TextBox 8"/>
          <p:cNvSpPr txBox="1"/>
          <p:nvPr/>
        </p:nvSpPr>
        <p:spPr>
          <a:xfrm>
            <a:off x="2105798" y="908720"/>
            <a:ext cx="2304256" cy="92333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accent6">
                    <a:lumMod val="75000"/>
                  </a:schemeClr>
                </a:solidFill>
                <a:latin typeface="Arial Rounded MT Bold" pitchFamily="34" charset="0"/>
              </a:rPr>
              <a:t>Sunset</a:t>
            </a:r>
          </a:p>
          <a:p>
            <a:pPr algn="ctr"/>
            <a:r>
              <a:rPr lang="en-US" b="1" dirty="0" smtClean="0">
                <a:solidFill>
                  <a:schemeClr val="accent6">
                    <a:lumMod val="75000"/>
                  </a:schemeClr>
                </a:solidFill>
                <a:latin typeface="Arial Rounded MT Bold" pitchFamily="34" charset="0"/>
              </a:rPr>
              <a:t>Affliction Timeframe</a:t>
            </a:r>
            <a:endParaRPr lang="en-US" b="1" dirty="0">
              <a:solidFill>
                <a:schemeClr val="accent6">
                  <a:lumMod val="75000"/>
                </a:schemeClr>
              </a:solidFill>
              <a:latin typeface="Arial Rounded MT Bold" pitchFamily="34" charset="0"/>
            </a:endParaRPr>
          </a:p>
        </p:txBody>
      </p:sp>
      <p:sp>
        <p:nvSpPr>
          <p:cNvPr id="10" name="Left Brace 9"/>
          <p:cNvSpPr/>
          <p:nvPr/>
        </p:nvSpPr>
        <p:spPr>
          <a:xfrm rot="5400000" flipH="1">
            <a:off x="5149400" y="2192480"/>
            <a:ext cx="360040" cy="2090904"/>
          </a:xfrm>
          <a:prstGeom prst="leftBrace">
            <a:avLst>
              <a:gd name="adj1" fmla="val 54048"/>
              <a:gd name="adj2" fmla="val 50000"/>
            </a:avLst>
          </a:prstGeom>
          <a:solidFill>
            <a:schemeClr val="tx2">
              <a:lumMod val="20000"/>
              <a:lumOff val="80000"/>
            </a:schemeClr>
          </a:solidFill>
          <a:ln>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flipV="1">
            <a:off x="2186464" y="1448963"/>
            <a:ext cx="9272" cy="1692005"/>
          </a:xfrm>
          <a:prstGeom prst="line">
            <a:avLst/>
          </a:prstGeom>
          <a:ln w="57150">
            <a:solidFill>
              <a:schemeClr val="accent6">
                <a:lumMod val="75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306064" y="1439671"/>
            <a:ext cx="0" cy="1701297"/>
          </a:xfrm>
          <a:prstGeom prst="line">
            <a:avLst/>
          </a:prstGeom>
          <a:ln w="57150">
            <a:solidFill>
              <a:schemeClr val="accent6">
                <a:lumMod val="75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01898" y="1952836"/>
            <a:ext cx="4166" cy="1764196"/>
          </a:xfrm>
          <a:prstGeom prst="line">
            <a:avLst/>
          </a:prstGeom>
          <a:ln w="57150">
            <a:solidFill>
              <a:schemeClr val="accent5">
                <a:lumMod val="50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81095" y="1589747"/>
            <a:ext cx="11832" cy="2127285"/>
          </a:xfrm>
          <a:prstGeom prst="line">
            <a:avLst/>
          </a:prstGeom>
          <a:ln w="57150">
            <a:solidFill>
              <a:schemeClr val="accent5">
                <a:lumMod val="50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49653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2000"/>
                                        <p:tgtEl>
                                          <p:spTgt spid="7">
                                            <p:txEl>
                                              <p:pRg st="2" end="2"/>
                                            </p:txEl>
                                          </p:spTgt>
                                        </p:tgtEl>
                                      </p:cBhvr>
                                    </p:animEffect>
                                  </p:childTnLst>
                                </p:cTn>
                              </p:par>
                            </p:childTnLst>
                          </p:cTn>
                        </p:par>
                        <p:par>
                          <p:cTn id="8" fill="hold">
                            <p:stCondLst>
                              <p:cond delay="2000"/>
                            </p:stCondLst>
                            <p:childTnLst>
                              <p:par>
                                <p:cTn id="9" presetID="22" presetClass="entr" presetSubtype="4" fill="hold" nodeType="afterEffect">
                                  <p:stCondLst>
                                    <p:cond delay="1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2000"/>
                                        <p:tgtEl>
                                          <p:spTgt spid="7">
                                            <p:txEl>
                                              <p:pRg st="3" end="3"/>
                                            </p:txEl>
                                          </p:spTgt>
                                        </p:tgtEl>
                                      </p:cBhvr>
                                    </p:animEffect>
                                  </p:childTnLst>
                                </p:cTn>
                              </p:par>
                            </p:childTnLst>
                          </p:cTn>
                        </p:par>
                        <p:par>
                          <p:cTn id="17" fill="hold">
                            <p:stCondLst>
                              <p:cond delay="2000"/>
                            </p:stCondLst>
                            <p:childTnLst>
                              <p:par>
                                <p:cTn id="18" presetID="6" presetClass="emph" presetSubtype="0" fill="hold" nodeType="afterEffect">
                                  <p:stCondLst>
                                    <p:cond delay="1500"/>
                                  </p:stCondLst>
                                  <p:childTnLst>
                                    <p:animScale>
                                      <p:cBhvr>
                                        <p:cTn id="19" dur="2000" fill="hold"/>
                                        <p:tgtEl>
                                          <p:spTgt spid="11"/>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2000"/>
                                        <p:tgtEl>
                                          <p:spTgt spid="7">
                                            <p:txEl>
                                              <p:pRg st="4" end="4"/>
                                            </p:txEl>
                                          </p:spTgt>
                                        </p:tgtEl>
                                      </p:cBhvr>
                                    </p:animEffect>
                                  </p:childTnLst>
                                </p:cTn>
                              </p:par>
                            </p:childTnLst>
                          </p:cTn>
                        </p:par>
                        <p:par>
                          <p:cTn id="25" fill="hold">
                            <p:stCondLst>
                              <p:cond delay="2000"/>
                            </p:stCondLst>
                            <p:childTnLst>
                              <p:par>
                                <p:cTn id="26" presetID="22" presetClass="entr" presetSubtype="4" fill="hold" nodeType="afterEffect">
                                  <p:stCondLst>
                                    <p:cond delay="150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225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left)">
                                      <p:cBhvr>
                                        <p:cTn id="33" dur="2000"/>
                                        <p:tgtEl>
                                          <p:spTgt spid="7">
                                            <p:txEl>
                                              <p:pRg st="5" end="5"/>
                                            </p:txEl>
                                          </p:spTgt>
                                        </p:tgtEl>
                                      </p:cBhvr>
                                    </p:animEffect>
                                  </p:childTnLst>
                                </p:cTn>
                              </p:par>
                            </p:childTnLst>
                          </p:cTn>
                        </p:par>
                        <p:par>
                          <p:cTn id="34" fill="hold">
                            <p:stCondLst>
                              <p:cond delay="2000"/>
                            </p:stCondLst>
                            <p:childTnLst>
                              <p:par>
                                <p:cTn id="35" presetID="22" presetClass="entr" presetSubtype="8" fill="hold" grpId="0" nodeType="after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2000"/>
                                        <p:tgtEl>
                                          <p:spTgt spid="6"/>
                                        </p:tgtEl>
                                      </p:cBhvr>
                                    </p:animEffect>
                                  </p:childTnLst>
                                </p:cTn>
                              </p:par>
                              <p:par>
                                <p:cTn id="38" presetID="22" presetClass="entr" presetSubtype="8" fill="hold" nodeType="withEffect">
                                  <p:stCondLst>
                                    <p:cond delay="100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wipe(left)">
                                      <p:cBhvr>
                                        <p:cTn id="40" dur="2000"/>
                                        <p:tgtEl>
                                          <p:spTgt spid="9">
                                            <p:txEl>
                                              <p:pRg st="1" end="1"/>
                                            </p:txEl>
                                          </p:spTgt>
                                        </p:tgtEl>
                                      </p:cBhvr>
                                    </p:animEffect>
                                  </p:childTnLst>
                                </p:cTn>
                              </p:par>
                              <p:par>
                                <p:cTn id="41" presetID="22" presetClass="entr" presetSubtype="8" fill="hold" nodeType="withEffect">
                                  <p:stCondLst>
                                    <p:cond delay="100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2000"/>
                                        <p:tgtEl>
                                          <p:spTgt spid="9">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100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left)">
                                      <p:cBhvr>
                                        <p:cTn id="52" dur="2000"/>
                                        <p:tgtEl>
                                          <p:spTgt spid="7">
                                            <p:txEl>
                                              <p:pRg st="6" end="6"/>
                                            </p:txEl>
                                          </p:spTgt>
                                        </p:tgtEl>
                                      </p:cBhvr>
                                    </p:animEffect>
                                  </p:childTnLst>
                                </p:cTn>
                              </p:par>
                            </p:childTnLst>
                          </p:cTn>
                        </p:par>
                        <p:par>
                          <p:cTn id="53" fill="hold">
                            <p:stCondLst>
                              <p:cond delay="2000"/>
                            </p:stCondLst>
                            <p:childTnLst>
                              <p:par>
                                <p:cTn id="54" presetID="22" presetClass="entr" presetSubtype="8" fill="hold" grpId="0" nodeType="afterEffect">
                                  <p:stCondLst>
                                    <p:cond delay="100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2000"/>
                                        <p:tgtEl>
                                          <p:spTgt spid="10"/>
                                        </p:tgtEl>
                                      </p:cBhvr>
                                    </p:animEffect>
                                  </p:childTnLst>
                                </p:cTn>
                              </p:par>
                              <p:par>
                                <p:cTn id="57" presetID="22" presetClass="entr" presetSubtype="8" fill="hold" nodeType="withEffect">
                                  <p:stCondLst>
                                    <p:cond delay="100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wipe(left)">
                                      <p:cBhvr>
                                        <p:cTn id="59" dur="2000"/>
                                        <p:tgtEl>
                                          <p:spTgt spid="8">
                                            <p:txEl>
                                              <p:pRg st="0" end="0"/>
                                            </p:txEl>
                                          </p:spTgt>
                                        </p:tgtEl>
                                      </p:cBhvr>
                                    </p:animEffect>
                                  </p:childTnLst>
                                </p:cTn>
                              </p:par>
                              <p:par>
                                <p:cTn id="60" presetID="22" presetClass="entr" presetSubtype="8" fill="hold" nodeType="withEffect">
                                  <p:stCondLst>
                                    <p:cond delay="200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wipe(left)">
                                      <p:cBhvr>
                                        <p:cTn id="62" dur="2000"/>
                                        <p:tgtEl>
                                          <p:spTgt spid="8">
                                            <p:txEl>
                                              <p:pRg st="1" end="1"/>
                                            </p:txEl>
                                          </p:spTgt>
                                        </p:tgtEl>
                                      </p:cBhvr>
                                    </p:animEffect>
                                  </p:childTnLst>
                                </p:cTn>
                              </p:par>
                            </p:childTnLst>
                          </p:cTn>
                        </p:par>
                        <p:par>
                          <p:cTn id="63" fill="hold">
                            <p:stCondLst>
                              <p:cond delay="6000"/>
                            </p:stCondLst>
                            <p:childTnLst>
                              <p:par>
                                <p:cTn id="64" presetID="22" presetClass="entr" presetSubtype="4" fill="hold" nodeType="afterEffect">
                                  <p:stCondLst>
                                    <p:cond delay="75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1750"/>
                                        <p:tgtEl>
                                          <p:spTgt spid="14"/>
                                        </p:tgtEl>
                                      </p:cBhvr>
                                    </p:animEffect>
                                  </p:childTnLst>
                                </p:cTn>
                              </p:par>
                            </p:childTnLst>
                          </p:cTn>
                        </p:par>
                        <p:par>
                          <p:cTn id="67" fill="hold">
                            <p:stCondLst>
                              <p:cond delay="8500"/>
                            </p:stCondLst>
                            <p:childTnLst>
                              <p:par>
                                <p:cTn id="68" presetID="8" presetClass="emph" presetSubtype="0" fill="hold" nodeType="afterEffect">
                                  <p:stCondLst>
                                    <p:cond delay="0"/>
                                  </p:stCondLst>
                                  <p:childTnLst>
                                    <p:animRot by="21600000">
                                      <p:cBhvr>
                                        <p:cTn id="69"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87</a:t>
            </a:fld>
            <a:endParaRPr lang="es-ES" b="0" dirty="0">
              <a:solidFill>
                <a:schemeClr val="tx1"/>
              </a:solidFill>
            </a:endParaRPr>
          </a:p>
        </p:txBody>
      </p:sp>
      <p:sp>
        <p:nvSpPr>
          <p:cNvPr id="4" name="Title 2"/>
          <p:cNvSpPr txBox="1">
            <a:spLocks/>
          </p:cNvSpPr>
          <p:nvPr/>
        </p:nvSpPr>
        <p:spPr>
          <a:xfrm>
            <a:off x="323528" y="188640"/>
            <a:ext cx="8496944" cy="792088"/>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905"/>
                <a:solidFill>
                  <a:schemeClr val="accent5">
                    <a:lumMod val="75000"/>
                  </a:schemeClr>
                </a:solidFill>
                <a:effectLst>
                  <a:innerShdw blurRad="69850" dist="43180" dir="5400000">
                    <a:srgbClr val="000000">
                      <a:alpha val="65000"/>
                    </a:srgbClr>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tx2"/>
                </a:solidFill>
              </a:rPr>
              <a:t>Day of Atonement  </a:t>
            </a:r>
            <a:r>
              <a:rPr lang="en-US" sz="4800" dirty="0" smtClean="0">
                <a:solidFill>
                  <a:srgbClr val="FF0000"/>
                </a:solidFill>
              </a:rPr>
              <a:t>(Sunset)</a:t>
            </a:r>
            <a:endParaRPr lang="en-US" sz="4800" dirty="0">
              <a:solidFill>
                <a:srgbClr val="FF0000"/>
              </a:solidFill>
            </a:endParaRPr>
          </a:p>
        </p:txBody>
      </p:sp>
      <p:graphicFrame>
        <p:nvGraphicFramePr>
          <p:cNvPr id="5" name="Content Placeholder 9"/>
          <p:cNvGraphicFramePr>
            <a:graphicFrameLocks/>
          </p:cNvGraphicFramePr>
          <p:nvPr>
            <p:extLst>
              <p:ext uri="{D42A27DB-BD31-4B8C-83A1-F6EECF244321}">
                <p14:modId xmlns:p14="http://schemas.microsoft.com/office/powerpoint/2010/main" val="2378206253"/>
              </p:ext>
            </p:extLst>
          </p:nvPr>
        </p:nvGraphicFramePr>
        <p:xfrm>
          <a:off x="885284" y="2132856"/>
          <a:ext cx="7467033" cy="914400"/>
        </p:xfrm>
        <a:graphic>
          <a:graphicData uri="http://schemas.openxmlformats.org/drawingml/2006/table">
            <a:tbl>
              <a:tblPr firstRow="1" bandRow="1">
                <a:tableStyleId>{5940675A-B579-460E-94D1-54222C63F5DA}</a:tableStyleId>
              </a:tblPr>
              <a:tblGrid>
                <a:gridCol w="1270346"/>
                <a:gridCol w="208280"/>
                <a:gridCol w="208280"/>
                <a:gridCol w="208280"/>
                <a:gridCol w="1521871"/>
                <a:gridCol w="208280"/>
                <a:gridCol w="208280"/>
                <a:gridCol w="208280"/>
                <a:gridCol w="1455703"/>
                <a:gridCol w="208280"/>
                <a:gridCol w="208280"/>
                <a:gridCol w="208280"/>
                <a:gridCol w="1344593"/>
              </a:tblGrid>
              <a:tr h="432395">
                <a:tc>
                  <a:txBody>
                    <a:bodyPr/>
                    <a:lstStyle/>
                    <a:p>
                      <a:pPr algn="ctr"/>
                      <a:endParaRPr lang="en-US" b="1" dirty="0" smtClean="0">
                        <a:ln>
                          <a:solidFill>
                            <a:srgbClr val="002060"/>
                          </a:solidFill>
                        </a:ln>
                        <a:solidFill>
                          <a:schemeClr val="tx1">
                            <a:lumMod val="75000"/>
                            <a:lumOff val="25000"/>
                          </a:schemeClr>
                        </a:solidFill>
                        <a:latin typeface="Arial Rounded MT Bold" pitchFamily="34" charset="0"/>
                      </a:endParaRPr>
                    </a:p>
                    <a:p>
                      <a:pPr algn="ctr"/>
                      <a:r>
                        <a:rPr lang="en-US" b="1" dirty="0" smtClean="0">
                          <a:ln>
                            <a:solidFill>
                              <a:srgbClr val="002060"/>
                            </a:solidFill>
                          </a:ln>
                          <a:solidFill>
                            <a:schemeClr val="tx1">
                              <a:lumMod val="50000"/>
                              <a:lumOff val="50000"/>
                            </a:schemeClr>
                          </a:solidFill>
                          <a:latin typeface="Arial Rounded MT Bold" pitchFamily="34" charset="0"/>
                        </a:rPr>
                        <a:t>8</a:t>
                      </a:r>
                      <a:r>
                        <a:rPr lang="en-US" b="1" baseline="30000" dirty="0" smtClean="0">
                          <a:ln>
                            <a:solidFill>
                              <a:srgbClr val="002060"/>
                            </a:solidFill>
                          </a:ln>
                          <a:solidFill>
                            <a:schemeClr val="tx1">
                              <a:lumMod val="50000"/>
                              <a:lumOff val="50000"/>
                            </a:schemeClr>
                          </a:solidFill>
                          <a:latin typeface="Arial Rounded MT Bold" pitchFamily="34" charset="0"/>
                        </a:rPr>
                        <a:t>th</a:t>
                      </a:r>
                      <a:r>
                        <a:rPr lang="en-US" b="1" dirty="0" smtClean="0">
                          <a:ln>
                            <a:solidFill>
                              <a:srgbClr val="002060"/>
                            </a:solidFill>
                          </a:ln>
                          <a:solidFill>
                            <a:schemeClr val="tx1">
                              <a:lumMod val="50000"/>
                              <a:lumOff val="50000"/>
                            </a:schemeClr>
                          </a:solidFill>
                          <a:latin typeface="Arial Rounded MT Bold" pitchFamily="34" charset="0"/>
                        </a:rPr>
                        <a:t> day</a:t>
                      </a:r>
                    </a:p>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FFFF0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r>
                        <a:rPr lang="en-US" b="1" dirty="0" smtClean="0">
                          <a:ln>
                            <a:solidFill>
                              <a:srgbClr val="002060"/>
                            </a:solidFill>
                          </a:ln>
                          <a:solidFill>
                            <a:srgbClr val="0070C0"/>
                          </a:solidFill>
                          <a:latin typeface="Arial Rounded MT Bold" pitchFamily="34" charset="0"/>
                        </a:rPr>
                        <a:t>9</a:t>
                      </a:r>
                      <a:r>
                        <a:rPr lang="en-US" b="1" baseline="30000" dirty="0" smtClean="0">
                          <a:ln>
                            <a:solidFill>
                              <a:srgbClr val="002060"/>
                            </a:solidFill>
                          </a:ln>
                          <a:solidFill>
                            <a:srgbClr val="0070C0"/>
                          </a:solidFill>
                          <a:latin typeface="Arial Rounded MT Bold" pitchFamily="34" charset="0"/>
                        </a:rPr>
                        <a:t>th</a:t>
                      </a:r>
                      <a:r>
                        <a:rPr lang="en-US" b="1" dirty="0" smtClean="0">
                          <a:ln>
                            <a:solidFill>
                              <a:srgbClr val="002060"/>
                            </a:solidFill>
                          </a:ln>
                          <a:solidFill>
                            <a:srgbClr val="0070C0"/>
                          </a:solidFill>
                          <a:latin typeface="Arial Rounded MT Bold" pitchFamily="34" charset="0"/>
                        </a:rPr>
                        <a:t> </a:t>
                      </a:r>
                    </a:p>
                    <a:p>
                      <a:pPr algn="ctr"/>
                      <a:r>
                        <a:rPr lang="en-US" b="1" dirty="0" smtClean="0">
                          <a:ln>
                            <a:solidFill>
                              <a:srgbClr val="002060"/>
                            </a:solidFill>
                          </a:ln>
                          <a:solidFill>
                            <a:srgbClr val="0070C0"/>
                          </a:solidFill>
                          <a:latin typeface="Arial Rounded MT Bold" pitchFamily="34" charset="0"/>
                        </a:rPr>
                        <a:t>Day of</a:t>
                      </a:r>
                    </a:p>
                    <a:p>
                      <a:pPr algn="ctr"/>
                      <a:r>
                        <a:rPr lang="en-US" b="1" dirty="0" smtClean="0">
                          <a:ln>
                            <a:solidFill>
                              <a:srgbClr val="002060"/>
                            </a:solidFill>
                          </a:ln>
                          <a:solidFill>
                            <a:srgbClr val="0070C0"/>
                          </a:solidFill>
                          <a:latin typeface="Arial Rounded MT Bold" pitchFamily="34" charset="0"/>
                        </a:rPr>
                        <a:t>Preparation </a:t>
                      </a:r>
                      <a:endParaRPr lang="en-US" b="1" dirty="0">
                        <a:ln>
                          <a:solidFill>
                            <a:srgbClr val="002060"/>
                          </a:solidFill>
                        </a:ln>
                        <a:solidFill>
                          <a:srgbClr val="0070C0"/>
                        </a:solidFill>
                        <a:latin typeface="Arial Rounded MT Bold" pitchFamily="34" charset="0"/>
                      </a:endParaRPr>
                    </a:p>
                  </a:txBody>
                  <a:tcPr>
                    <a:cell3D prstMaterial="dkEdge">
                      <a:bevel w="77470" h="12700" prst="softRound"/>
                      <a:lightRig rig="flood" dir="t"/>
                    </a:cell3D>
                    <a:solidFill>
                      <a:srgbClr val="ABE9FF"/>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r>
                        <a:rPr lang="en-US" b="1" dirty="0" smtClean="0">
                          <a:ln>
                            <a:solidFill>
                              <a:srgbClr val="002060"/>
                            </a:solidFill>
                          </a:ln>
                          <a:solidFill>
                            <a:schemeClr val="bg2"/>
                          </a:solidFill>
                          <a:latin typeface="Arial Rounded MT Bold" pitchFamily="34" charset="0"/>
                        </a:rPr>
                        <a:t>10</a:t>
                      </a:r>
                      <a:r>
                        <a:rPr lang="en-US" b="1" baseline="30000" dirty="0" smtClean="0">
                          <a:ln>
                            <a:solidFill>
                              <a:srgbClr val="002060"/>
                            </a:solidFill>
                          </a:ln>
                          <a:solidFill>
                            <a:schemeClr val="bg2"/>
                          </a:solidFill>
                          <a:latin typeface="Arial Rounded MT Bold" pitchFamily="34" charset="0"/>
                        </a:rPr>
                        <a:t>th</a:t>
                      </a:r>
                      <a:r>
                        <a:rPr lang="en-US" b="1" dirty="0" smtClean="0">
                          <a:ln>
                            <a:solidFill>
                              <a:srgbClr val="002060"/>
                            </a:solidFill>
                          </a:ln>
                          <a:solidFill>
                            <a:schemeClr val="bg2"/>
                          </a:solidFill>
                          <a:latin typeface="Arial Rounded MT Bold" pitchFamily="34" charset="0"/>
                        </a:rPr>
                        <a:t> </a:t>
                      </a:r>
                    </a:p>
                    <a:p>
                      <a:pPr algn="ctr"/>
                      <a:r>
                        <a:rPr lang="en-US" b="1" dirty="0" smtClean="0">
                          <a:ln>
                            <a:solidFill>
                              <a:srgbClr val="002060"/>
                            </a:solidFill>
                          </a:ln>
                          <a:solidFill>
                            <a:schemeClr val="bg2"/>
                          </a:solidFill>
                          <a:latin typeface="Arial Rounded MT Bold" pitchFamily="34" charset="0"/>
                        </a:rPr>
                        <a:t>Day of</a:t>
                      </a:r>
                    </a:p>
                    <a:p>
                      <a:pPr algn="ctr"/>
                      <a:r>
                        <a:rPr lang="en-US" b="1" dirty="0" smtClean="0">
                          <a:ln>
                            <a:solidFill>
                              <a:srgbClr val="002060"/>
                            </a:solidFill>
                          </a:ln>
                          <a:solidFill>
                            <a:schemeClr val="bg2"/>
                          </a:solidFill>
                          <a:latin typeface="Arial Rounded MT Bold" pitchFamily="34" charset="0"/>
                        </a:rPr>
                        <a:t>Atonement</a:t>
                      </a:r>
                      <a:r>
                        <a:rPr lang="en-US" b="1" dirty="0" smtClean="0">
                          <a:ln>
                            <a:solidFill>
                              <a:srgbClr val="002060"/>
                            </a:solidFill>
                          </a:ln>
                          <a:solidFill>
                            <a:schemeClr val="tx1">
                              <a:lumMod val="75000"/>
                              <a:lumOff val="25000"/>
                            </a:schemeClr>
                          </a:solidFill>
                          <a:latin typeface="Arial Rounded MT Bold" pitchFamily="34" charset="0"/>
                        </a:rPr>
                        <a:t> </a:t>
                      </a: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5">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accent4">
                        <a:lumMod val="75000"/>
                      </a:schemeClr>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rgbClr val="0070C0"/>
                    </a:solidFill>
                  </a:tcPr>
                </a:tc>
                <a:tc>
                  <a:txBody>
                    <a:bodyPr/>
                    <a:lstStyle/>
                    <a:p>
                      <a:pPr algn="ctr"/>
                      <a:endParaRPr lang="en-US" b="1" dirty="0">
                        <a:ln>
                          <a:solidFill>
                            <a:srgbClr val="002060"/>
                          </a:solidFill>
                        </a:ln>
                        <a:solidFill>
                          <a:schemeClr val="tx1">
                            <a:lumMod val="75000"/>
                            <a:lumOff val="25000"/>
                          </a:schemeClr>
                        </a:solidFill>
                        <a:latin typeface="Arial Rounded MT Bold" pitchFamily="34" charset="0"/>
                      </a:endParaRPr>
                    </a:p>
                  </a:txBody>
                  <a:tcPr>
                    <a:cell3D prstMaterial="dkEdge">
                      <a:bevel w="77470" h="12700" prst="softRound"/>
                      <a:lightRig rig="flood" dir="t"/>
                    </a:cell3D>
                    <a:solidFill>
                      <a:schemeClr val="tx2">
                        <a:lumMod val="20000"/>
                        <a:lumOff val="80000"/>
                      </a:schemeClr>
                    </a:solidFill>
                  </a:tcPr>
                </a:tc>
                <a:tc>
                  <a:txBody>
                    <a:bodyPr/>
                    <a:lstStyle/>
                    <a:p>
                      <a:pPr algn="ctr"/>
                      <a:endParaRPr lang="en-US" b="1" dirty="0" smtClean="0">
                        <a:ln>
                          <a:solidFill>
                            <a:srgbClr val="002060"/>
                          </a:solidFill>
                        </a:ln>
                        <a:solidFill>
                          <a:schemeClr val="tx1">
                            <a:lumMod val="75000"/>
                            <a:lumOff val="25000"/>
                          </a:schemeClr>
                        </a:solidFill>
                        <a:latin typeface="Arial Rounded MT Bold" pitchFamily="34" charset="0"/>
                      </a:endParaRPr>
                    </a:p>
                    <a:p>
                      <a:pPr algn="ctr"/>
                      <a:r>
                        <a:rPr lang="en-US" b="1" dirty="0" smtClean="0">
                          <a:ln>
                            <a:solidFill>
                              <a:srgbClr val="002060"/>
                            </a:solidFill>
                          </a:ln>
                          <a:solidFill>
                            <a:schemeClr val="tx1">
                              <a:lumMod val="50000"/>
                              <a:lumOff val="50000"/>
                            </a:schemeClr>
                          </a:solidFill>
                          <a:latin typeface="Arial Rounded MT Bold" pitchFamily="34" charset="0"/>
                        </a:rPr>
                        <a:t>11</a:t>
                      </a:r>
                      <a:r>
                        <a:rPr lang="en-US" b="1" baseline="30000" dirty="0" smtClean="0">
                          <a:ln>
                            <a:solidFill>
                              <a:srgbClr val="002060"/>
                            </a:solidFill>
                          </a:ln>
                          <a:solidFill>
                            <a:schemeClr val="tx1">
                              <a:lumMod val="50000"/>
                              <a:lumOff val="50000"/>
                            </a:schemeClr>
                          </a:solidFill>
                          <a:latin typeface="Arial Rounded MT Bold" pitchFamily="34" charset="0"/>
                        </a:rPr>
                        <a:t>th</a:t>
                      </a:r>
                      <a:r>
                        <a:rPr lang="en-US" b="1" dirty="0" smtClean="0">
                          <a:ln>
                            <a:solidFill>
                              <a:srgbClr val="002060"/>
                            </a:solidFill>
                          </a:ln>
                          <a:solidFill>
                            <a:schemeClr val="tx1">
                              <a:lumMod val="50000"/>
                              <a:lumOff val="50000"/>
                            </a:schemeClr>
                          </a:solidFill>
                          <a:latin typeface="Arial Rounded MT Bold" pitchFamily="34" charset="0"/>
                        </a:rPr>
                        <a:t> Day</a:t>
                      </a:r>
                      <a:endParaRPr lang="en-US" b="1" dirty="0">
                        <a:ln>
                          <a:solidFill>
                            <a:srgbClr val="002060"/>
                          </a:solidFill>
                        </a:ln>
                        <a:solidFill>
                          <a:schemeClr val="tx1">
                            <a:lumMod val="50000"/>
                            <a:lumOff val="50000"/>
                          </a:schemeClr>
                        </a:solidFill>
                        <a:latin typeface="Arial Rounded MT Bold" pitchFamily="34" charset="0"/>
                      </a:endParaRPr>
                    </a:p>
                  </a:txBody>
                  <a:tcPr>
                    <a:cell3D prstMaterial="dkEdge">
                      <a:bevel w="77470" h="12700" prst="softRound"/>
                      <a:lightRig rig="flood" dir="t"/>
                    </a:cell3D>
                    <a:solidFill>
                      <a:srgbClr val="FFFF00"/>
                    </a:solidFill>
                  </a:tcPr>
                </a:tc>
              </a:tr>
            </a:tbl>
          </a:graphicData>
        </a:graphic>
      </p:graphicFrame>
      <p:sp>
        <p:nvSpPr>
          <p:cNvPr id="6" name="Left Brace 5"/>
          <p:cNvSpPr/>
          <p:nvPr/>
        </p:nvSpPr>
        <p:spPr>
          <a:xfrm rot="5400000">
            <a:off x="3050560" y="908720"/>
            <a:ext cx="360040" cy="2088232"/>
          </a:xfrm>
          <a:prstGeom prst="leftBrace">
            <a:avLst>
              <a:gd name="adj1" fmla="val 54048"/>
              <a:gd name="adj2" fmla="val 50000"/>
            </a:avLst>
          </a:prstGeom>
          <a:solidFill>
            <a:schemeClr val="accent4">
              <a:lumMod val="75000"/>
            </a:schemeClr>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960587" y="908720"/>
            <a:ext cx="2590206" cy="87716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1700" b="1" dirty="0" smtClean="0">
                <a:solidFill>
                  <a:schemeClr val="accent6">
                    <a:lumMod val="75000"/>
                  </a:schemeClr>
                </a:solidFill>
                <a:latin typeface="Arial Rounded MT Bold" pitchFamily="34" charset="0"/>
              </a:rPr>
              <a:t>  One 24 Hour </a:t>
            </a:r>
            <a:br>
              <a:rPr lang="en-US" sz="1700" b="1" dirty="0" smtClean="0">
                <a:solidFill>
                  <a:schemeClr val="accent6">
                    <a:lumMod val="75000"/>
                  </a:schemeClr>
                </a:solidFill>
                <a:latin typeface="Arial Rounded MT Bold" pitchFamily="34" charset="0"/>
              </a:rPr>
            </a:br>
            <a:r>
              <a:rPr lang="en-US" sz="1700" b="1" dirty="0" smtClean="0">
                <a:solidFill>
                  <a:schemeClr val="accent6">
                    <a:lumMod val="75000"/>
                  </a:schemeClr>
                </a:solidFill>
                <a:latin typeface="Arial Rounded MT Bold" pitchFamily="34" charset="0"/>
              </a:rPr>
              <a:t>Sunset  Affliction </a:t>
            </a:r>
            <a:br>
              <a:rPr lang="en-US" sz="1700" b="1" dirty="0" smtClean="0">
                <a:solidFill>
                  <a:schemeClr val="accent6">
                    <a:lumMod val="75000"/>
                  </a:schemeClr>
                </a:solidFill>
                <a:latin typeface="Arial Rounded MT Bold" pitchFamily="34" charset="0"/>
              </a:rPr>
            </a:br>
            <a:r>
              <a:rPr lang="en-US" sz="1700" b="1" dirty="0" smtClean="0">
                <a:solidFill>
                  <a:schemeClr val="accent6">
                    <a:lumMod val="75000"/>
                  </a:schemeClr>
                </a:solidFill>
                <a:latin typeface="Arial Rounded MT Bold" pitchFamily="34" charset="0"/>
              </a:rPr>
              <a:t>Timeframe </a:t>
            </a:r>
            <a:endParaRPr lang="en-US" sz="1700" b="1" dirty="0">
              <a:solidFill>
                <a:schemeClr val="accent6">
                  <a:lumMod val="75000"/>
                </a:schemeClr>
              </a:solidFill>
              <a:latin typeface="Arial Rounded MT Bold" pitchFamily="34" charset="0"/>
            </a:endParaRPr>
          </a:p>
        </p:txBody>
      </p:sp>
      <p:cxnSp>
        <p:nvCxnSpPr>
          <p:cNvPr id="9" name="Straight Connector 8"/>
          <p:cNvCxnSpPr/>
          <p:nvPr/>
        </p:nvCxnSpPr>
        <p:spPr>
          <a:xfrm flipV="1">
            <a:off x="2186464" y="1448963"/>
            <a:ext cx="9272" cy="1692005"/>
          </a:xfrm>
          <a:prstGeom prst="line">
            <a:avLst/>
          </a:prstGeom>
          <a:ln w="57150">
            <a:solidFill>
              <a:schemeClr val="accent6">
                <a:lumMod val="75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06064" y="1439671"/>
            <a:ext cx="0" cy="1701297"/>
          </a:xfrm>
          <a:prstGeom prst="line">
            <a:avLst/>
          </a:prstGeom>
          <a:ln w="57150">
            <a:solidFill>
              <a:schemeClr val="accent6">
                <a:lumMod val="75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rot="5400000">
            <a:off x="5165994" y="908720"/>
            <a:ext cx="360040" cy="2088232"/>
          </a:xfrm>
          <a:prstGeom prst="leftBrace">
            <a:avLst>
              <a:gd name="adj1" fmla="val 54048"/>
              <a:gd name="adj2" fmla="val 50000"/>
            </a:avLst>
          </a:prstGeom>
          <a:solidFill>
            <a:schemeClr val="accent4">
              <a:lumMod val="60000"/>
              <a:lumOff val="40000"/>
            </a:schemeClr>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flipV="1">
            <a:off x="6381095" y="1589747"/>
            <a:ext cx="11832" cy="2127285"/>
          </a:xfrm>
          <a:prstGeom prst="line">
            <a:avLst/>
          </a:prstGeom>
          <a:ln w="57150">
            <a:solidFill>
              <a:schemeClr val="accent5">
                <a:lumMod val="50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01898" y="1952836"/>
            <a:ext cx="4166" cy="1764196"/>
          </a:xfrm>
          <a:prstGeom prst="line">
            <a:avLst/>
          </a:prstGeom>
          <a:ln w="57150">
            <a:solidFill>
              <a:schemeClr val="accent5">
                <a:lumMod val="50000"/>
              </a:schemeClr>
            </a:solidFill>
            <a:headEnd type="diamond" w="med" len="med"/>
            <a:tailEnd type="diamond"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528" y="3573016"/>
            <a:ext cx="8568952" cy="3093154"/>
          </a:xfrm>
          <a:prstGeom prst="rect">
            <a:avLst/>
          </a:prstGeom>
          <a:noFill/>
        </p:spPr>
        <p:txBody>
          <a:bodyPr wrap="square" rtlCol="0">
            <a:spAutoFit/>
            <a:scene3d>
              <a:camera prst="orthographicFront"/>
              <a:lightRig rig="threePt" dir="t"/>
            </a:scene3d>
            <a:sp3d extrusionH="57150">
              <a:bevelT w="38100" h="38100" prst="angle"/>
            </a:sp3d>
          </a:bodyPr>
          <a:lstStyle/>
          <a:p>
            <a:r>
              <a:rPr lang="en-US" b="1" dirty="0" smtClean="0">
                <a:solidFill>
                  <a:srgbClr val="FF0000"/>
                </a:solidFill>
              </a:rPr>
              <a:t>With the Sunset Theory day-start: </a:t>
            </a:r>
          </a:p>
          <a:p>
            <a:endParaRPr lang="en-US" sz="1050" b="1" dirty="0" smtClean="0">
              <a:solidFill>
                <a:srgbClr val="FF0000"/>
              </a:solidFill>
            </a:endParaRPr>
          </a:p>
          <a:p>
            <a:pPr marL="285750" indent="-285750">
              <a:buClr>
                <a:schemeClr val="tx1"/>
              </a:buClr>
              <a:buFont typeface="Wingdings" pitchFamily="2" charset="2"/>
              <a:buChar char="Ø"/>
            </a:pPr>
            <a:r>
              <a:rPr lang="en-US" sz="2000" b="1"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t>If one wishes to afflict their soul to the “even” of Day of Atonement – and they begin at sunset [even] on the 8</a:t>
            </a:r>
            <a:r>
              <a:rPr lang="en-US" sz="2000" b="1" baseline="30000"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t>th</a:t>
            </a:r>
            <a:r>
              <a:rPr lang="en-US" sz="2000" b="1"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t> day of the month – their affliction will be a duration of 48 hours!</a:t>
            </a:r>
            <a:br>
              <a:rPr lang="en-US" sz="2000" b="1"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br>
            <a:endParaRPr lang="en-US" sz="1050" b="1"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endParaRPr>
          </a:p>
          <a:p>
            <a:pPr algn="ctr"/>
            <a:r>
              <a:rPr lang="en-US" sz="2400" b="1" dirty="0" smtClean="0">
                <a:ln w="11430"/>
                <a:solidFill>
                  <a:schemeClr val="tx2"/>
                </a:solidFill>
                <a:effectLst>
                  <a:outerShdw blurRad="50800" dist="39000" dir="5460000" algn="tl">
                    <a:srgbClr val="000000">
                      <a:alpha val="38000"/>
                    </a:srgbClr>
                  </a:outerShdw>
                </a:effectLst>
                <a:latin typeface="Segoe Print" pitchFamily="2" charset="0"/>
              </a:rPr>
              <a:t>The Most Important Requirement for </a:t>
            </a:r>
            <a:br>
              <a:rPr lang="en-US" sz="24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400" b="1" dirty="0" smtClean="0">
                <a:ln w="11430"/>
                <a:solidFill>
                  <a:schemeClr val="tx2"/>
                </a:solidFill>
                <a:effectLst>
                  <a:outerShdw blurRad="50800" dist="39000" dir="5460000" algn="tl">
                    <a:srgbClr val="000000">
                      <a:alpha val="38000"/>
                    </a:srgbClr>
                  </a:outerShdw>
                </a:effectLst>
                <a:latin typeface="Segoe Print" pitchFamily="2" charset="0"/>
              </a:rPr>
              <a:t>“Affliction of One’s Soul” for only 24 hours spread over the 9</a:t>
            </a:r>
            <a:r>
              <a:rPr lang="en-US" sz="2400" b="1" baseline="30000" dirty="0" smtClean="0">
                <a:ln w="11430"/>
                <a:solidFill>
                  <a:schemeClr val="tx2"/>
                </a:solidFill>
                <a:effectLst>
                  <a:outerShdw blurRad="50800" dist="39000" dir="5460000" algn="tl">
                    <a:srgbClr val="000000">
                      <a:alpha val="38000"/>
                    </a:srgbClr>
                  </a:outerShdw>
                </a:effectLst>
                <a:latin typeface="Segoe Print" pitchFamily="2" charset="0"/>
              </a:rPr>
              <a:t>th</a:t>
            </a:r>
            <a:r>
              <a:rPr lang="en-US" sz="2400" b="1" dirty="0" smtClean="0">
                <a:ln w="11430"/>
                <a:solidFill>
                  <a:schemeClr val="tx2"/>
                </a:solidFill>
                <a:effectLst>
                  <a:outerShdw blurRad="50800" dist="39000" dir="5460000" algn="tl">
                    <a:srgbClr val="000000">
                      <a:alpha val="38000"/>
                    </a:srgbClr>
                  </a:outerShdw>
                </a:effectLst>
                <a:latin typeface="Segoe Print" pitchFamily="2" charset="0"/>
              </a:rPr>
              <a:t> and 10</a:t>
            </a:r>
            <a:r>
              <a:rPr lang="en-US" sz="2400" b="1" baseline="30000" dirty="0" smtClean="0">
                <a:ln w="11430"/>
                <a:solidFill>
                  <a:schemeClr val="tx2"/>
                </a:solidFill>
                <a:effectLst>
                  <a:outerShdw blurRad="50800" dist="39000" dir="5460000" algn="tl">
                    <a:srgbClr val="000000">
                      <a:alpha val="38000"/>
                    </a:srgbClr>
                  </a:outerShdw>
                </a:effectLst>
                <a:latin typeface="Segoe Print" pitchFamily="2" charset="0"/>
              </a:rPr>
              <a:t>th</a:t>
            </a:r>
            <a:r>
              <a:rPr lang="en-US" sz="2400" b="1" dirty="0" smtClean="0">
                <a:ln w="11430"/>
                <a:solidFill>
                  <a:schemeClr val="tx2"/>
                </a:solidFill>
                <a:effectLst>
                  <a:outerShdw blurRad="50800" dist="39000" dir="5460000" algn="tl">
                    <a:srgbClr val="000000">
                      <a:alpha val="38000"/>
                    </a:srgbClr>
                  </a:outerShdw>
                </a:effectLst>
                <a:latin typeface="Segoe Print" pitchFamily="2" charset="0"/>
              </a:rPr>
              <a:t> days causes the statutes for  </a:t>
            </a:r>
            <a:br>
              <a:rPr lang="en-US" sz="2400" b="1" dirty="0" smtClean="0">
                <a:ln w="11430"/>
                <a:solidFill>
                  <a:schemeClr val="tx2"/>
                </a:solidFill>
                <a:effectLst>
                  <a:outerShdw blurRad="50800" dist="39000" dir="5460000" algn="tl">
                    <a:srgbClr val="000000">
                      <a:alpha val="38000"/>
                    </a:srgbClr>
                  </a:outerShdw>
                </a:effectLst>
                <a:latin typeface="Segoe Print" pitchFamily="2" charset="0"/>
              </a:rPr>
            </a:br>
            <a:r>
              <a:rPr lang="en-US" sz="2400" b="1" dirty="0" smtClean="0">
                <a:ln w="11430"/>
                <a:solidFill>
                  <a:schemeClr val="tx2"/>
                </a:solidFill>
                <a:effectLst>
                  <a:outerShdw blurRad="50800" dist="39000" dir="5460000" algn="tl">
                    <a:srgbClr val="000000">
                      <a:alpha val="38000"/>
                    </a:srgbClr>
                  </a:outerShdw>
                </a:effectLst>
                <a:latin typeface="Segoe Print" pitchFamily="2" charset="0"/>
              </a:rPr>
              <a:t>Day of Atonement to be </a:t>
            </a:r>
            <a:r>
              <a:rPr lang="en-US" sz="2400" b="1"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t>Completely Disregarded!</a:t>
            </a:r>
          </a:p>
        </p:txBody>
      </p:sp>
    </p:spTree>
    <p:extLst>
      <p:ext uri="{BB962C8B-B14F-4D97-AF65-F5344CB8AC3E}">
        <p14:creationId xmlns:p14="http://schemas.microsoft.com/office/powerpoint/2010/main" val="349895541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wipe(left)">
                                      <p:cBhvr>
                                        <p:cTn id="7" dur="2000"/>
                                        <p:tgtEl>
                                          <p:spTgt spid="14">
                                            <p:txEl>
                                              <p:pRg st="2" end="2"/>
                                            </p:txEl>
                                          </p:spTgt>
                                        </p:tgtEl>
                                      </p:cBhvr>
                                    </p:animEffect>
                                  </p:childTnLst>
                                </p:cTn>
                              </p:par>
                            </p:childTnLst>
                          </p:cTn>
                        </p:par>
                        <p:par>
                          <p:cTn id="8" fill="hold">
                            <p:stCondLst>
                              <p:cond delay="2000"/>
                            </p:stCondLst>
                            <p:childTnLst>
                              <p:par>
                                <p:cTn id="9" presetID="22" presetClass="entr" presetSubtype="8" fill="hold" grpId="0" nodeType="afterEffect">
                                  <p:stCondLst>
                                    <p:cond delay="7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11000"/>
                            </p:stCondLst>
                            <p:childTnLst>
                              <p:par>
                                <p:cTn id="13" presetID="22" presetClass="entr" presetSubtype="8"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2000"/>
                                        <p:tgtEl>
                                          <p:spTgt spid="14">
                                            <p:txEl>
                                              <p:pRg st="3" end="3"/>
                                            </p:txEl>
                                          </p:spTgt>
                                        </p:tgtEl>
                                      </p:cBhvr>
                                    </p:animEffect>
                                    <p:anim calcmode="lin" valueType="num">
                                      <p:cBhvr>
                                        <p:cTn id="21" dur="2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2" dur="2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34040" y="6447363"/>
            <a:ext cx="432048" cy="365125"/>
          </a:xfrm>
        </p:spPr>
        <p:txBody>
          <a:bodyPr/>
          <a:lstStyle/>
          <a:p>
            <a:fld id="{8DD6D281-485E-4A40-B53B-65A2FA315EC6}" type="slidenum">
              <a:rPr lang="es-ES" b="0" smtClean="0">
                <a:solidFill>
                  <a:schemeClr val="tx1"/>
                </a:solidFill>
              </a:rPr>
              <a:pPr/>
              <a:t>88</a:t>
            </a:fld>
            <a:endParaRPr lang="es-ES" b="0" dirty="0">
              <a:solidFill>
                <a:schemeClr val="tx1"/>
              </a:solidFill>
            </a:endParaRPr>
          </a:p>
        </p:txBody>
      </p:sp>
      <p:sp>
        <p:nvSpPr>
          <p:cNvPr id="7" name="Minus 6"/>
          <p:cNvSpPr/>
          <p:nvPr/>
        </p:nvSpPr>
        <p:spPr>
          <a:xfrm rot="16200000">
            <a:off x="-4309859" y="3094177"/>
            <a:ext cx="9433049" cy="671313"/>
          </a:xfrm>
          <a:prstGeom prst="mathMinus">
            <a:avLst/>
          </a:prstGeom>
          <a:solidFill>
            <a:schemeClr val="accent2">
              <a:lumMod val="5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Minus 7"/>
          <p:cNvSpPr/>
          <p:nvPr/>
        </p:nvSpPr>
        <p:spPr>
          <a:xfrm rot="16200000">
            <a:off x="-4495778" y="3094178"/>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Minus 8"/>
          <p:cNvSpPr/>
          <p:nvPr/>
        </p:nvSpPr>
        <p:spPr>
          <a:xfrm rot="16200000">
            <a:off x="-4318111" y="3094177"/>
            <a:ext cx="9433049" cy="671313"/>
          </a:xfrm>
          <a:prstGeom prst="mathMinus">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7" name="Picture 3" descr="C:\Users\Rae\Desktop\Grammar Art\3d-Figures pTo54Eenc edi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36877" y="3603262"/>
            <a:ext cx="2956669" cy="32547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8" name="Content Placeholder 1"/>
          <p:cNvSpPr txBox="1">
            <a:spLocks/>
          </p:cNvSpPr>
          <p:nvPr/>
        </p:nvSpPr>
        <p:spPr>
          <a:xfrm>
            <a:off x="2411760" y="1124744"/>
            <a:ext cx="5544616" cy="3528392"/>
          </a:xfrm>
          <a:prstGeom prst="rect">
            <a:avLst/>
          </a:prstGeom>
        </p:spPr>
        <p:txBody>
          <a:bodyPr>
            <a:normAutofit fontScale="92500" lnSpcReduction="10000"/>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2000" b="1" dirty="0" smtClean="0">
                <a:solidFill>
                  <a:schemeClr val="tx2">
                    <a:lumMod val="75000"/>
                  </a:schemeClr>
                </a:solidFill>
              </a:rPr>
              <a:t>The New Scenario:</a:t>
            </a:r>
          </a:p>
          <a:p>
            <a:pPr marL="45720" indent="0">
              <a:buFont typeface="Georgia" pitchFamily="18" charset="0"/>
              <a:buNone/>
            </a:pPr>
            <a:r>
              <a:rPr lang="en-US" sz="2000" dirty="0" smtClean="0"/>
              <a:t>Next time you are in a similar situation, you </a:t>
            </a:r>
            <a:br>
              <a:rPr lang="en-US" sz="2000" dirty="0" smtClean="0"/>
            </a:br>
            <a:r>
              <a:rPr lang="en-US" sz="2000" dirty="0" smtClean="0"/>
              <a:t>will have the simple, truthful answer to the commencement time for Day of Atonement. </a:t>
            </a:r>
          </a:p>
          <a:p>
            <a:pPr marL="45720" indent="0">
              <a:buFont typeface="Georgia" pitchFamily="18" charset="0"/>
              <a:buNone/>
            </a:pPr>
            <a:r>
              <a:rPr lang="en-US" sz="2000" b="1" dirty="0" smtClean="0">
                <a:solidFill>
                  <a:schemeClr val="tx2">
                    <a:lumMod val="75000"/>
                  </a:schemeClr>
                </a:solidFill>
              </a:rPr>
              <a:t>Then:</a:t>
            </a:r>
          </a:p>
          <a:p>
            <a:pPr marL="45720" indent="0">
              <a:buFont typeface="Georgia" pitchFamily="18" charset="0"/>
              <a:buNone/>
            </a:pPr>
            <a:r>
              <a:rPr lang="en-US" sz="2000" dirty="0" smtClean="0"/>
              <a:t>You can practice your study skills by:</a:t>
            </a:r>
          </a:p>
          <a:p>
            <a:pPr marL="502920" indent="-457200">
              <a:buFont typeface="Georgia" pitchFamily="18" charset="0"/>
              <a:buAutoNum type="alphaLcPeriod"/>
            </a:pPr>
            <a:r>
              <a:rPr lang="en-US" sz="2000" dirty="0" smtClean="0"/>
              <a:t>Looking up those </a:t>
            </a:r>
            <a:r>
              <a:rPr lang="en-US" sz="2000" u="sng" dirty="0" smtClean="0"/>
              <a:t>definitions</a:t>
            </a:r>
            <a:r>
              <a:rPr lang="en-US" sz="2000" dirty="0" smtClean="0"/>
              <a:t>!</a:t>
            </a:r>
          </a:p>
          <a:p>
            <a:pPr marL="502920" indent="-457200">
              <a:buFont typeface="Georgia" pitchFamily="18" charset="0"/>
              <a:buAutoNum type="alphaLcPeriod"/>
            </a:pPr>
            <a:r>
              <a:rPr lang="en-US" sz="2000" dirty="0" smtClean="0"/>
              <a:t>Reading enough </a:t>
            </a:r>
            <a:r>
              <a:rPr lang="en-US" sz="2000" u="sng" dirty="0" smtClean="0"/>
              <a:t>content</a:t>
            </a:r>
            <a:r>
              <a:rPr lang="en-US" sz="2000" dirty="0" smtClean="0"/>
              <a:t>!</a:t>
            </a:r>
          </a:p>
          <a:p>
            <a:pPr marL="502920" indent="-457200">
              <a:buFont typeface="Georgia" pitchFamily="18" charset="0"/>
              <a:buAutoNum type="alphaLcPeriod"/>
            </a:pPr>
            <a:r>
              <a:rPr lang="en-US" sz="2000" dirty="0" smtClean="0"/>
              <a:t>Reading in </a:t>
            </a:r>
            <a:r>
              <a:rPr lang="en-US" sz="2000" u="sng" dirty="0" smtClean="0"/>
              <a:t>context</a:t>
            </a:r>
            <a:r>
              <a:rPr lang="en-US" sz="2000" dirty="0" smtClean="0"/>
              <a:t> very carefully.</a:t>
            </a:r>
          </a:p>
          <a:p>
            <a:pPr marL="502920" indent="-457200">
              <a:buFont typeface="Georgia" pitchFamily="18" charset="0"/>
              <a:buAutoNum type="alphaLcPeriod"/>
            </a:pPr>
            <a:r>
              <a:rPr lang="en-US" sz="2000" dirty="0" smtClean="0"/>
              <a:t>Learning by teaching! </a:t>
            </a:r>
          </a:p>
          <a:p>
            <a:pPr marL="388620" indent="-342900">
              <a:buFont typeface="Georgia" pitchFamily="18" charset="0"/>
              <a:buAutoNum type="arabicPeriod"/>
            </a:pPr>
            <a:endParaRPr lang="en-US" dirty="0" smtClean="0"/>
          </a:p>
          <a:p>
            <a:pPr marL="45720" indent="0">
              <a:buFont typeface="Georgia" pitchFamily="18" charset="0"/>
              <a:buNone/>
            </a:pPr>
            <a:endParaRPr lang="en-US" dirty="0"/>
          </a:p>
        </p:txBody>
      </p:sp>
      <p:sp>
        <p:nvSpPr>
          <p:cNvPr id="19" name="Title 4"/>
          <p:cNvSpPr txBox="1">
            <a:spLocks/>
          </p:cNvSpPr>
          <p:nvPr/>
        </p:nvSpPr>
        <p:spPr>
          <a:xfrm>
            <a:off x="899592" y="188640"/>
            <a:ext cx="7992888" cy="720080"/>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905"/>
                <a:solidFill>
                  <a:schemeClr val="accent5">
                    <a:lumMod val="75000"/>
                  </a:schemeClr>
                </a:solidFill>
                <a:effectLst>
                  <a:innerShdw blurRad="69850" dist="43180" dir="5400000">
                    <a:srgbClr val="000000">
                      <a:alpha val="65000"/>
                    </a:srgbClr>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bg2">
                    <a:lumMod val="50000"/>
                  </a:schemeClr>
                </a:solidFill>
              </a:rPr>
              <a:t>Day of Atonement Solution</a:t>
            </a:r>
            <a:endParaRPr lang="en-US" sz="4400" dirty="0">
              <a:solidFill>
                <a:schemeClr val="bg2">
                  <a:lumMod val="50000"/>
                </a:schemeClr>
              </a:solidFill>
            </a:endParaRPr>
          </a:p>
        </p:txBody>
      </p:sp>
      <p:pic>
        <p:nvPicPr>
          <p:cNvPr id="20" name="Content Placeholder 6"/>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48998" y="1123850"/>
            <a:ext cx="2594810" cy="3889326"/>
          </a:xfrm>
          <a:prstGeom prst="rect">
            <a:avLst/>
          </a:prstGeom>
        </p:spPr>
      </p:pic>
      <p:sp>
        <p:nvSpPr>
          <p:cNvPr id="21" name="Cloud Callout 20"/>
          <p:cNvSpPr/>
          <p:nvPr/>
        </p:nvSpPr>
        <p:spPr>
          <a:xfrm rot="851343">
            <a:off x="7523934" y="2650441"/>
            <a:ext cx="1440160" cy="1057831"/>
          </a:xfrm>
          <a:prstGeom prst="cloudCallout">
            <a:avLst>
              <a:gd name="adj1" fmla="val -22997"/>
              <a:gd name="adj2" fmla="val 80787"/>
            </a:avLst>
          </a:prstGeom>
          <a:solidFill>
            <a:srgbClr val="ABE9FF"/>
          </a:solidFill>
          <a:ln>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E9FF"/>
              </a:solidFill>
            </a:endParaRPr>
          </a:p>
        </p:txBody>
      </p:sp>
      <p:sp>
        <p:nvSpPr>
          <p:cNvPr id="22" name="TextBox 21"/>
          <p:cNvSpPr txBox="1"/>
          <p:nvPr/>
        </p:nvSpPr>
        <p:spPr>
          <a:xfrm>
            <a:off x="7596336" y="2702416"/>
            <a:ext cx="1288041"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dirty="0" smtClean="0">
                <a:solidFill>
                  <a:schemeClr val="accent5"/>
                </a:solidFill>
                <a:latin typeface="Bauhaus 93" pitchFamily="82" charset="0"/>
                <a:cs typeface="Aharoni" pitchFamily="2" charset="-79"/>
              </a:rPr>
              <a:t>That’s great!</a:t>
            </a:r>
            <a:endParaRPr lang="en-US" sz="2400" dirty="0">
              <a:solidFill>
                <a:schemeClr val="accent5"/>
              </a:solidFill>
              <a:latin typeface="Bauhaus 93" pitchFamily="82" charset="0"/>
              <a:cs typeface="Aharoni" pitchFamily="2" charset="-79"/>
            </a:endParaRPr>
          </a:p>
        </p:txBody>
      </p:sp>
      <p:sp>
        <p:nvSpPr>
          <p:cNvPr id="23" name="Rectangle 22"/>
          <p:cNvSpPr/>
          <p:nvPr/>
        </p:nvSpPr>
        <p:spPr>
          <a:xfrm>
            <a:off x="2565048" y="4780309"/>
            <a:ext cx="3519120" cy="1384995"/>
          </a:xfrm>
          <a:prstGeom prst="rect">
            <a:avLst/>
          </a:prstGeom>
          <a:solidFill>
            <a:srgbClr val="ABE9FF"/>
          </a:solidFill>
          <a:ln w="38100">
            <a:solidFill>
              <a:schemeClr val="tx2"/>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Yahuah’s ways are always simple, easy and orderly!</a:t>
            </a:r>
            <a:endParaRPr lang="en-US" sz="2800" b="1" cap="none" spc="0" dirty="0">
              <a:ln w="11430"/>
              <a:solidFill>
                <a:schemeClr val="accent1">
                  <a:lumMod val="75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3104916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anim calcmode="lin" valueType="num">
                                      <p:cBhvr>
                                        <p:cTn id="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75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fade">
                                      <p:cBhvr>
                                        <p:cTn id="18" dur="1000"/>
                                        <p:tgtEl>
                                          <p:spTgt spid="18">
                                            <p:txEl>
                                              <p:pRg st="2" end="2"/>
                                            </p:txEl>
                                          </p:spTgt>
                                        </p:tgtEl>
                                      </p:cBhvr>
                                    </p:animEffect>
                                    <p:anim calcmode="lin" valueType="num">
                                      <p:cBhvr>
                                        <p:cTn id="1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8">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animEffect transition="in" filter="fade">
                                      <p:cBhvr>
                                        <p:cTn id="23" dur="1000"/>
                                        <p:tgtEl>
                                          <p:spTgt spid="18">
                                            <p:txEl>
                                              <p:pRg st="3" end="3"/>
                                            </p:txEl>
                                          </p:spTgt>
                                        </p:tgtEl>
                                      </p:cBhvr>
                                    </p:animEffect>
                                    <p:anim calcmode="lin" valueType="num">
                                      <p:cBhvr>
                                        <p:cTn id="24"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8">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Effect transition="in" filter="fade">
                                      <p:cBhvr>
                                        <p:cTn id="28" dur="1000"/>
                                        <p:tgtEl>
                                          <p:spTgt spid="18">
                                            <p:txEl>
                                              <p:pRg st="4" end="4"/>
                                            </p:txEl>
                                          </p:spTgt>
                                        </p:tgtEl>
                                      </p:cBhvr>
                                    </p:animEffect>
                                    <p:anim calcmode="lin" valueType="num">
                                      <p:cBhvr>
                                        <p:cTn id="29"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1000"/>
                                        <p:tgtEl>
                                          <p:spTgt spid="18">
                                            <p:txEl>
                                              <p:pRg st="5" end="5"/>
                                            </p:txEl>
                                          </p:spTgt>
                                        </p:tgtEl>
                                      </p:cBhvr>
                                    </p:animEffect>
                                    <p:anim calcmode="lin" valueType="num">
                                      <p:cBhvr>
                                        <p:cTn id="34"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xEl>
                                              <p:pRg st="6" end="6"/>
                                            </p:txEl>
                                          </p:spTgt>
                                        </p:tgtEl>
                                        <p:attrNameLst>
                                          <p:attrName>style.visibility</p:attrName>
                                        </p:attrNameLst>
                                      </p:cBhvr>
                                      <p:to>
                                        <p:strVal val="visible"/>
                                      </p:to>
                                    </p:set>
                                    <p:animEffect transition="in" filter="fade">
                                      <p:cBhvr>
                                        <p:cTn id="40" dur="1000"/>
                                        <p:tgtEl>
                                          <p:spTgt spid="18">
                                            <p:txEl>
                                              <p:pRg st="6" end="6"/>
                                            </p:txEl>
                                          </p:spTgt>
                                        </p:tgtEl>
                                      </p:cBhvr>
                                    </p:animEffect>
                                    <p:anim calcmode="lin" valueType="num">
                                      <p:cBhvr>
                                        <p:cTn id="41"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8">
                                            <p:txEl>
                                              <p:pRg st="7" end="7"/>
                                            </p:txEl>
                                          </p:spTgt>
                                        </p:tgtEl>
                                        <p:attrNameLst>
                                          <p:attrName>style.visibility</p:attrName>
                                        </p:attrNameLst>
                                      </p:cBhvr>
                                      <p:to>
                                        <p:strVal val="visible"/>
                                      </p:to>
                                    </p:set>
                                    <p:animEffect transition="in" filter="fade">
                                      <p:cBhvr>
                                        <p:cTn id="45" dur="1000"/>
                                        <p:tgtEl>
                                          <p:spTgt spid="18">
                                            <p:txEl>
                                              <p:pRg st="7" end="7"/>
                                            </p:txEl>
                                          </p:spTgt>
                                        </p:tgtEl>
                                      </p:cBhvr>
                                    </p:animEffect>
                                    <p:anim calcmode="lin" valueType="num">
                                      <p:cBhvr>
                                        <p:cTn id="46" dur="1000" fill="hold"/>
                                        <p:tgtEl>
                                          <p:spTgt spid="18">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8">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6"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750"/>
                                        <p:tgtEl>
                                          <p:spTgt spid="22"/>
                                        </p:tgtEl>
                                      </p:cBhvr>
                                    </p:animEffect>
                                  </p:childTnLst>
                                </p:cTn>
                              </p:par>
                            </p:childTnLst>
                          </p:cTn>
                        </p:par>
                        <p:par>
                          <p:cTn id="55" fill="hold">
                            <p:stCondLst>
                              <p:cond delay="3000"/>
                            </p:stCondLst>
                            <p:childTnLst>
                              <p:par>
                                <p:cTn id="56" presetID="22" presetClass="entr" presetSubtype="8" fill="hold" grpId="0" nodeType="afterEffect">
                                  <p:stCondLst>
                                    <p:cond delay="100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14481" y="6309320"/>
            <a:ext cx="432048" cy="365125"/>
          </a:xfrm>
        </p:spPr>
        <p:txBody>
          <a:bodyPr/>
          <a:lstStyle/>
          <a:p>
            <a:fld id="{AD682D65-884C-47A2-8FBD-AC59C0AFCE73}" type="slidenum">
              <a:rPr lang="es-ES" smtClean="0">
                <a:solidFill>
                  <a:schemeClr val="tx1"/>
                </a:solidFill>
              </a:rPr>
              <a:pPr/>
              <a:t>89</a:t>
            </a:fld>
            <a:endParaRPr lang="es-ES" dirty="0">
              <a:solidFill>
                <a:schemeClr val="tx1"/>
              </a:solidFill>
            </a:endParaRPr>
          </a:p>
        </p:txBody>
      </p:sp>
      <p:sp>
        <p:nvSpPr>
          <p:cNvPr id="5" name="Title 4"/>
          <p:cNvSpPr txBox="1">
            <a:spLocks/>
          </p:cNvSpPr>
          <p:nvPr/>
        </p:nvSpPr>
        <p:spPr>
          <a:xfrm>
            <a:off x="601588" y="188640"/>
            <a:ext cx="7930852" cy="2376264"/>
          </a:xfrm>
          <a:prstGeom prst="rect">
            <a:avLst/>
          </a:prstGeom>
          <a:solidFill>
            <a:schemeClr val="accent4">
              <a:lumMod val="20000"/>
              <a:lumOff val="80000"/>
              <a:alpha val="63000"/>
            </a:schemeClr>
          </a:solidFill>
          <a:ln w="76200">
            <a:solidFill>
              <a:schemeClr val="accent5"/>
            </a:solidFill>
          </a:ln>
          <a:scene3d>
            <a:camera prst="orthographicFront"/>
            <a:lightRig rig="threePt" dir="t"/>
          </a:scene3d>
          <a:sp3d>
            <a:bevelT prst="relaxedInset"/>
          </a:sp3d>
        </p:spPr>
        <p:txBody>
          <a:bodyPr>
            <a:sp3d extrusionH="57150">
              <a:bevelT w="38100" h="38100" prst="angle"/>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000" dirty="0" smtClean="0">
              <a:solidFill>
                <a:schemeClr val="accent5"/>
              </a:solidFill>
              <a:latin typeface="Segoe Print" pitchFamily="2" charset="0"/>
            </a:endParaRPr>
          </a:p>
          <a:p>
            <a:r>
              <a:rPr lang="en-US" sz="2800" dirty="0" smtClean="0">
                <a:solidFill>
                  <a:schemeClr val="accent5"/>
                </a:solidFill>
                <a:latin typeface="Segoe Print" pitchFamily="2" charset="0"/>
              </a:rPr>
              <a:t>With your Bible, an exhaustive concordance and good study skills, </a:t>
            </a:r>
            <a:br>
              <a:rPr lang="en-US" sz="2800" dirty="0" smtClean="0">
                <a:solidFill>
                  <a:schemeClr val="accent5"/>
                </a:solidFill>
                <a:latin typeface="Segoe Print" pitchFamily="2" charset="0"/>
              </a:rPr>
            </a:br>
            <a:r>
              <a:rPr lang="en-US" sz="2800" dirty="0" smtClean="0">
                <a:solidFill>
                  <a:schemeClr val="accent5"/>
                </a:solidFill>
                <a:latin typeface="Segoe Print" pitchFamily="2" charset="0"/>
              </a:rPr>
              <a:t>you will be able to answer </a:t>
            </a:r>
            <a:br>
              <a:rPr lang="en-US" sz="2800" dirty="0" smtClean="0">
                <a:solidFill>
                  <a:schemeClr val="accent5"/>
                </a:solidFill>
                <a:latin typeface="Segoe Print" pitchFamily="2" charset="0"/>
              </a:rPr>
            </a:br>
            <a:r>
              <a:rPr lang="en-US" sz="2800" dirty="0" smtClean="0">
                <a:solidFill>
                  <a:schemeClr val="accent5"/>
                </a:solidFill>
                <a:latin typeface="Segoe Print" pitchFamily="2" charset="0"/>
              </a:rPr>
              <a:t>most calendar challenges easily.</a:t>
            </a:r>
          </a:p>
          <a:p>
            <a:r>
              <a:rPr lang="en-US" sz="2800" dirty="0" smtClean="0">
                <a:solidFill>
                  <a:schemeClr val="accent5"/>
                </a:solidFill>
                <a:latin typeface="Segoe Print" pitchFamily="2" charset="0"/>
              </a:rPr>
              <a:t>May Yahuah Bless You Abundantly!</a:t>
            </a:r>
            <a:endParaRPr lang="en-US" sz="2800" dirty="0">
              <a:solidFill>
                <a:schemeClr val="accent5"/>
              </a:solidFill>
              <a:latin typeface="Segoe Print" pitchFamily="2" charset="0"/>
            </a:endParaRPr>
          </a:p>
        </p:txBody>
      </p:sp>
      <p:sp>
        <p:nvSpPr>
          <p:cNvPr id="4" name="Content Placeholder 3"/>
          <p:cNvSpPr txBox="1">
            <a:spLocks/>
          </p:cNvSpPr>
          <p:nvPr/>
        </p:nvSpPr>
        <p:spPr>
          <a:xfrm>
            <a:off x="683568" y="5157192"/>
            <a:ext cx="5184576" cy="1328192"/>
          </a:xfrm>
          <a:prstGeom prst="rect">
            <a:avLst/>
          </a:prstGeom>
        </p:spPr>
        <p:txBody>
          <a:bodyPr>
            <a:normAutofit fontScale="85000" lnSpcReduction="20000"/>
            <a:scene3d>
              <a:camera prst="orthographicFront"/>
              <a:lightRig rig="threePt" dir="t"/>
            </a:scene3d>
            <a:sp3d extrusionH="57150">
              <a:bevelT w="38100" h="38100" prst="angle"/>
            </a:sp3d>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82296" indent="0" algn="ctr">
              <a:buFont typeface="Arial" pitchFamily="34" charset="0"/>
              <a:buNone/>
            </a:pPr>
            <a:r>
              <a:rPr lang="en-US" sz="11500" b="1" dirty="0" smtClean="0">
                <a:ln w="900" cmpd="sng">
                  <a:solidFill>
                    <a:srgbClr val="B13F9A">
                      <a:alpha val="55000"/>
                    </a:srgbClr>
                  </a:solidFill>
                  <a:prstDash val="solid"/>
                </a:ln>
                <a:solidFill>
                  <a:schemeClr val="tx2">
                    <a:lumMod val="75000"/>
                  </a:schemeClr>
                </a:solidFill>
                <a:effectLst>
                  <a:innerShdw blurRad="101600" dist="76200" dir="5400000">
                    <a:schemeClr val="accent1">
                      <a:satMod val="190000"/>
                      <a:tint val="100000"/>
                      <a:alpha val="74000"/>
                    </a:schemeClr>
                  </a:innerShdw>
                </a:effectLst>
                <a:latin typeface="Edwardian Script ITC" pitchFamily="66" charset="0"/>
              </a:rPr>
              <a:t>The End</a:t>
            </a:r>
          </a:p>
        </p:txBody>
      </p:sp>
      <p:pic>
        <p:nvPicPr>
          <p:cNvPr id="6" name="Picture 2" descr="C:\Users\Rae\Desktop\puppy brea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406109" y="5821288"/>
            <a:ext cx="1126331" cy="9659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99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682D65-884C-47A2-8FBD-AC59C0AFCE73}" type="slidenum">
              <a:rPr lang="es-ES" smtClean="0"/>
              <a:pPr/>
              <a:t>9</a:t>
            </a:fld>
            <a:endParaRPr lang="es-ES"/>
          </a:p>
        </p:txBody>
      </p:sp>
      <p:sp>
        <p:nvSpPr>
          <p:cNvPr id="12" name="Rectangle 11"/>
          <p:cNvSpPr/>
          <p:nvPr/>
        </p:nvSpPr>
        <p:spPr>
          <a:xfrm>
            <a:off x="95861" y="1052736"/>
            <a:ext cx="4496776"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t>Gen 1:5a</a:t>
            </a:r>
            <a:br>
              <a:rPr lang="en-US" sz="2800" b="1" dirty="0" smtClean="0">
                <a:ln w="11430"/>
                <a:solidFill>
                  <a:schemeClr val="accent1"/>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1</a:t>
            </a:r>
            <a:r>
              <a:rPr lang="en-US" sz="2800" b="1" baseline="30000" dirty="0" smtClean="0">
                <a:ln w="11430"/>
                <a:solidFill>
                  <a:srgbClr val="0070C0"/>
                </a:solidFill>
                <a:effectLst>
                  <a:outerShdw blurRad="50800" dist="39000" dir="5460000" algn="tl">
                    <a:srgbClr val="000000">
                      <a:alpha val="38000"/>
                    </a:srgbClr>
                  </a:outerShdw>
                </a:effectLst>
                <a:latin typeface="Segoe Print" pitchFamily="2" charset="0"/>
              </a:rPr>
              <a:t>st</a:t>
            </a: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 there are 2 major divisions to divide the 24 hour cycle in half.</a:t>
            </a:r>
          </a:p>
          <a:p>
            <a:pPr algn="ctr"/>
            <a:endParaRPr lang="en-US" sz="2800" b="1" cap="none" spc="0" dirty="0" smtClean="0">
              <a:ln w="11430"/>
              <a:solidFill>
                <a:srgbClr val="0070C0"/>
              </a:solidFill>
              <a:effectLst>
                <a:outerShdw blurRad="50800" dist="39000" dir="5460000" algn="tl">
                  <a:srgbClr val="000000">
                    <a:alpha val="38000"/>
                  </a:srgbClr>
                </a:outerShdw>
              </a:effectLst>
              <a:latin typeface="Segoe Print" pitchFamily="2" charset="0"/>
            </a:endParaRPr>
          </a:p>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12 hrs. Day</a:t>
            </a:r>
          </a:p>
          <a:p>
            <a:pPr algn="ctr"/>
            <a:r>
              <a:rPr lang="en-US" sz="2800" b="1" cap="none" spc="0" dirty="0" smtClean="0">
                <a:ln w="11430"/>
                <a:solidFill>
                  <a:srgbClr val="0070C0"/>
                </a:solidFill>
                <a:effectLst>
                  <a:outerShdw blurRad="50800" dist="39000" dir="5460000" algn="tl">
                    <a:srgbClr val="000000">
                      <a:alpha val="38000"/>
                    </a:srgbClr>
                  </a:outerShdw>
                </a:effectLst>
                <a:latin typeface="Segoe Print" pitchFamily="2" charset="0"/>
              </a:rPr>
              <a:t>12 hrs. Night</a:t>
            </a:r>
          </a:p>
          <a:p>
            <a:pPr algn="ctr"/>
            <a:endParaRPr lang="en-US" sz="2800" b="1"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8" name="Oval 7"/>
          <p:cNvSpPr/>
          <p:nvPr/>
        </p:nvSpPr>
        <p:spPr>
          <a:xfrm>
            <a:off x="4716016" y="1196752"/>
            <a:ext cx="3669074" cy="360040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99522" y="1754813"/>
            <a:ext cx="325990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1. Light is </a:t>
            </a:r>
            <a:br>
              <a:rPr lang="en-US" sz="2800" b="1" dirty="0" smtClean="0">
                <a:ln w="11430"/>
                <a:solidFill>
                  <a:srgbClr val="0070C0"/>
                </a:solidFill>
                <a:effectLst>
                  <a:outerShdw blurRad="50800" dist="39000" dir="5460000" algn="tl">
                    <a:srgbClr val="000000">
                      <a:alpha val="38000"/>
                    </a:srgbClr>
                  </a:outerShdw>
                </a:effectLst>
                <a:latin typeface="Segoe Print" pitchFamily="2" charset="0"/>
              </a:rPr>
            </a:br>
            <a:r>
              <a:rPr lang="en-US" sz="2800" b="1" dirty="0" smtClean="0">
                <a:ln w="11430"/>
                <a:solidFill>
                  <a:srgbClr val="0070C0"/>
                </a:solidFill>
                <a:effectLst>
                  <a:outerShdw blurRad="50800" dist="39000" dir="5460000" algn="tl">
                    <a:srgbClr val="000000">
                      <a:alpha val="38000"/>
                    </a:srgbClr>
                  </a:outerShdw>
                </a:effectLst>
                <a:latin typeface="Segoe Print" pitchFamily="2" charset="0"/>
              </a:rPr>
              <a:t>called DAY</a:t>
            </a:r>
            <a:endParaRPr lang="en-US" sz="2800" b="1" cap="none" spc="0" dirty="0">
              <a:ln w="11430"/>
              <a:solidFill>
                <a:srgbClr val="0070C0"/>
              </a:solidFill>
              <a:effectLst>
                <a:outerShdw blurRad="50800" dist="39000" dir="5460000" algn="tl">
                  <a:srgbClr val="000000">
                    <a:alpha val="38000"/>
                  </a:srgbClr>
                </a:outerShdw>
              </a:effectLst>
              <a:latin typeface="Segoe Print" pitchFamily="2" charset="0"/>
            </a:endParaRPr>
          </a:p>
        </p:txBody>
      </p:sp>
      <p:sp>
        <p:nvSpPr>
          <p:cNvPr id="19" name="Rectangle 18"/>
          <p:cNvSpPr/>
          <p:nvPr/>
        </p:nvSpPr>
        <p:spPr>
          <a:xfrm>
            <a:off x="5153402" y="3356992"/>
            <a:ext cx="275738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bg2"/>
                </a:solidFill>
                <a:effectLst>
                  <a:outerShdw blurRad="50800" dist="39000" dir="5460000" algn="tl">
                    <a:srgbClr val="000000">
                      <a:alpha val="38000"/>
                    </a:srgbClr>
                  </a:outerShdw>
                </a:effectLst>
                <a:latin typeface="Segoe Print" pitchFamily="2" charset="0"/>
              </a:rPr>
              <a:t>2. Darkness is called NIGHT</a:t>
            </a:r>
            <a:endParaRPr lang="en-US" sz="2800" b="1" cap="none" spc="0" dirty="0">
              <a:ln w="11430"/>
              <a:solidFill>
                <a:schemeClr val="bg2"/>
              </a:solidFill>
              <a:effectLst>
                <a:outerShdw blurRad="50800" dist="39000" dir="5460000" algn="tl">
                  <a:srgbClr val="000000">
                    <a:alpha val="38000"/>
                  </a:srgbClr>
                </a:outerShdw>
              </a:effectLst>
              <a:latin typeface="Segoe Print" pitchFamily="2" charset="0"/>
            </a:endParaRPr>
          </a:p>
        </p:txBody>
      </p:sp>
      <p:sp>
        <p:nvSpPr>
          <p:cNvPr id="22" name="Title 3"/>
          <p:cNvSpPr txBox="1">
            <a:spLocks/>
          </p:cNvSpPr>
          <p:nvPr/>
        </p:nvSpPr>
        <p:spPr>
          <a:xfrm>
            <a:off x="323528" y="44624"/>
            <a:ext cx="8538218" cy="91273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spc="50" dirty="0" smtClean="0">
                <a:solidFill>
                  <a:srgbClr val="7030A0"/>
                </a:solidFill>
                <a:effectLst>
                  <a:outerShdw blurRad="76200" dist="50800" dir="5400000" algn="tl" rotWithShape="0">
                    <a:srgbClr val="000000">
                      <a:alpha val="65000"/>
                    </a:srgbClr>
                  </a:outerShdw>
                </a:effectLst>
              </a:rPr>
              <a:t>Large</a:t>
            </a:r>
            <a:r>
              <a:rPr lang="en-US" sz="4400" spc="50" dirty="0" smtClean="0">
                <a:solidFill>
                  <a:srgbClr val="7030A0"/>
                </a:solidFill>
                <a:effectLst>
                  <a:outerShdw blurRad="76200" dist="50800" dir="5400000" algn="tl" rotWithShape="0">
                    <a:srgbClr val="000000">
                      <a:alpha val="65000"/>
                    </a:srgbClr>
                  </a:outerShdw>
                </a:effectLst>
              </a:rPr>
              <a:t> Components of the Day</a:t>
            </a:r>
            <a:endParaRPr lang="en-US" sz="4400" spc="50" dirty="0">
              <a:solidFill>
                <a:srgbClr val="7030A0"/>
              </a:solidFill>
              <a:effectLst>
                <a:outerShdw blurRad="76200" dist="50800" dir="5400000" algn="tl" rotWithShape="0">
                  <a:srgbClr val="000000">
                    <a:alpha val="65000"/>
                  </a:srgbClr>
                </a:outerShdw>
              </a:effectLst>
            </a:endParaRPr>
          </a:p>
        </p:txBody>
      </p:sp>
      <p:sp>
        <p:nvSpPr>
          <p:cNvPr id="23" name="Rectangle 22"/>
          <p:cNvSpPr/>
          <p:nvPr/>
        </p:nvSpPr>
        <p:spPr>
          <a:xfrm>
            <a:off x="3203848" y="4905429"/>
            <a:ext cx="5509060"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t>Notice:  Everything about </a:t>
            </a:r>
            <a:b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br>
            <a: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t>  creation week started here </a:t>
            </a:r>
            <a:b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br>
            <a:r>
              <a:rPr lang="en-US" sz="2800" b="1" cap="none" spc="0" dirty="0" smtClean="0">
                <a:ln w="11430"/>
                <a:solidFill>
                  <a:srgbClr val="00B0F0"/>
                </a:solidFill>
                <a:effectLst>
                  <a:outerShdw blurRad="50800" dist="39000" dir="5460000" algn="tl">
                    <a:srgbClr val="000000">
                      <a:alpha val="38000"/>
                    </a:srgbClr>
                  </a:outerShdw>
                </a:effectLst>
                <a:latin typeface="Segoe Print" pitchFamily="2" charset="0"/>
              </a:rPr>
              <a:t>with Day-Light.</a:t>
            </a:r>
            <a:endParaRPr lang="en-US" sz="28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24" name="Bent Arrow 23"/>
          <p:cNvSpPr/>
          <p:nvPr/>
        </p:nvSpPr>
        <p:spPr>
          <a:xfrm flipH="1">
            <a:off x="7879285" y="2564904"/>
            <a:ext cx="827780" cy="3033022"/>
          </a:xfrm>
          <a:prstGeom prst="bentArrow">
            <a:avLst>
              <a:gd name="adj1" fmla="val 11949"/>
              <a:gd name="adj2" fmla="val 20255"/>
              <a:gd name="adj3" fmla="val 22627"/>
              <a:gd name="adj4" fmla="val 72224"/>
            </a:avLst>
          </a:prstGeom>
          <a:solidFill>
            <a:schemeClr val="accent4">
              <a:lumMod val="20000"/>
              <a:lumOff val="80000"/>
            </a:schemeClr>
          </a:solidFill>
          <a:ln>
            <a:solidFill>
              <a:schemeClr val="accent4"/>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29"/>
          <p:cNvSpPr txBox="1"/>
          <p:nvPr/>
        </p:nvSpPr>
        <p:spPr>
          <a:xfrm>
            <a:off x="8494684" y="934522"/>
            <a:ext cx="469804" cy="1630382"/>
          </a:xfrm>
          <a:prstGeom prst="roundRect">
            <a:avLst/>
          </a:prstGeom>
          <a:solidFill>
            <a:srgbClr val="7030A0"/>
          </a:solidFill>
          <a:ln w="57150">
            <a:solidFill>
              <a:schemeClr val="accent4">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R</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V</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I</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E</a:t>
            </a:r>
            <a:b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sz="1600" b="1" spc="150" dirty="0" smtClean="0">
                <a:ln w="11430"/>
                <a:solidFill>
                  <a:srgbClr val="F8F8F8"/>
                </a:solidFill>
                <a:effectLst>
                  <a:outerShdw blurRad="25400" algn="tl" rotWithShape="0">
                    <a:srgbClr val="000000">
                      <a:alpha val="43000"/>
                    </a:srgbClr>
                  </a:outerShdw>
                </a:effectLst>
                <a:latin typeface="Comic Sans MS" pitchFamily="66" charset="0"/>
              </a:rPr>
              <a:t>W</a:t>
            </a:r>
            <a:endParaRPr lang="en-US"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120090582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50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up)">
                                      <p:cBhvr>
                                        <p:cTn id="18" dur="750"/>
                                        <p:tgtEl>
                                          <p:spTgt spid="18">
                                            <p:txEl>
                                              <p:pRg st="0" end="0"/>
                                            </p:txEl>
                                          </p:spTgt>
                                        </p:tgtEl>
                                      </p:cBhvr>
                                    </p:animEffect>
                                  </p:childTnLst>
                                </p:cTn>
                              </p:par>
                            </p:childTnLst>
                          </p:cTn>
                        </p:par>
                        <p:par>
                          <p:cTn id="19" fill="hold">
                            <p:stCondLst>
                              <p:cond delay="2250"/>
                            </p:stCondLst>
                            <p:childTnLst>
                              <p:par>
                                <p:cTn id="20" presetID="42" presetClass="entr" presetSubtype="0" fill="hold" nodeType="afterEffect">
                                  <p:stCondLst>
                                    <p:cond delay="100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anim calcmode="lin" valueType="num">
                                      <p:cBhvr>
                                        <p:cTn id="2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4250"/>
                            </p:stCondLst>
                            <p:childTnLst>
                              <p:par>
                                <p:cTn id="26" presetID="22" presetClass="entr" presetSubtype="1"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25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fade">
                                      <p:cBhvr>
                                        <p:cTn id="33" dur="1000"/>
                                        <p:tgtEl>
                                          <p:spTgt spid="23">
                                            <p:txEl>
                                              <p:pRg st="0" end="0"/>
                                            </p:txEl>
                                          </p:spTgt>
                                        </p:tgtEl>
                                      </p:cBhvr>
                                    </p:animEffect>
                                    <p:anim calcmode="lin" valueType="num">
                                      <p:cBhvr>
                                        <p:cTn id="34"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4" fill="hold" grpId="0" nodeType="after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2440" y="6381328"/>
            <a:ext cx="432048" cy="365125"/>
          </a:xfrm>
        </p:spPr>
        <p:txBody>
          <a:bodyPr/>
          <a:lstStyle/>
          <a:p>
            <a:fld id="{8DD6D281-485E-4A40-B53B-65A2FA315EC6}" type="slidenum">
              <a:rPr lang="es-ES" b="0" smtClean="0">
                <a:solidFill>
                  <a:schemeClr val="tx1"/>
                </a:solidFill>
              </a:rPr>
              <a:pPr/>
              <a:t>90</a:t>
            </a:fld>
            <a:endParaRPr lang="es-ES" b="0" dirty="0">
              <a:solidFill>
                <a:schemeClr val="tx1"/>
              </a:solidFill>
            </a:endParaRPr>
          </a:p>
        </p:txBody>
      </p:sp>
      <p:sp>
        <p:nvSpPr>
          <p:cNvPr id="4" name="Rectangle 3"/>
          <p:cNvSpPr/>
          <p:nvPr/>
        </p:nvSpPr>
        <p:spPr>
          <a:xfrm>
            <a:off x="6350" y="188640"/>
            <a:ext cx="9030146"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DFA6C0"/>
                </a:solidFill>
                <a:effectLst>
                  <a:glow rad="63500">
                    <a:srgbClr val="002060">
                      <a:alpha val="95000"/>
                    </a:srgbClr>
                  </a:glow>
                  <a:outerShdw blurRad="50800" dist="39000" dir="5460000" algn="tl">
                    <a:srgbClr val="000000">
                      <a:alpha val="38000"/>
                    </a:srgbClr>
                  </a:outerShdw>
                </a:effectLst>
                <a:latin typeface="Segoe Print" pitchFamily="2" charset="0"/>
              </a:rPr>
              <a:t>Enjoy these beautiful mornings that usher in Yahuah’s </a:t>
            </a:r>
            <a:br>
              <a:rPr lang="en-US" sz="4000" b="1" cap="none" spc="0" dirty="0" smtClean="0">
                <a:ln w="11430"/>
                <a:solidFill>
                  <a:srgbClr val="DFA6C0"/>
                </a:solidFill>
                <a:effectLst>
                  <a:glow rad="63500">
                    <a:srgbClr val="002060">
                      <a:alpha val="95000"/>
                    </a:srgbClr>
                  </a:glow>
                  <a:outerShdw blurRad="50800" dist="39000" dir="5460000" algn="tl">
                    <a:srgbClr val="000000">
                      <a:alpha val="38000"/>
                    </a:srgbClr>
                  </a:outerShdw>
                </a:effectLst>
                <a:latin typeface="Segoe Print" pitchFamily="2" charset="0"/>
              </a:rPr>
            </a:br>
            <a:r>
              <a:rPr lang="en-US" sz="4000" b="1" cap="none" spc="0" dirty="0" smtClean="0">
                <a:ln w="11430"/>
                <a:solidFill>
                  <a:srgbClr val="DFA6C0"/>
                </a:solidFill>
                <a:effectLst>
                  <a:glow rad="63500">
                    <a:srgbClr val="002060">
                      <a:alpha val="95000"/>
                    </a:srgbClr>
                  </a:glow>
                  <a:outerShdw blurRad="50800" dist="39000" dir="5460000" algn="tl">
                    <a:srgbClr val="000000">
                      <a:alpha val="38000"/>
                    </a:srgbClr>
                  </a:outerShdw>
                </a:effectLst>
                <a:latin typeface="Segoe Print" pitchFamily="2" charset="0"/>
              </a:rPr>
              <a:t>Creation Covenant Day!</a:t>
            </a:r>
            <a:endParaRPr lang="en-US" sz="4000" b="1" cap="none" spc="0" dirty="0">
              <a:ln w="11430"/>
              <a:solidFill>
                <a:srgbClr val="00B0F0"/>
              </a:solidFill>
              <a:effectLst>
                <a:glow rad="63500">
                  <a:srgbClr val="002060">
                    <a:alpha val="95000"/>
                  </a:srgbClr>
                </a:glow>
                <a:outerShdw blurRad="50800" dist="39000" dir="5460000" algn="tl">
                  <a:srgbClr val="000000">
                    <a:alpha val="38000"/>
                  </a:srgbClr>
                </a:outerShdw>
              </a:effectLst>
              <a:latin typeface="Segoe Print" pitchFamily="2" charset="0"/>
            </a:endParaRPr>
          </a:p>
        </p:txBody>
      </p:sp>
      <p:sp>
        <p:nvSpPr>
          <p:cNvPr id="5" name="Rectangle 4"/>
          <p:cNvSpPr/>
          <p:nvPr/>
        </p:nvSpPr>
        <p:spPr>
          <a:xfrm>
            <a:off x="971600" y="4751098"/>
            <a:ext cx="7344815"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tx2">
                      <a:lumMod val="50000"/>
                      <a:alpha val="95000"/>
                    </a:schemeClr>
                  </a:glow>
                  <a:outerShdw blurRad="50800" dist="39000" dir="5460000" algn="tl">
                    <a:srgbClr val="000000">
                      <a:alpha val="38000"/>
                    </a:srgbClr>
                  </a:outerShdw>
                </a:effectLst>
                <a:latin typeface="Segoe Print" pitchFamily="2" charset="0"/>
                <a:hlinkClick r:id="rId3"/>
              </a:rPr>
              <a:t>charlene@studythecalendar.com</a:t>
            </a:r>
            <a:endParaRPr lang="en-US" sz="32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tx2">
                    <a:lumMod val="50000"/>
                    <a:alpha val="95000"/>
                  </a:schemeClr>
                </a:glow>
                <a:outerShdw blurRad="50800" dist="39000" dir="5460000" algn="tl">
                  <a:srgbClr val="000000">
                    <a:alpha val="38000"/>
                  </a:srgbClr>
                </a:outerShdw>
              </a:effectLst>
              <a:latin typeface="Segoe Print" pitchFamily="2" charset="0"/>
            </a:endParaRPr>
          </a:p>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b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rgbClr val="002060">
                      <a:alpha val="95000"/>
                    </a:srgbClr>
                  </a:glow>
                  <a:outerShdw blurRad="50800" dist="39000" dir="5460000" algn="tl">
                    <a:srgbClr val="000000">
                      <a:alpha val="38000"/>
                    </a:srgbClr>
                  </a:outerShdw>
                </a:effectLst>
                <a:latin typeface="Segoe Print" pitchFamily="2" charset="0"/>
                <a:hlinkClick r:id="rId4"/>
              </a:rPr>
              <a:t>tim@studythecalendar.com</a:t>
            </a:r>
            <a:endPar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rgbClr val="002060">
                    <a:alpha val="95000"/>
                  </a:srgbClr>
                </a:glow>
                <a:outerShdw blurRad="50800" dist="39000" dir="5460000" algn="tl">
                  <a:srgbClr val="000000">
                    <a:alpha val="38000"/>
                  </a:srgbClr>
                </a:outerShdw>
              </a:effectLst>
              <a:latin typeface="Segoe Print" pitchFamily="2" charset="0"/>
            </a:endParaRPr>
          </a:p>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6" name="Rectangle 5"/>
          <p:cNvSpPr/>
          <p:nvPr/>
        </p:nvSpPr>
        <p:spPr>
          <a:xfrm>
            <a:off x="323528" y="2127632"/>
            <a:ext cx="8640960"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t>All Questions &amp; Comments</a:t>
            </a:r>
            <a:br>
              <a:rPr lang="en-US" sz="4000" b="1" cap="none" spc="0"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br>
            <a:r>
              <a:rPr lang="en-US" sz="4000" b="1" cap="none" spc="0"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t>are welcome.  Send to:</a:t>
            </a:r>
          </a:p>
          <a:p>
            <a:pPr algn="ctr"/>
            <a:r>
              <a:rPr lang="en-US" sz="4000" b="1" cap="none" spc="0" dirty="0" smtClean="0">
                <a:ln w="11430"/>
                <a:solidFill>
                  <a:srgbClr val="B83D68"/>
                </a:solidFill>
                <a:effectLst>
                  <a:outerShdw blurRad="50800" dist="39000" dir="5460000" algn="tl">
                    <a:srgbClr val="000000">
                      <a:alpha val="38000"/>
                    </a:srgbClr>
                  </a:outerShdw>
                </a:effectLst>
                <a:latin typeface="Segoe Print" pitchFamily="2" charset="0"/>
              </a:rPr>
              <a:t>Charlene Fortsch</a:t>
            </a:r>
            <a:r>
              <a:rPr lang="en-US" sz="4000" b="1" dirty="0">
                <a:ln w="11430"/>
                <a:solidFill>
                  <a:srgbClr val="B83D68"/>
                </a:solidFill>
                <a:effectLst>
                  <a:outerShdw blurRad="50800" dist="39000" dir="5460000" algn="tl">
                    <a:srgbClr val="000000">
                      <a:alpha val="38000"/>
                    </a:srgbClr>
                  </a:outerShdw>
                </a:effectLst>
                <a:latin typeface="Segoe Print" pitchFamily="2" charset="0"/>
              </a:rPr>
              <a:t> </a:t>
            </a:r>
            <a:r>
              <a:rPr lang="en-US" sz="4000" b="1"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t>or</a:t>
            </a:r>
          </a:p>
          <a:p>
            <a:pPr algn="ctr"/>
            <a:r>
              <a:rPr lang="en-US" sz="40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Tim Astleford</a:t>
            </a:r>
            <a:endPar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pic>
        <p:nvPicPr>
          <p:cNvPr id="7" name="Picture 2" descr="C:\Users\Rae\Desktop\Grammar Art\email mouse bes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6256" y="3896905"/>
            <a:ext cx="1176041" cy="85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26968"/>
      </p:ext>
    </p:extLst>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rammar 101">
      <a:majorFont>
        <a:latin typeface="Arial Rounded MT Bold"/>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rammar 101">
      <a:majorFont>
        <a:latin typeface="Arial Rounded MT Bold"/>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28391</TotalTime>
  <Words>8294</Words>
  <Application>Microsoft Office PowerPoint</Application>
  <PresentationFormat>On-screen Show (4:3)</PresentationFormat>
  <Paragraphs>1069</Paragraphs>
  <Slides>90</Slides>
  <Notes>30</Notes>
  <HiddenSlides>18</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Slipstream</vt:lpstr>
      <vt:lpstr>1_Slipstream</vt:lpstr>
      <vt:lpstr>PowerPoint Presentation</vt:lpstr>
      <vt:lpstr>Proverbs 1:2-6 adapted to Covenant Calendar Attributes</vt:lpstr>
      <vt:lpstr>               Gen 1:5 “Yahuah called the light Day,  and the darkness he called Night. [And especially for understanding the last part of the phrase …] And the evening and the morning  were the first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Good Motivational Boot! </vt:lpstr>
      <vt:lpstr>PowerPoint Presentation</vt:lpstr>
      <vt:lpstr>Morning Definition (in the Creation Week)</vt:lpstr>
      <vt:lpstr>After the Creation Week the word  Morning Aligns with several other Hebrew Numbers </vt:lpstr>
      <vt:lpstr>A question on Morning:</vt:lpstr>
      <vt:lpstr>Morning:  210 Scriptures</vt:lpstr>
      <vt:lpstr>PowerPoint Presentation</vt:lpstr>
      <vt:lpstr>PowerPoint Presentation</vt:lpstr>
      <vt:lpstr>Morning:  210 Scriptures</vt:lpstr>
      <vt:lpstr>PowerPoint Presentation</vt:lpstr>
      <vt:lpstr>PowerPoint Presentation</vt:lpstr>
      <vt:lpstr>PowerPoint Presentation</vt:lpstr>
      <vt:lpstr>PowerPoint Presentation</vt:lpstr>
      <vt:lpstr>Night Definition (in the Creation Week)</vt:lpstr>
      <vt:lpstr>After the Creation Week the word Night Aligns with several  other Hebrew Numbers </vt:lpstr>
      <vt:lpstr>Night:  245 Scriptures</vt:lpstr>
      <vt:lpstr>PowerPoint Presentation</vt:lpstr>
      <vt:lpstr>PowerPoint Presentation</vt:lpstr>
      <vt:lpstr>Night:  245 Scriptures</vt:lpstr>
      <vt:lpstr>PowerPoint Presentation</vt:lpstr>
      <vt:lpstr>PowerPoint Presentation</vt:lpstr>
      <vt:lpstr>PowerPoint Presentation</vt:lpstr>
      <vt:lpstr>PowerPoint Presentation</vt:lpstr>
      <vt:lpstr>Understanding Evening</vt:lpstr>
      <vt:lpstr>Evening:  2nd  Definition</vt:lpstr>
      <vt:lpstr>PowerPoint Presentation</vt:lpstr>
      <vt:lpstr>Evening  H6153  Definitions</vt:lpstr>
      <vt:lpstr>PowerPoint Presentation</vt:lpstr>
      <vt:lpstr>PowerPoint Presentation</vt:lpstr>
      <vt:lpstr>More About “primitive roots”</vt:lpstr>
      <vt:lpstr>PowerPoint Presentation</vt:lpstr>
      <vt:lpstr>PowerPoint Presentation</vt:lpstr>
      <vt:lpstr>PowerPoint Presentation</vt:lpstr>
      <vt:lpstr>Putting it all Together (H6150 &amp; H6148)</vt:lpstr>
      <vt:lpstr>PowerPoint Presentation</vt:lpstr>
      <vt:lpstr> Basics of “ereb”  primitive roots</vt:lpstr>
      <vt:lpstr>PowerPoint Presentation</vt:lpstr>
      <vt:lpstr>PowerPoint Presentation</vt:lpstr>
      <vt:lpstr> “ereb” [H6153] as a noun;   “arab” [H6150 &amp; H6148] as a verb  </vt:lpstr>
      <vt:lpstr>PowerPoint Presentation</vt:lpstr>
      <vt:lpstr>PowerPoint Presentation</vt:lpstr>
      <vt:lpstr>PowerPoint Presentation</vt:lpstr>
      <vt:lpstr>PowerPoint Presentation</vt:lpstr>
      <vt:lpstr>PowerPoint Presentation</vt:lpstr>
      <vt:lpstr>PowerPoint Presentation</vt:lpstr>
      <vt:lpstr>There are a total of 11 Torah Scriptures that use the phrase  “beyn ha arbayim.”</vt:lpstr>
      <vt:lpstr>PowerPoint Presentation</vt:lpstr>
      <vt:lpstr>Evening:  Opposite Definitions</vt:lpstr>
      <vt:lpstr>“Afternoon”  H5186  &lt;natah&gt;</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Rae</cp:lastModifiedBy>
  <cp:revision>1990</cp:revision>
  <cp:lastPrinted>2019-06-21T20:05:03Z</cp:lastPrinted>
  <dcterms:created xsi:type="dcterms:W3CDTF">2010-05-23T14:28:12Z</dcterms:created>
  <dcterms:modified xsi:type="dcterms:W3CDTF">2020-11-09T00:07:07Z</dcterms:modified>
</cp:coreProperties>
</file>