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slideshow.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63"/>
  </p:notesMasterIdLst>
  <p:handoutMasterIdLst>
    <p:handoutMasterId r:id="rId64"/>
  </p:handoutMasterIdLst>
  <p:sldIdLst>
    <p:sldId id="788" r:id="rId5"/>
    <p:sldId id="789" r:id="rId6"/>
    <p:sldId id="809" r:id="rId7"/>
    <p:sldId id="787" r:id="rId8"/>
    <p:sldId id="772" r:id="rId9"/>
    <p:sldId id="821" r:id="rId10"/>
    <p:sldId id="822" r:id="rId11"/>
    <p:sldId id="842" r:id="rId12"/>
    <p:sldId id="779" r:id="rId13"/>
    <p:sldId id="825" r:id="rId14"/>
    <p:sldId id="829" r:id="rId15"/>
    <p:sldId id="830" r:id="rId16"/>
    <p:sldId id="831" r:id="rId17"/>
    <p:sldId id="832" r:id="rId18"/>
    <p:sldId id="845" r:id="rId19"/>
    <p:sldId id="846" r:id="rId20"/>
    <p:sldId id="848" r:id="rId21"/>
    <p:sldId id="849" r:id="rId22"/>
    <p:sldId id="827" r:id="rId23"/>
    <p:sldId id="833" r:id="rId24"/>
    <p:sldId id="835" r:id="rId25"/>
    <p:sldId id="843" r:id="rId26"/>
    <p:sldId id="838" r:id="rId27"/>
    <p:sldId id="828" r:id="rId28"/>
    <p:sldId id="836" r:id="rId29"/>
    <p:sldId id="840" r:id="rId30"/>
    <p:sldId id="941" r:id="rId31"/>
    <p:sldId id="669" r:id="rId32"/>
    <p:sldId id="765" r:id="rId33"/>
    <p:sldId id="784" r:id="rId34"/>
    <p:sldId id="850" r:id="rId35"/>
    <p:sldId id="815" r:id="rId36"/>
    <p:sldId id="759" r:id="rId37"/>
    <p:sldId id="851" r:id="rId38"/>
    <p:sldId id="858" r:id="rId39"/>
    <p:sldId id="860" r:id="rId40"/>
    <p:sldId id="867" r:id="rId41"/>
    <p:sldId id="871" r:id="rId42"/>
    <p:sldId id="865" r:id="rId43"/>
    <p:sldId id="859" r:id="rId44"/>
    <p:sldId id="866" r:id="rId45"/>
    <p:sldId id="869" r:id="rId46"/>
    <p:sldId id="861" r:id="rId47"/>
    <p:sldId id="863" r:id="rId48"/>
    <p:sldId id="872" r:id="rId49"/>
    <p:sldId id="852" r:id="rId50"/>
    <p:sldId id="874" r:id="rId51"/>
    <p:sldId id="875" r:id="rId52"/>
    <p:sldId id="873" r:id="rId53"/>
    <p:sldId id="877" r:id="rId54"/>
    <p:sldId id="878" r:id="rId55"/>
    <p:sldId id="879" r:id="rId56"/>
    <p:sldId id="883" r:id="rId57"/>
    <p:sldId id="880" r:id="rId58"/>
    <p:sldId id="940" r:id="rId59"/>
    <p:sldId id="807" r:id="rId60"/>
    <p:sldId id="868" r:id="rId61"/>
    <p:sldId id="870" r:id="rId62"/>
  </p:sldIdLst>
  <p:sldSz cx="12188825"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pos="3839" userDrawn="1">
          <p15:clr>
            <a:srgbClr val="A4A3A4"/>
          </p15:clr>
        </p15:guide>
        <p15:guide id="2" orient="horz" pos="3521" userDrawn="1">
          <p15:clr>
            <a:srgbClr val="A4A3A4"/>
          </p15:clr>
        </p15:guide>
        <p15:guide id="3" orient="horz" pos="2387">
          <p15:clr>
            <a:srgbClr val="A4A3A4"/>
          </p15:clr>
        </p15:guide>
        <p15:guide id="4" pos="3884">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guide id="3" orient="horz" pos="2928">
          <p15:clr>
            <a:srgbClr val="A4A3A4"/>
          </p15:clr>
        </p15:guide>
        <p15:guide id="4" pos="2208">
          <p15:clr>
            <a:srgbClr val="A4A3A4"/>
          </p15:clr>
        </p15:guide>
        <p15:guide id="5" orient="horz" pos="2172">
          <p15:clr>
            <a:srgbClr val="A4A3A4"/>
          </p15:clr>
        </p15:guide>
        <p15:guide id="6" orient="horz" pos="2208">
          <p15:clr>
            <a:srgbClr val="A4A3A4"/>
          </p15:clr>
        </p15:guide>
        <p15:guide id="7" pos="2864">
          <p15:clr>
            <a:srgbClr val="A4A3A4"/>
          </p15:clr>
        </p15:guide>
        <p15:guide id="8" pos="2928">
          <p15:clr>
            <a:srgbClr val="A4A3A4"/>
          </p15:clr>
        </p15:guide>
        <p15:guide id="9" orient="horz" pos="3819">
          <p15:clr>
            <a:srgbClr val="A4A3A4"/>
          </p15:clr>
        </p15:guide>
        <p15:guide id="10" orient="horz" pos="3883">
          <p15:clr>
            <a:srgbClr val="A4A3A4"/>
          </p15:clr>
        </p15:guide>
        <p15:guide id="11" pos="1629">
          <p15:clr>
            <a:srgbClr val="A4A3A4"/>
          </p15:clr>
        </p15:guide>
        <p15:guide id="12" pos="1665">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imothy" initials="T" lastIdx="13" clrIdx="0">
    <p:extLst>
      <p:ext uri="{19B8F6BF-5375-455C-9EA6-DF929625EA0E}">
        <p15:presenceInfo xmlns="" xmlns:p15="http://schemas.microsoft.com/office/powerpoint/2012/main" userId="Timothy" providerId="None"/>
      </p:ext>
    </p:extLst>
  </p:cmAuthor>
  <p:cmAuthor id="2" name="Rae" initials="R" lastIdx="972" clrIdx="1"/>
  <p:cmAuthor id="3" name="timothy Astleford" initials="tA" lastIdx="225" clrIdx="2">
    <p:extLst>
      <p:ext uri="{19B8F6BF-5375-455C-9EA6-DF929625EA0E}">
        <p15:presenceInfo xmlns="" xmlns:p15="http://schemas.microsoft.com/office/powerpoint/2012/main" userId="6f70958e3069516c" providerId="Windows Live"/>
      </p:ext>
    </p:extLst>
  </p:cmAuthor>
  <p:cmAuthor id="4" name="Richard" initials="R" lastIdx="11"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33"/>
    <a:srgbClr val="0000FF"/>
    <a:srgbClr val="FF3300"/>
    <a:srgbClr val="BCFFDE"/>
    <a:srgbClr val="F4A77C"/>
    <a:srgbClr val="00FF00"/>
    <a:srgbClr val="FF66FF"/>
    <a:srgbClr val="00FFFF"/>
    <a:srgbClr val="874141"/>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424" autoAdjust="0"/>
    <p:restoredTop sz="87890" autoAdjust="0"/>
  </p:normalViewPr>
  <p:slideViewPr>
    <p:cSldViewPr>
      <p:cViewPr>
        <p:scale>
          <a:sx n="66" d="100"/>
          <a:sy n="66" d="100"/>
        </p:scale>
        <p:origin x="-662" y="-499"/>
      </p:cViewPr>
      <p:guideLst>
        <p:guide orient="horz" pos="3521"/>
        <p:guide orient="horz" pos="2387"/>
        <p:guide pos="3839"/>
        <p:guide pos="3884"/>
      </p:guideLst>
    </p:cSldViewPr>
  </p:slideViewPr>
  <p:notesTextViewPr>
    <p:cViewPr>
      <p:scale>
        <a:sx n="3" d="2"/>
        <a:sy n="3" d="2"/>
      </p:scale>
      <p:origin x="0" y="0"/>
    </p:cViewPr>
  </p:notesTextViewPr>
  <p:sorterViewPr>
    <p:cViewPr>
      <p:scale>
        <a:sx n="33" d="100"/>
        <a:sy n="33" d="100"/>
      </p:scale>
      <p:origin x="0" y="0"/>
    </p:cViewPr>
  </p:sorterViewPr>
  <p:notesViewPr>
    <p:cSldViewPr>
      <p:cViewPr varScale="1">
        <p:scale>
          <a:sx n="63" d="100"/>
          <a:sy n="63" d="100"/>
        </p:scale>
        <p:origin x="1986" y="108"/>
      </p:cViewPr>
      <p:guideLst>
        <p:guide orient="horz" pos="2880"/>
        <p:guide orient="horz" pos="2928"/>
        <p:guide orient="horz" pos="2172"/>
        <p:guide orient="horz" pos="2208"/>
        <p:guide orient="horz" pos="3819"/>
        <p:guide orient="horz" pos="3883"/>
        <p:guide pos="2160"/>
        <p:guide pos="2208"/>
        <p:guide pos="2864"/>
        <p:guide pos="2928"/>
        <p:guide pos="1629"/>
        <p:guide pos="1665"/>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notesMaster" Target="notesMasters/notesMaster1.xml"/><Relationship Id="rId68"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handoutMaster" Target="handoutMasters/handoutMaster1.xml"/><Relationship Id="rId69" Type="http://schemas.openxmlformats.org/officeDocument/2006/relationships/tableStyles" Target="tableStyles.xml"/><Relationship Id="rId325"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66" tIns="46583" rIns="93166" bIns="46583" rtlCol="0"/>
          <a:lstStyle>
            <a:lvl1pPr algn="l">
              <a:defRPr sz="1200"/>
            </a:lvl1pPr>
          </a:lstStyle>
          <a:p>
            <a:endParaRPr/>
          </a:p>
        </p:txBody>
      </p:sp>
      <p:sp>
        <p:nvSpPr>
          <p:cNvPr id="3" name="Date Placeholder 2"/>
          <p:cNvSpPr>
            <a:spLocks noGrp="1"/>
          </p:cNvSpPr>
          <p:nvPr>
            <p:ph type="dt" sz="quarter" idx="1"/>
          </p:nvPr>
        </p:nvSpPr>
        <p:spPr>
          <a:xfrm>
            <a:off x="3970939" y="0"/>
            <a:ext cx="3037840" cy="464820"/>
          </a:xfrm>
          <a:prstGeom prst="rect">
            <a:avLst/>
          </a:prstGeom>
        </p:spPr>
        <p:txBody>
          <a:bodyPr vert="horz" lIns="93166" tIns="46583" rIns="93166" bIns="46583" rtlCol="0"/>
          <a:lstStyle>
            <a:lvl1pPr algn="r">
              <a:defRPr sz="1200"/>
            </a:lvl1pPr>
          </a:lstStyle>
          <a:p>
            <a:fld id="{BA5A207F-0F91-42F2-96D0-049C6003623B}" type="datetimeFigureOut">
              <a:rPr lang="en-US"/>
              <a:t>3/8/2020</a:t>
            </a:fld>
            <a:endParaRPr/>
          </a:p>
        </p:txBody>
      </p:sp>
      <p:sp>
        <p:nvSpPr>
          <p:cNvPr id="4" name="Footer Placeholder 3"/>
          <p:cNvSpPr>
            <a:spLocks noGrp="1"/>
          </p:cNvSpPr>
          <p:nvPr>
            <p:ph type="ftr" sz="quarter" idx="2"/>
          </p:nvPr>
        </p:nvSpPr>
        <p:spPr>
          <a:xfrm>
            <a:off x="0" y="8829967"/>
            <a:ext cx="3037840" cy="464820"/>
          </a:xfrm>
          <a:prstGeom prst="rect">
            <a:avLst/>
          </a:prstGeom>
        </p:spPr>
        <p:txBody>
          <a:bodyPr vert="horz" lIns="93166" tIns="46583" rIns="93166" bIns="46583" rtlCol="0" anchor="b"/>
          <a:lstStyle>
            <a:lvl1pPr algn="l">
              <a:defRPr sz="1200"/>
            </a:lvl1pPr>
          </a:lstStyle>
          <a:p>
            <a:endParaRPr/>
          </a:p>
        </p:txBody>
      </p:sp>
      <p:sp>
        <p:nvSpPr>
          <p:cNvPr id="5" name="Slide Number Placeholder 4"/>
          <p:cNvSpPr>
            <a:spLocks noGrp="1"/>
          </p:cNvSpPr>
          <p:nvPr>
            <p:ph type="sldNum" sz="quarter" idx="3"/>
          </p:nvPr>
        </p:nvSpPr>
        <p:spPr>
          <a:xfrm>
            <a:off x="3970939" y="8829967"/>
            <a:ext cx="3037840" cy="464820"/>
          </a:xfrm>
          <a:prstGeom prst="rect">
            <a:avLst/>
          </a:prstGeom>
        </p:spPr>
        <p:txBody>
          <a:bodyPr vert="horz" lIns="93166" tIns="46583" rIns="93166" bIns="46583" rtlCol="0" anchor="b"/>
          <a:lstStyle>
            <a:lvl1pPr algn="r">
              <a:defRPr sz="1200"/>
            </a:lvl1pPr>
          </a:lstStyle>
          <a:p>
            <a:fld id="{9C567D4A-04CB-4EDF-8FB1-342A02FC8EC5}" type="slidenum">
              <a:rPr/>
              <a:t>‹#›</a:t>
            </a:fld>
            <a:endParaRPr/>
          </a:p>
        </p:txBody>
      </p:sp>
    </p:spTree>
    <p:extLst>
      <p:ext uri="{BB962C8B-B14F-4D97-AF65-F5344CB8AC3E}">
        <p14:creationId xmlns:p14="http://schemas.microsoft.com/office/powerpoint/2010/main" val="15801253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66" tIns="46583" rIns="93166" bIns="46583" rtlCol="0"/>
          <a:lstStyle>
            <a:lvl1pPr algn="l">
              <a:defRPr sz="1200"/>
            </a:lvl1pPr>
          </a:lstStyle>
          <a:p>
            <a:endParaRPr/>
          </a:p>
        </p:txBody>
      </p:sp>
      <p:sp>
        <p:nvSpPr>
          <p:cNvPr id="3" name="Date Placeholder 2"/>
          <p:cNvSpPr>
            <a:spLocks noGrp="1"/>
          </p:cNvSpPr>
          <p:nvPr>
            <p:ph type="dt" idx="1"/>
          </p:nvPr>
        </p:nvSpPr>
        <p:spPr>
          <a:xfrm>
            <a:off x="3970939" y="0"/>
            <a:ext cx="3037840" cy="464820"/>
          </a:xfrm>
          <a:prstGeom prst="rect">
            <a:avLst/>
          </a:prstGeom>
        </p:spPr>
        <p:txBody>
          <a:bodyPr vert="horz" lIns="93166" tIns="46583" rIns="93166" bIns="46583" rtlCol="0"/>
          <a:lstStyle>
            <a:lvl1pPr algn="r">
              <a:defRPr sz="1200"/>
            </a:lvl1pPr>
          </a:lstStyle>
          <a:p>
            <a:fld id="{48CC13F5-F2B1-464B-BE8F-27ABFBD2FBDE}" type="datetimeFigureOut">
              <a:rPr lang="en-US"/>
              <a:t>3/8/2020</a:t>
            </a:fld>
            <a:endParaRPr/>
          </a:p>
        </p:txBody>
      </p:sp>
      <p:sp>
        <p:nvSpPr>
          <p:cNvPr id="4" name="Slide Image Placeholder 3"/>
          <p:cNvSpPr>
            <a:spLocks noGrp="1" noRot="1" noChangeAspect="1"/>
          </p:cNvSpPr>
          <p:nvPr>
            <p:ph type="sldImg" idx="2"/>
          </p:nvPr>
        </p:nvSpPr>
        <p:spPr>
          <a:xfrm>
            <a:off x="407988" y="696913"/>
            <a:ext cx="6194425" cy="3486150"/>
          </a:xfrm>
          <a:prstGeom prst="rect">
            <a:avLst/>
          </a:prstGeom>
          <a:noFill/>
          <a:ln w="12700">
            <a:solidFill>
              <a:prstClr val="black"/>
            </a:solidFill>
          </a:ln>
        </p:spPr>
        <p:txBody>
          <a:bodyPr vert="horz" lIns="93166" tIns="46583" rIns="93166" bIns="46583" rtlCol="0" anchor="ctr"/>
          <a:lstStyle/>
          <a:p>
            <a:endParaRPr/>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66" tIns="46583" rIns="93166" bIns="46583"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66" tIns="46583" rIns="93166" bIns="46583" rtlCol="0" anchor="b"/>
          <a:lstStyle>
            <a:lvl1pPr algn="l">
              <a:defRPr sz="1200"/>
            </a:lvl1pPr>
          </a:lstStyle>
          <a:p>
            <a:endParaRPr/>
          </a:p>
        </p:txBody>
      </p:sp>
      <p:sp>
        <p:nvSpPr>
          <p:cNvPr id="7" name="Slide Number Placeholder 6"/>
          <p:cNvSpPr>
            <a:spLocks noGrp="1"/>
          </p:cNvSpPr>
          <p:nvPr>
            <p:ph type="sldNum" sz="quarter" idx="5"/>
          </p:nvPr>
        </p:nvSpPr>
        <p:spPr>
          <a:xfrm>
            <a:off x="3970939" y="8829967"/>
            <a:ext cx="3037840" cy="464820"/>
          </a:xfrm>
          <a:prstGeom prst="rect">
            <a:avLst/>
          </a:prstGeom>
        </p:spPr>
        <p:txBody>
          <a:bodyPr vert="horz" lIns="93166" tIns="46583" rIns="93166" bIns="46583" rtlCol="0" anchor="b"/>
          <a:lstStyle>
            <a:lvl1pPr algn="r">
              <a:defRPr sz="1200"/>
            </a:lvl1pPr>
          </a:lstStyle>
          <a:p>
            <a:fld id="{2E61351F-DBB1-4664-ADA9-83BC7CB8848D}" type="slidenum">
              <a:rPr/>
              <a:t>‹#›</a:t>
            </a:fld>
            <a:endParaRPr/>
          </a:p>
        </p:txBody>
      </p:sp>
    </p:spTree>
    <p:extLst>
      <p:ext uri="{BB962C8B-B14F-4D97-AF65-F5344CB8AC3E}">
        <p14:creationId xmlns:p14="http://schemas.microsoft.com/office/powerpoint/2010/main" val="36423620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Edit 12</a:t>
            </a:r>
            <a:r>
              <a:rPr lang="en-US" baseline="0" dirty="0" smtClean="0"/>
              <a:t> on Mar 6</a:t>
            </a:r>
            <a:r>
              <a:rPr lang="en-US" baseline="30000" dirty="0" smtClean="0"/>
              <a:t>th</a:t>
            </a:r>
            <a:r>
              <a:rPr lang="en-US" baseline="0" dirty="0" smtClean="0"/>
              <a:t> at 9 pm and sent to Tim </a:t>
            </a:r>
            <a:r>
              <a:rPr lang="en-US" baseline="0" smtClean="0"/>
              <a:t>for Sabbath.</a:t>
            </a:r>
            <a:endParaRPr lang="en-US"/>
          </a:p>
        </p:txBody>
      </p:sp>
      <p:sp>
        <p:nvSpPr>
          <p:cNvPr id="4" name="Slide Number Placeholder 3"/>
          <p:cNvSpPr>
            <a:spLocks noGrp="1"/>
          </p:cNvSpPr>
          <p:nvPr>
            <p:ph type="sldNum" sz="quarter" idx="10"/>
          </p:nvPr>
        </p:nvSpPr>
        <p:spPr/>
        <p:txBody>
          <a:bodyPr/>
          <a:lstStyle/>
          <a:p>
            <a:fld id="{2E61351F-DBB1-4664-ADA9-83BC7CB8848D}" type="slidenum">
              <a:rPr lang="en-US" smtClean="0"/>
              <a:t>1</a:t>
            </a:fld>
            <a:endParaRPr lang="en-US"/>
          </a:p>
        </p:txBody>
      </p:sp>
    </p:spTree>
    <p:extLst>
      <p:ext uri="{BB962C8B-B14F-4D97-AF65-F5344CB8AC3E}">
        <p14:creationId xmlns:p14="http://schemas.microsoft.com/office/powerpoint/2010/main" val="41269551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93814" y="990600"/>
            <a:ext cx="8458200" cy="3200400"/>
          </a:xfrm>
        </p:spPr>
        <p:txBody>
          <a:bodyPr>
            <a:normAutofit/>
          </a:bodyPr>
          <a:lstStyle>
            <a:lvl1pPr>
              <a:defRPr sz="6000"/>
            </a:lvl1pPr>
          </a:lstStyle>
          <a:p>
            <a:r>
              <a:rPr lang="en-US"/>
              <a:t>Click to edit Master title style</a:t>
            </a:r>
            <a:endParaRPr/>
          </a:p>
        </p:txBody>
      </p:sp>
      <p:sp>
        <p:nvSpPr>
          <p:cNvPr id="3" name="Subtitle 2"/>
          <p:cNvSpPr>
            <a:spLocks noGrp="1"/>
          </p:cNvSpPr>
          <p:nvPr>
            <p:ph type="subTitle" idx="1"/>
          </p:nvPr>
        </p:nvSpPr>
        <p:spPr>
          <a:xfrm>
            <a:off x="1293813" y="4267200"/>
            <a:ext cx="8458200" cy="1371600"/>
          </a:xfrm>
        </p:spPr>
        <p:txBody>
          <a:bodyPr>
            <a:normAutofit/>
          </a:bodyPr>
          <a:lstStyle>
            <a:lvl1pPr marL="0" indent="0" algn="l">
              <a:spcBef>
                <a:spcPts val="0"/>
              </a:spcBef>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p:txBody>
          <a:bodyPr/>
          <a:lstStyle>
            <a:lvl1pPr>
              <a:defRPr sz="1100"/>
            </a:lvl1pPr>
          </a:lstStyle>
          <a:p>
            <a:fld id="{77F8B735-9F03-41FD-BF3E-5ABA6AA9780D}" type="datetime1">
              <a:rPr lang="en-US" smtClean="0"/>
              <a:t>3/8/2020</a:t>
            </a:fld>
            <a:endParaRPr lang="en-US" dirty="0"/>
          </a:p>
        </p:txBody>
      </p:sp>
      <p:sp>
        <p:nvSpPr>
          <p:cNvPr id="5" name="Footer Placeholder 4"/>
          <p:cNvSpPr>
            <a:spLocks noGrp="1"/>
          </p:cNvSpPr>
          <p:nvPr>
            <p:ph type="ftr" sz="quarter" idx="11"/>
          </p:nvPr>
        </p:nvSpPr>
        <p:spPr/>
        <p:txBody>
          <a:bodyPr/>
          <a:lstStyle>
            <a:lvl1pPr>
              <a:defRPr sz="1100"/>
            </a:lvl1pPr>
          </a:lstStyle>
          <a:p>
            <a:endParaRPr lang="en-US"/>
          </a:p>
        </p:txBody>
      </p:sp>
      <p:sp>
        <p:nvSpPr>
          <p:cNvPr id="6" name="Slide Number Placeholder 5"/>
          <p:cNvSpPr>
            <a:spLocks noGrp="1"/>
          </p:cNvSpPr>
          <p:nvPr>
            <p:ph type="sldNum" sz="quarter" idx="12"/>
          </p:nvPr>
        </p:nvSpPr>
        <p:spPr/>
        <p:txBody>
          <a:bodyPr/>
          <a:lstStyle>
            <a:lvl1pPr>
              <a:defRPr sz="1100"/>
            </a:lvl1pPr>
          </a:lstStyle>
          <a:p>
            <a:fld id="{81FEFA0A-2F20-4B60-98C6-5FFDA469AA1C}" type="slidenum">
              <a:rPr lang="en-US" smtClean="0"/>
              <a:pPr/>
              <a:t>‹#›</a:t>
            </a:fld>
            <a:endParaRPr lang="en-US"/>
          </a:p>
        </p:txBody>
      </p:sp>
    </p:spTree>
    <p:extLst>
      <p:ext uri="{BB962C8B-B14F-4D97-AF65-F5344CB8AC3E}">
        <p14:creationId xmlns:p14="http://schemas.microsoft.com/office/powerpoint/2010/main" val="2413538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marL="1600200">
              <a:defRPr/>
            </a:lvl6pPr>
            <a:lvl7pPr marL="1874520">
              <a:defRPr/>
            </a:lvl7pPr>
            <a:lvl8pPr marL="2148840">
              <a:defRPr/>
            </a:lvl8pPr>
            <a:lvl9pPr marL="2423160">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lvl1pPr>
              <a:defRPr sz="1100"/>
            </a:lvl1pPr>
          </a:lstStyle>
          <a:p>
            <a:fld id="{2A4A37B2-8E9E-4DEC-B0C3-979D33C5F1E1}" type="datetime1">
              <a:rPr lang="en-US" smtClean="0"/>
              <a:t>3/8/2020</a:t>
            </a:fld>
            <a:endParaRPr lang="en-US"/>
          </a:p>
        </p:txBody>
      </p:sp>
      <p:sp>
        <p:nvSpPr>
          <p:cNvPr id="5" name="Footer Placeholder 4"/>
          <p:cNvSpPr>
            <a:spLocks noGrp="1"/>
          </p:cNvSpPr>
          <p:nvPr>
            <p:ph type="ftr" sz="quarter" idx="11"/>
          </p:nvPr>
        </p:nvSpPr>
        <p:spPr/>
        <p:txBody>
          <a:bodyPr/>
          <a:lstStyle>
            <a:lvl1pPr>
              <a:defRPr sz="1100"/>
            </a:lvl1pPr>
          </a:lstStyle>
          <a:p>
            <a:endParaRPr lang="en-US"/>
          </a:p>
        </p:txBody>
      </p:sp>
      <p:sp>
        <p:nvSpPr>
          <p:cNvPr id="6" name="Slide Number Placeholder 5"/>
          <p:cNvSpPr>
            <a:spLocks noGrp="1"/>
          </p:cNvSpPr>
          <p:nvPr>
            <p:ph type="sldNum" sz="quarter" idx="12"/>
          </p:nvPr>
        </p:nvSpPr>
        <p:spPr/>
        <p:txBody>
          <a:bodyPr/>
          <a:lstStyle>
            <a:lvl1pPr>
              <a:defRPr sz="1100"/>
            </a:lvl1pPr>
          </a:lstStyle>
          <a:p>
            <a:fld id="{81FEFA0A-2F20-4B60-98C6-5FFDA469AA1C}" type="slidenum">
              <a:rPr lang="en-US" smtClean="0"/>
              <a:pPr/>
              <a:t>‹#›</a:t>
            </a:fld>
            <a:endParaRPr lang="en-US"/>
          </a:p>
        </p:txBody>
      </p:sp>
    </p:spTree>
    <p:extLst>
      <p:ext uri="{BB962C8B-B14F-4D97-AF65-F5344CB8AC3E}">
        <p14:creationId xmlns:p14="http://schemas.microsoft.com/office/powerpoint/2010/main" val="2857575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52014" y="381000"/>
            <a:ext cx="1904998" cy="57912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293814" y="381000"/>
            <a:ext cx="8305800" cy="5791200"/>
          </a:xfrm>
        </p:spPr>
        <p:txBody>
          <a:bodyPr vert="eaVert"/>
          <a:lstStyle>
            <a:lvl5pPr>
              <a:defRPr/>
            </a:lvl5pPr>
            <a:lvl6pPr>
              <a:defRPr/>
            </a:lvl6pPr>
            <a:lvl7pPr>
              <a:defRPr/>
            </a:lvl7pPr>
            <a:lvl8pPr>
              <a:defRPr/>
            </a:lvl8pPr>
            <a:lvl9pP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lvl1pPr>
              <a:defRPr sz="1100"/>
            </a:lvl1pPr>
          </a:lstStyle>
          <a:p>
            <a:fld id="{1C98F8BF-AFE3-4B27-A84C-EDB5F7CF92BC}" type="datetime1">
              <a:rPr lang="en-US" smtClean="0"/>
              <a:t>3/8/2020</a:t>
            </a:fld>
            <a:endParaRPr lang="en-US"/>
          </a:p>
        </p:txBody>
      </p:sp>
      <p:sp>
        <p:nvSpPr>
          <p:cNvPr id="5" name="Footer Placeholder 4"/>
          <p:cNvSpPr>
            <a:spLocks noGrp="1"/>
          </p:cNvSpPr>
          <p:nvPr>
            <p:ph type="ftr" sz="quarter" idx="11"/>
          </p:nvPr>
        </p:nvSpPr>
        <p:spPr/>
        <p:txBody>
          <a:bodyPr/>
          <a:lstStyle>
            <a:lvl1pPr>
              <a:defRPr sz="1100"/>
            </a:lvl1pPr>
          </a:lstStyle>
          <a:p>
            <a:endParaRPr lang="en-US"/>
          </a:p>
        </p:txBody>
      </p:sp>
      <p:sp>
        <p:nvSpPr>
          <p:cNvPr id="6" name="Slide Number Placeholder 5"/>
          <p:cNvSpPr>
            <a:spLocks noGrp="1"/>
          </p:cNvSpPr>
          <p:nvPr>
            <p:ph type="sldNum" sz="quarter" idx="12"/>
          </p:nvPr>
        </p:nvSpPr>
        <p:spPr/>
        <p:txBody>
          <a:bodyPr/>
          <a:lstStyle>
            <a:lvl1pPr>
              <a:defRPr sz="1100"/>
            </a:lvl1pPr>
          </a:lstStyle>
          <a:p>
            <a:fld id="{81FEFA0A-2F20-4B60-98C6-5FFDA469AA1C}" type="slidenum">
              <a:rPr lang="en-US" smtClean="0"/>
              <a:pPr/>
              <a:t>‹#›</a:t>
            </a:fld>
            <a:endParaRPr lang="en-US"/>
          </a:p>
        </p:txBody>
      </p:sp>
    </p:spTree>
    <p:extLst>
      <p:ext uri="{BB962C8B-B14F-4D97-AF65-F5344CB8AC3E}">
        <p14:creationId xmlns:p14="http://schemas.microsoft.com/office/powerpoint/2010/main" val="2132264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a:lvl7pPr>
            <a:lvl8pPr>
              <a:defRPr/>
            </a:lvl8pPr>
            <a:lvl9pPr>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lvl1pPr>
              <a:defRPr sz="1100"/>
            </a:lvl1pPr>
          </a:lstStyle>
          <a:p>
            <a:fld id="{9AD4D307-97E3-4172-A856-80BFA7EAB426}" type="datetime1">
              <a:rPr lang="en-US" smtClean="0"/>
              <a:t>3/8/2020</a:t>
            </a:fld>
            <a:endParaRPr lang="en-US" dirty="0"/>
          </a:p>
        </p:txBody>
      </p:sp>
      <p:sp>
        <p:nvSpPr>
          <p:cNvPr id="5" name="Footer Placeholder 4"/>
          <p:cNvSpPr>
            <a:spLocks noGrp="1"/>
          </p:cNvSpPr>
          <p:nvPr>
            <p:ph type="ftr" sz="quarter" idx="11"/>
          </p:nvPr>
        </p:nvSpPr>
        <p:spPr/>
        <p:txBody>
          <a:bodyPr/>
          <a:lstStyle>
            <a:lvl1pPr>
              <a:defRPr sz="1100"/>
            </a:lvl1pPr>
          </a:lstStyle>
          <a:p>
            <a:endParaRPr lang="en-US"/>
          </a:p>
        </p:txBody>
      </p:sp>
      <p:sp>
        <p:nvSpPr>
          <p:cNvPr id="6" name="Slide Number Placeholder 5"/>
          <p:cNvSpPr>
            <a:spLocks noGrp="1"/>
          </p:cNvSpPr>
          <p:nvPr>
            <p:ph type="sldNum" sz="quarter" idx="12"/>
          </p:nvPr>
        </p:nvSpPr>
        <p:spPr/>
        <p:txBody>
          <a:bodyPr/>
          <a:lstStyle>
            <a:lvl1pPr>
              <a:defRPr sz="1100"/>
            </a:lvl1pPr>
          </a:lstStyle>
          <a:p>
            <a:fld id="{81FEFA0A-2F20-4B60-98C6-5FFDA469AA1C}" type="slidenum">
              <a:rPr lang="en-US" smtClean="0"/>
              <a:pPr/>
              <a:t>‹#›</a:t>
            </a:fld>
            <a:endParaRPr lang="en-US"/>
          </a:p>
        </p:txBody>
      </p:sp>
    </p:spTree>
    <p:extLst>
      <p:ext uri="{BB962C8B-B14F-4D97-AF65-F5344CB8AC3E}">
        <p14:creationId xmlns:p14="http://schemas.microsoft.com/office/powerpoint/2010/main" val="1594768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93813" y="2057400"/>
            <a:ext cx="8458201" cy="2666999"/>
          </a:xfrm>
        </p:spPr>
        <p:txBody>
          <a:bodyPr anchor="b">
            <a:normAutofit/>
          </a:bodyPr>
          <a:lstStyle>
            <a:lvl1pPr algn="l">
              <a:defRPr sz="4800" b="0" i="0" cap="none" baseline="0"/>
            </a:lvl1pPr>
          </a:lstStyle>
          <a:p>
            <a:r>
              <a:rPr lang="en-US"/>
              <a:t>Click to edit Master title style</a:t>
            </a:r>
            <a:endParaRPr/>
          </a:p>
        </p:txBody>
      </p:sp>
      <p:sp>
        <p:nvSpPr>
          <p:cNvPr id="3" name="Text Placeholder 2"/>
          <p:cNvSpPr>
            <a:spLocks noGrp="1"/>
          </p:cNvSpPr>
          <p:nvPr>
            <p:ph type="body" idx="1"/>
          </p:nvPr>
        </p:nvSpPr>
        <p:spPr>
          <a:xfrm>
            <a:off x="1293813" y="4876800"/>
            <a:ext cx="8458201" cy="1143000"/>
          </a:xfrm>
        </p:spPr>
        <p:txBody>
          <a:bodyPr anchor="t">
            <a:norm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sz="1100"/>
            </a:lvl1pPr>
          </a:lstStyle>
          <a:p>
            <a:fld id="{DD201E7B-C99B-4428-BA41-B75140349D1E}" type="datetime1">
              <a:rPr lang="en-US" smtClean="0"/>
              <a:t>3/8/2020</a:t>
            </a:fld>
            <a:endParaRPr lang="en-US"/>
          </a:p>
        </p:txBody>
      </p:sp>
      <p:sp>
        <p:nvSpPr>
          <p:cNvPr id="5" name="Footer Placeholder 4"/>
          <p:cNvSpPr>
            <a:spLocks noGrp="1"/>
          </p:cNvSpPr>
          <p:nvPr>
            <p:ph type="ftr" sz="quarter" idx="11"/>
          </p:nvPr>
        </p:nvSpPr>
        <p:spPr/>
        <p:txBody>
          <a:bodyPr/>
          <a:lstStyle>
            <a:lvl1pPr>
              <a:defRPr sz="1100"/>
            </a:lvl1pPr>
          </a:lstStyle>
          <a:p>
            <a:endParaRPr lang="en-US"/>
          </a:p>
        </p:txBody>
      </p:sp>
      <p:sp>
        <p:nvSpPr>
          <p:cNvPr id="6" name="Slide Number Placeholder 5"/>
          <p:cNvSpPr>
            <a:spLocks noGrp="1"/>
          </p:cNvSpPr>
          <p:nvPr>
            <p:ph type="sldNum" sz="quarter" idx="12"/>
          </p:nvPr>
        </p:nvSpPr>
        <p:spPr/>
        <p:txBody>
          <a:bodyPr/>
          <a:lstStyle>
            <a:lvl1pPr>
              <a:defRPr sz="1100"/>
            </a:lvl1pPr>
          </a:lstStyle>
          <a:p>
            <a:fld id="{81FEFA0A-2F20-4B60-98C6-5FFDA469AA1C}" type="slidenum">
              <a:rPr lang="en-US" smtClean="0"/>
              <a:pPr/>
              <a:t>‹#›</a:t>
            </a:fld>
            <a:endParaRPr lang="en-US"/>
          </a:p>
        </p:txBody>
      </p:sp>
    </p:spTree>
    <p:extLst>
      <p:ext uri="{BB962C8B-B14F-4D97-AF65-F5344CB8AC3E}">
        <p14:creationId xmlns:p14="http://schemas.microsoft.com/office/powerpoint/2010/main" val="3378620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293812" y="1676400"/>
            <a:ext cx="4700016" cy="4495800"/>
          </a:xfrm>
        </p:spPr>
        <p:txBody>
          <a:bodyPr>
            <a:normAutofit/>
          </a:bodyPr>
          <a:lstStyle>
            <a:lvl1pPr>
              <a:defRPr sz="2400"/>
            </a:lvl1pPr>
            <a:lvl2pPr>
              <a:defRPr sz="2000"/>
            </a:lvl2pPr>
            <a:lvl3pPr>
              <a:defRPr sz="1800"/>
            </a:lvl3pPr>
            <a:lvl4pPr>
              <a:defRPr sz="1600"/>
            </a:lvl4pPr>
            <a:lvl5pPr>
              <a:defRPr sz="1600"/>
            </a:lvl5pPr>
            <a:lvl6pPr marL="1600200">
              <a:defRPr sz="1600"/>
            </a:lvl6pPr>
            <a:lvl7pPr marL="1874520">
              <a:defRPr sz="1600"/>
            </a:lvl7pPr>
            <a:lvl8pPr marL="2148840">
              <a:defRPr sz="1600"/>
            </a:lvl8pPr>
            <a:lvl9pPr marL="2423160">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02035" y="1676401"/>
            <a:ext cx="4700016" cy="4495800"/>
          </a:xfrm>
        </p:spPr>
        <p:txBody>
          <a:bodyPr>
            <a:normAutofit/>
          </a:bodyPr>
          <a:lstStyle>
            <a:lvl1pPr>
              <a:defRPr sz="2400"/>
            </a:lvl1pPr>
            <a:lvl2pPr>
              <a:defRPr sz="2000"/>
            </a:lvl2pPr>
            <a:lvl3pPr>
              <a:defRPr sz="1800"/>
            </a:lvl3pPr>
            <a:lvl4pPr>
              <a:defRPr sz="1600"/>
            </a:lvl4pPr>
            <a:lvl5pPr>
              <a:defRPr sz="1600"/>
            </a:lvl5pPr>
            <a:lvl6pPr marL="1600200">
              <a:defRPr sz="1600"/>
            </a:lvl6pPr>
            <a:lvl7pPr marL="1874520">
              <a:defRPr sz="1600"/>
            </a:lvl7pPr>
            <a:lvl8pPr marL="2148840">
              <a:defRPr sz="1600"/>
            </a:lvl8pPr>
            <a:lvl9pPr marL="2423160">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lvl1pPr>
              <a:defRPr sz="1100"/>
            </a:lvl1pPr>
          </a:lstStyle>
          <a:p>
            <a:fld id="{8ACBAB13-0E3C-4DC1-87A6-8CAFB9615F78}" type="datetime1">
              <a:rPr lang="en-US" smtClean="0"/>
              <a:t>3/8/2020</a:t>
            </a:fld>
            <a:endParaRPr lang="en-US" dirty="0"/>
          </a:p>
        </p:txBody>
      </p:sp>
      <p:sp>
        <p:nvSpPr>
          <p:cNvPr id="6" name="Footer Placeholder 5"/>
          <p:cNvSpPr>
            <a:spLocks noGrp="1"/>
          </p:cNvSpPr>
          <p:nvPr>
            <p:ph type="ftr" sz="quarter" idx="11"/>
          </p:nvPr>
        </p:nvSpPr>
        <p:spPr/>
        <p:txBody>
          <a:bodyPr/>
          <a:lstStyle>
            <a:lvl1pPr>
              <a:defRPr sz="1100"/>
            </a:lvl1pPr>
          </a:lstStyle>
          <a:p>
            <a:endParaRPr lang="en-US"/>
          </a:p>
        </p:txBody>
      </p:sp>
      <p:sp>
        <p:nvSpPr>
          <p:cNvPr id="7" name="Slide Number Placeholder 6"/>
          <p:cNvSpPr>
            <a:spLocks noGrp="1"/>
          </p:cNvSpPr>
          <p:nvPr>
            <p:ph type="sldNum" sz="quarter" idx="12"/>
          </p:nvPr>
        </p:nvSpPr>
        <p:spPr/>
        <p:txBody>
          <a:bodyPr/>
          <a:lstStyle>
            <a:lvl1pPr>
              <a:defRPr sz="1100"/>
            </a:lvl1pPr>
          </a:lstStyle>
          <a:p>
            <a:fld id="{81FEFA0A-2F20-4B60-98C6-5FFDA469AA1C}" type="slidenum">
              <a:rPr lang="en-US" smtClean="0"/>
              <a:pPr/>
              <a:t>‹#›</a:t>
            </a:fld>
            <a:endParaRPr lang="en-US"/>
          </a:p>
        </p:txBody>
      </p:sp>
    </p:spTree>
    <p:extLst>
      <p:ext uri="{BB962C8B-B14F-4D97-AF65-F5344CB8AC3E}">
        <p14:creationId xmlns:p14="http://schemas.microsoft.com/office/powerpoint/2010/main" val="3107462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293813" y="1676399"/>
            <a:ext cx="4701142" cy="762001"/>
          </a:xfrm>
        </p:spPr>
        <p:txBody>
          <a:bodyPr anchor="ctr">
            <a:noAutofit/>
          </a:bodyP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93813" y="2516457"/>
            <a:ext cx="4701142" cy="3655743"/>
          </a:xfrm>
        </p:spPr>
        <p:txBody>
          <a:bodyPr/>
          <a:lstStyle>
            <a:lvl1pPr>
              <a:defRPr sz="2200"/>
            </a:lvl1pPr>
            <a:lvl2pPr>
              <a:defRPr sz="2000"/>
            </a:lvl2pPr>
            <a:lvl3pPr>
              <a:defRPr sz="1800"/>
            </a:lvl3pPr>
            <a:lvl4pPr>
              <a:defRPr sz="1600"/>
            </a:lvl4pPr>
            <a:lvl5pPr>
              <a:defRPr sz="1600"/>
            </a:lvl5pPr>
            <a:lvl6pPr marL="1600200">
              <a:defRPr sz="1600"/>
            </a:lvl6pPr>
            <a:lvl7pPr marL="1874520">
              <a:defRPr sz="1600"/>
            </a:lvl7pPr>
            <a:lvl8pPr marL="2148840">
              <a:defRPr sz="1600"/>
            </a:lvl8pPr>
            <a:lvl9pPr marL="2423160">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191754" y="1676399"/>
            <a:ext cx="4703259" cy="762001"/>
          </a:xfrm>
        </p:spPr>
        <p:txBody>
          <a:bodyPr anchor="ctr">
            <a:noAutofit/>
          </a:bodyP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1754" y="2516457"/>
            <a:ext cx="4703259" cy="3655743"/>
          </a:xfrm>
        </p:spPr>
        <p:txBody>
          <a:bodyPr/>
          <a:lstStyle>
            <a:lvl1pPr>
              <a:defRPr sz="2200"/>
            </a:lvl1pPr>
            <a:lvl2pPr>
              <a:defRPr sz="2000"/>
            </a:lvl2pPr>
            <a:lvl3pPr>
              <a:defRPr sz="1800"/>
            </a:lvl3pPr>
            <a:lvl4pPr>
              <a:defRPr sz="1600"/>
            </a:lvl4pPr>
            <a:lvl5pPr>
              <a:defRPr sz="1600"/>
            </a:lvl5pPr>
            <a:lvl6pPr marL="1600200">
              <a:defRPr sz="1600"/>
            </a:lvl6pPr>
            <a:lvl7pPr marL="1874520">
              <a:defRPr sz="1600"/>
            </a:lvl7pPr>
            <a:lvl8pPr marL="2148840">
              <a:defRPr sz="1600"/>
            </a:lvl8pPr>
            <a:lvl9pPr marL="2423160">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lvl1pPr>
              <a:defRPr sz="1100"/>
            </a:lvl1pPr>
          </a:lstStyle>
          <a:p>
            <a:fld id="{C181ED51-CBB1-46E7-B976-EA9DBB3FDC41}" type="datetime1">
              <a:rPr lang="en-US" smtClean="0"/>
              <a:t>3/8/2020</a:t>
            </a:fld>
            <a:endParaRPr lang="en-US" dirty="0"/>
          </a:p>
        </p:txBody>
      </p:sp>
      <p:sp>
        <p:nvSpPr>
          <p:cNvPr id="8" name="Footer Placeholder 7"/>
          <p:cNvSpPr>
            <a:spLocks noGrp="1"/>
          </p:cNvSpPr>
          <p:nvPr>
            <p:ph type="ftr" sz="quarter" idx="11"/>
          </p:nvPr>
        </p:nvSpPr>
        <p:spPr/>
        <p:txBody>
          <a:bodyPr/>
          <a:lstStyle>
            <a:lvl1pPr>
              <a:defRPr sz="1100"/>
            </a:lvl1pPr>
          </a:lstStyle>
          <a:p>
            <a:endParaRPr lang="en-US"/>
          </a:p>
        </p:txBody>
      </p:sp>
      <p:sp>
        <p:nvSpPr>
          <p:cNvPr id="9" name="Slide Number Placeholder 8"/>
          <p:cNvSpPr>
            <a:spLocks noGrp="1"/>
          </p:cNvSpPr>
          <p:nvPr>
            <p:ph type="sldNum" sz="quarter" idx="12"/>
          </p:nvPr>
        </p:nvSpPr>
        <p:spPr/>
        <p:txBody>
          <a:bodyPr/>
          <a:lstStyle>
            <a:lvl1pPr>
              <a:defRPr sz="1100"/>
            </a:lvl1pPr>
          </a:lstStyle>
          <a:p>
            <a:fld id="{81FEFA0A-2F20-4B60-98C6-5FFDA469AA1C}" type="slidenum">
              <a:rPr lang="en-US" smtClean="0"/>
              <a:pPr/>
              <a:t>‹#›</a:t>
            </a:fld>
            <a:endParaRPr lang="en-US"/>
          </a:p>
        </p:txBody>
      </p:sp>
    </p:spTree>
    <p:extLst>
      <p:ext uri="{BB962C8B-B14F-4D97-AF65-F5344CB8AC3E}">
        <p14:creationId xmlns:p14="http://schemas.microsoft.com/office/powerpoint/2010/main" val="1688552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lvl1pPr>
              <a:defRPr sz="1100"/>
            </a:lvl1pPr>
          </a:lstStyle>
          <a:p>
            <a:fld id="{F1262753-8C73-434D-BCB7-5A3750E0DED4}" type="datetime1">
              <a:rPr lang="en-US" smtClean="0"/>
              <a:t>3/8/2020</a:t>
            </a:fld>
            <a:endParaRPr lang="en-US" dirty="0"/>
          </a:p>
        </p:txBody>
      </p:sp>
      <p:sp>
        <p:nvSpPr>
          <p:cNvPr id="4" name="Footer Placeholder 3"/>
          <p:cNvSpPr>
            <a:spLocks noGrp="1"/>
          </p:cNvSpPr>
          <p:nvPr>
            <p:ph type="ftr" sz="quarter" idx="11"/>
          </p:nvPr>
        </p:nvSpPr>
        <p:spPr/>
        <p:txBody>
          <a:bodyPr/>
          <a:lstStyle>
            <a:lvl1pPr>
              <a:defRPr sz="1100"/>
            </a:lvl1pPr>
          </a:lstStyle>
          <a:p>
            <a:endParaRPr lang="en-US"/>
          </a:p>
        </p:txBody>
      </p:sp>
      <p:sp>
        <p:nvSpPr>
          <p:cNvPr id="5" name="Slide Number Placeholder 4"/>
          <p:cNvSpPr>
            <a:spLocks noGrp="1"/>
          </p:cNvSpPr>
          <p:nvPr>
            <p:ph type="sldNum" sz="quarter" idx="12"/>
          </p:nvPr>
        </p:nvSpPr>
        <p:spPr/>
        <p:txBody>
          <a:bodyPr/>
          <a:lstStyle>
            <a:lvl1pPr>
              <a:defRPr sz="1100"/>
            </a:lvl1pPr>
          </a:lstStyle>
          <a:p>
            <a:fld id="{81FEFA0A-2F20-4B60-98C6-5FFDA469AA1C}" type="slidenum">
              <a:rPr lang="en-US" smtClean="0"/>
              <a:pPr/>
              <a:t>‹#›</a:t>
            </a:fld>
            <a:endParaRPr lang="en-US"/>
          </a:p>
        </p:txBody>
      </p:sp>
    </p:spTree>
    <p:extLst>
      <p:ext uri="{BB962C8B-B14F-4D97-AF65-F5344CB8AC3E}">
        <p14:creationId xmlns:p14="http://schemas.microsoft.com/office/powerpoint/2010/main" val="3261595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sz="1100"/>
            </a:lvl1pPr>
          </a:lstStyle>
          <a:p>
            <a:fld id="{70E1E528-80BB-4A3B-8DA8-E6317B107F9B}" type="datetime1">
              <a:rPr lang="en-US" smtClean="0"/>
              <a:t>3/8/2020</a:t>
            </a:fld>
            <a:endParaRPr lang="en-US" dirty="0"/>
          </a:p>
        </p:txBody>
      </p:sp>
      <p:sp>
        <p:nvSpPr>
          <p:cNvPr id="3" name="Footer Placeholder 2"/>
          <p:cNvSpPr>
            <a:spLocks noGrp="1"/>
          </p:cNvSpPr>
          <p:nvPr>
            <p:ph type="ftr" sz="quarter" idx="11"/>
          </p:nvPr>
        </p:nvSpPr>
        <p:spPr/>
        <p:txBody>
          <a:bodyPr/>
          <a:lstStyle>
            <a:lvl1pPr>
              <a:defRPr sz="1100"/>
            </a:lvl1pPr>
          </a:lstStyle>
          <a:p>
            <a:endParaRPr lang="en-US"/>
          </a:p>
        </p:txBody>
      </p:sp>
      <p:sp>
        <p:nvSpPr>
          <p:cNvPr id="4" name="Slide Number Placeholder 3"/>
          <p:cNvSpPr>
            <a:spLocks noGrp="1"/>
          </p:cNvSpPr>
          <p:nvPr>
            <p:ph type="sldNum" sz="quarter" idx="12"/>
          </p:nvPr>
        </p:nvSpPr>
        <p:spPr/>
        <p:txBody>
          <a:bodyPr/>
          <a:lstStyle>
            <a:lvl1pPr>
              <a:defRPr sz="1100"/>
            </a:lvl1pPr>
          </a:lstStyle>
          <a:p>
            <a:fld id="{81FEFA0A-2F20-4B60-98C6-5FFDA469AA1C}" type="slidenum">
              <a:rPr lang="en-US" smtClean="0"/>
              <a:pPr/>
              <a:t>‹#›</a:t>
            </a:fld>
            <a:endParaRPr lang="en-US"/>
          </a:p>
        </p:txBody>
      </p:sp>
    </p:spTree>
    <p:extLst>
      <p:ext uri="{BB962C8B-B14F-4D97-AF65-F5344CB8AC3E}">
        <p14:creationId xmlns:p14="http://schemas.microsoft.com/office/powerpoint/2010/main" val="743399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70811" y="1676400"/>
            <a:ext cx="3810000" cy="2438400"/>
          </a:xfrm>
        </p:spPr>
        <p:txBody>
          <a:bodyPr anchor="b">
            <a:normAutofit/>
          </a:bodyPr>
          <a:lstStyle>
            <a:lvl1pPr algn="l">
              <a:defRPr sz="3200" b="0"/>
            </a:lvl1pPr>
          </a:lstStyle>
          <a:p>
            <a:r>
              <a:rPr lang="en-US"/>
              <a:t>Click to edit Master title style</a:t>
            </a:r>
            <a:endParaRPr dirty="0"/>
          </a:p>
        </p:txBody>
      </p:sp>
      <p:sp>
        <p:nvSpPr>
          <p:cNvPr id="3" name="Content Placeholder 2"/>
          <p:cNvSpPr>
            <a:spLocks noGrp="1"/>
          </p:cNvSpPr>
          <p:nvPr>
            <p:ph idx="1"/>
          </p:nvPr>
        </p:nvSpPr>
        <p:spPr>
          <a:xfrm>
            <a:off x="1293813" y="685800"/>
            <a:ext cx="6172200" cy="5486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7770811" y="4191000"/>
            <a:ext cx="3810000" cy="15240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sz="1100"/>
            </a:lvl1pPr>
          </a:lstStyle>
          <a:p>
            <a:fld id="{42FC0F4F-5C1D-439F-A6C4-705B6FAF5A5D}" type="datetime1">
              <a:rPr lang="en-US" smtClean="0"/>
              <a:t>3/8/2020</a:t>
            </a:fld>
            <a:endParaRPr lang="en-US"/>
          </a:p>
        </p:txBody>
      </p:sp>
      <p:sp>
        <p:nvSpPr>
          <p:cNvPr id="6" name="Footer Placeholder 5"/>
          <p:cNvSpPr>
            <a:spLocks noGrp="1"/>
          </p:cNvSpPr>
          <p:nvPr>
            <p:ph type="ftr" sz="quarter" idx="11"/>
          </p:nvPr>
        </p:nvSpPr>
        <p:spPr/>
        <p:txBody>
          <a:bodyPr/>
          <a:lstStyle>
            <a:lvl1pPr>
              <a:defRPr sz="1100"/>
            </a:lvl1pPr>
          </a:lstStyle>
          <a:p>
            <a:endParaRPr lang="en-US"/>
          </a:p>
        </p:txBody>
      </p:sp>
      <p:sp>
        <p:nvSpPr>
          <p:cNvPr id="7" name="Slide Number Placeholder 6"/>
          <p:cNvSpPr>
            <a:spLocks noGrp="1"/>
          </p:cNvSpPr>
          <p:nvPr>
            <p:ph type="sldNum" sz="quarter" idx="12"/>
          </p:nvPr>
        </p:nvSpPr>
        <p:spPr/>
        <p:txBody>
          <a:bodyPr/>
          <a:lstStyle>
            <a:lvl1pPr>
              <a:defRPr sz="1100"/>
            </a:lvl1pPr>
          </a:lstStyle>
          <a:p>
            <a:fld id="{81FEFA0A-2F20-4B60-98C6-5FFDA469AA1C}" type="slidenum">
              <a:rPr lang="en-US" smtClean="0"/>
              <a:pPr/>
              <a:t>‹#›</a:t>
            </a:fld>
            <a:endParaRPr lang="en-US"/>
          </a:p>
        </p:txBody>
      </p:sp>
    </p:spTree>
    <p:extLst>
      <p:ext uri="{BB962C8B-B14F-4D97-AF65-F5344CB8AC3E}">
        <p14:creationId xmlns:p14="http://schemas.microsoft.com/office/powerpoint/2010/main" val="82885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70812" y="1676400"/>
            <a:ext cx="3810000" cy="2438400"/>
          </a:xfrm>
        </p:spPr>
        <p:txBody>
          <a:bodyPr anchor="b">
            <a:noAutofit/>
          </a:bodyPr>
          <a:lstStyle>
            <a:lvl1pPr algn="l">
              <a:defRPr sz="3200" b="0"/>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1522412" y="0"/>
            <a:ext cx="5943601" cy="6858000"/>
          </a:xfrm>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7770812" y="4191000"/>
            <a:ext cx="3810000" cy="15240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3839490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836614" y="0"/>
            <a:ext cx="11352212" cy="6858000"/>
          </a:xfrm>
          <a:prstGeom prst="rect">
            <a:avLst/>
          </a:prstGeom>
          <a:gradFill>
            <a:gsLst>
              <a:gs pos="0">
                <a:schemeClr val="bg1">
                  <a:alpha val="60000"/>
                </a:scheme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Placeholder 1"/>
          <p:cNvSpPr>
            <a:spLocks noGrp="1"/>
          </p:cNvSpPr>
          <p:nvPr>
            <p:ph type="title"/>
          </p:nvPr>
        </p:nvSpPr>
        <p:spPr>
          <a:xfrm>
            <a:off x="1293813" y="381000"/>
            <a:ext cx="9601200" cy="1143000"/>
          </a:xfrm>
          <a:prstGeom prst="rect">
            <a:avLst/>
          </a:prstGeom>
        </p:spPr>
        <p:txBody>
          <a:bodyPr vert="horz" lIns="91440" tIns="45720" rIns="91440" bIns="45720" rtlCol="0" anchor="b">
            <a:normAutofit/>
          </a:bodyPr>
          <a:lstStyle/>
          <a:p>
            <a:r>
              <a:rPr lang="en-US" dirty="0"/>
              <a:t>Click to edit Master title style</a:t>
            </a:r>
            <a:endParaRPr dirty="0"/>
          </a:p>
        </p:txBody>
      </p:sp>
      <p:sp>
        <p:nvSpPr>
          <p:cNvPr id="3" name="Text Placeholder 2"/>
          <p:cNvSpPr>
            <a:spLocks noGrp="1"/>
          </p:cNvSpPr>
          <p:nvPr>
            <p:ph type="body" idx="1"/>
          </p:nvPr>
        </p:nvSpPr>
        <p:spPr>
          <a:xfrm>
            <a:off x="1293813" y="1676400"/>
            <a:ext cx="9601200" cy="449580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Date Placeholder 3"/>
          <p:cNvSpPr>
            <a:spLocks noGrp="1"/>
          </p:cNvSpPr>
          <p:nvPr>
            <p:ph type="dt" sz="half" idx="2"/>
          </p:nvPr>
        </p:nvSpPr>
        <p:spPr>
          <a:xfrm>
            <a:off x="1271781" y="6356351"/>
            <a:ext cx="2844059" cy="365125"/>
          </a:xfrm>
          <a:prstGeom prst="rect">
            <a:avLst/>
          </a:prstGeom>
        </p:spPr>
        <p:txBody>
          <a:bodyPr vert="horz" lIns="91440" tIns="45720" rIns="91440" bIns="45720" rtlCol="0" anchor="ctr"/>
          <a:lstStyle>
            <a:lvl1pPr algn="l">
              <a:defRPr sz="1100">
                <a:solidFill>
                  <a:schemeClr val="tx1">
                    <a:lumMod val="90000"/>
                    <a:lumOff val="10000"/>
                  </a:schemeClr>
                </a:solidFill>
              </a:defRPr>
            </a:lvl1pPr>
          </a:lstStyle>
          <a:p>
            <a:fld id="{DD8A71D9-5BF2-473F-9E8D-3B7D2B931257}" type="datetime1">
              <a:rPr lang="en-US" smtClean="0"/>
              <a:t>3/8/2020</a:t>
            </a:fld>
            <a:endParaRPr lang="en-US" dirty="0"/>
          </a:p>
        </p:txBody>
      </p:sp>
      <p:sp>
        <p:nvSpPr>
          <p:cNvPr id="5" name="Footer Placeholder 4"/>
          <p:cNvSpPr>
            <a:spLocks noGrp="1"/>
          </p:cNvSpPr>
          <p:nvPr>
            <p:ph type="ftr" sz="quarter" idx="3"/>
          </p:nvPr>
        </p:nvSpPr>
        <p:spPr>
          <a:xfrm>
            <a:off x="4164515" y="6356351"/>
            <a:ext cx="3859795" cy="365125"/>
          </a:xfrm>
          <a:prstGeom prst="rect">
            <a:avLst/>
          </a:prstGeom>
        </p:spPr>
        <p:txBody>
          <a:bodyPr vert="horz" lIns="91440" tIns="45720" rIns="91440" bIns="45720" rtlCol="0" anchor="ctr"/>
          <a:lstStyle>
            <a:lvl1pPr algn="ctr">
              <a:defRPr sz="1100">
                <a:solidFill>
                  <a:schemeClr val="tx1">
                    <a:lumMod val="90000"/>
                    <a:lumOff val="10000"/>
                  </a:schemeClr>
                </a:solidFill>
              </a:defRPr>
            </a:lvl1pPr>
          </a:lstStyle>
          <a:p>
            <a:endParaRPr lang="en-US"/>
          </a:p>
        </p:txBody>
      </p:sp>
      <p:sp>
        <p:nvSpPr>
          <p:cNvPr id="6" name="Slide Number Placeholder 5"/>
          <p:cNvSpPr>
            <a:spLocks noGrp="1"/>
          </p:cNvSpPr>
          <p:nvPr>
            <p:ph type="sldNum" sz="quarter" idx="4"/>
          </p:nvPr>
        </p:nvSpPr>
        <p:spPr>
          <a:xfrm>
            <a:off x="8051225" y="6356351"/>
            <a:ext cx="2844059" cy="365125"/>
          </a:xfrm>
          <a:prstGeom prst="rect">
            <a:avLst/>
          </a:prstGeom>
        </p:spPr>
        <p:txBody>
          <a:bodyPr vert="horz" lIns="91440" tIns="45720" rIns="91440" bIns="45720" rtlCol="0" anchor="ctr"/>
          <a:lstStyle>
            <a:lvl1pPr algn="r">
              <a:defRPr sz="1100">
                <a:solidFill>
                  <a:schemeClr val="tx1">
                    <a:lumMod val="90000"/>
                    <a:lumOff val="10000"/>
                  </a:schemeClr>
                </a:solidFill>
              </a:defRPr>
            </a:lvl1pPr>
          </a:lstStyle>
          <a:p>
            <a:fld id="{81FEFA0A-2F20-4B60-98C6-5FFDA469AA1C}" type="slidenum">
              <a:rPr lang="en-US" smtClean="0"/>
              <a:pPr/>
              <a:t>‹#›</a:t>
            </a:fld>
            <a:endParaRPr lang="en-US"/>
          </a:p>
        </p:txBody>
      </p:sp>
    </p:spTree>
    <p:extLst>
      <p:ext uri="{BB962C8B-B14F-4D97-AF65-F5344CB8AC3E}">
        <p14:creationId xmlns:p14="http://schemas.microsoft.com/office/powerpoint/2010/main" val="35287214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3600" kern="1200">
          <a:solidFill>
            <a:schemeClr val="tx1"/>
          </a:solidFill>
          <a:latin typeface="Comic Sans MS" pitchFamily="66" charset="0"/>
          <a:ea typeface="+mj-ea"/>
          <a:cs typeface="+mj-cs"/>
        </a:defRPr>
      </a:lvl1pPr>
    </p:titleStyle>
    <p:bodyStyle>
      <a:lvl1pPr marL="223838" indent="-228600" algn="l" defTabSz="914400" rtl="0" eaLnBrk="1" latinLnBrk="0" hangingPunct="1">
        <a:lnSpc>
          <a:spcPct val="90000"/>
        </a:lnSpc>
        <a:spcBef>
          <a:spcPts val="1600"/>
        </a:spcBef>
        <a:buFont typeface="Arial" pitchFamily="34" charset="0"/>
        <a:buChar char="•"/>
        <a:defRPr sz="2400" kern="1200">
          <a:solidFill>
            <a:schemeClr val="tx1"/>
          </a:solidFill>
          <a:latin typeface="Arial" pitchFamily="34" charset="0"/>
          <a:ea typeface="+mn-ea"/>
          <a:cs typeface="Arial" pitchFamily="34" charset="0"/>
        </a:defRPr>
      </a:lvl1pPr>
      <a:lvl2pPr marL="502920" indent="-228600" algn="l" defTabSz="914400" rtl="0" eaLnBrk="1" latinLnBrk="0" hangingPunct="1">
        <a:lnSpc>
          <a:spcPct val="90000"/>
        </a:lnSpc>
        <a:spcBef>
          <a:spcPts val="600"/>
        </a:spcBef>
        <a:buFont typeface="Euphemia" pitchFamily="34" charset="0"/>
        <a:buChar char="–"/>
        <a:defRPr sz="2000" kern="1200">
          <a:solidFill>
            <a:schemeClr val="tx1"/>
          </a:solidFill>
          <a:latin typeface="Arial" pitchFamily="34" charset="0"/>
          <a:ea typeface="+mn-ea"/>
          <a:cs typeface="Arial" pitchFamily="34" charset="0"/>
        </a:defRPr>
      </a:lvl2pPr>
      <a:lvl3pPr marL="777240" indent="-228600" algn="l" defTabSz="914400" rtl="0" eaLnBrk="1" latinLnBrk="0" hangingPunct="1">
        <a:lnSpc>
          <a:spcPct val="90000"/>
        </a:lnSpc>
        <a:spcBef>
          <a:spcPts val="600"/>
        </a:spcBef>
        <a:buFont typeface="Euphemia" pitchFamily="34" charset="0"/>
        <a:buChar char="–"/>
        <a:defRPr sz="1800" kern="1200">
          <a:solidFill>
            <a:schemeClr val="tx1"/>
          </a:solidFill>
          <a:latin typeface="Arial" pitchFamily="34" charset="0"/>
          <a:ea typeface="+mn-ea"/>
          <a:cs typeface="Arial" pitchFamily="34" charset="0"/>
        </a:defRPr>
      </a:lvl3pPr>
      <a:lvl4pPr marL="1051560" indent="-228600" algn="l" defTabSz="914400" rtl="0" eaLnBrk="1" latinLnBrk="0" hangingPunct="1">
        <a:lnSpc>
          <a:spcPct val="90000"/>
        </a:lnSpc>
        <a:spcBef>
          <a:spcPts val="600"/>
        </a:spcBef>
        <a:buFont typeface="Euphemia" pitchFamily="34" charset="0"/>
        <a:buChar char="–"/>
        <a:defRPr sz="1600" kern="1200">
          <a:solidFill>
            <a:schemeClr val="tx1"/>
          </a:solidFill>
          <a:latin typeface="Arial" pitchFamily="34" charset="0"/>
          <a:ea typeface="+mn-ea"/>
          <a:cs typeface="Arial" pitchFamily="34" charset="0"/>
        </a:defRPr>
      </a:lvl4pPr>
      <a:lvl5pPr marL="1325880" indent="-228600" algn="l" defTabSz="914400" rtl="0" eaLnBrk="1" latinLnBrk="0" hangingPunct="1">
        <a:lnSpc>
          <a:spcPct val="90000"/>
        </a:lnSpc>
        <a:spcBef>
          <a:spcPts val="600"/>
        </a:spcBef>
        <a:buFont typeface="Euphemia" pitchFamily="34" charset="0"/>
        <a:buChar char="–"/>
        <a:defRPr sz="1600" kern="1200">
          <a:solidFill>
            <a:schemeClr val="tx1"/>
          </a:solidFill>
          <a:latin typeface="Arial" pitchFamily="34" charset="0"/>
          <a:ea typeface="+mn-ea"/>
          <a:cs typeface="Arial" pitchFamily="34" charset="0"/>
        </a:defRPr>
      </a:lvl5pPr>
      <a:lvl6pPr marL="160020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6pPr>
      <a:lvl7pPr marL="187452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7pPr>
      <a:lvl8pPr marL="214884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8pPr>
      <a:lvl9pPr marL="242316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21.png"/><Relationship Id="rId5" Type="http://schemas.microsoft.com/office/2007/relationships/hdphoto" Target="../media/hdphoto11.wdp"/><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7" Type="http://schemas.microsoft.com/office/2007/relationships/hdphoto" Target="../media/hdphoto12.wdp"/><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8.png"/><Relationship Id="rId5" Type="http://schemas.microsoft.com/office/2007/relationships/hdphoto" Target="../media/hdphoto11.wdp"/><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3.png"/><Relationship Id="rId1" Type="http://schemas.openxmlformats.org/officeDocument/2006/relationships/slideLayout" Target="../slideLayouts/slideLayout1.xml"/><Relationship Id="rId6" Type="http://schemas.microsoft.com/office/2007/relationships/hdphoto" Target="../media/hdphoto13.wdp"/><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image" Target="../media/image41.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g"/><Relationship Id="rId1" Type="http://schemas.openxmlformats.org/officeDocument/2006/relationships/slideLayout" Target="../slideLayouts/slideLayout4.xml"/><Relationship Id="rId6" Type="http://schemas.microsoft.com/office/2007/relationships/hdphoto" Target="../media/hdphoto14.wdp"/><Relationship Id="rId5" Type="http://schemas.openxmlformats.org/officeDocument/2006/relationships/image" Target="../media/image48.png"/><Relationship Id="rId4" Type="http://schemas.openxmlformats.org/officeDocument/2006/relationships/image" Target="../media/image47.jpe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13.jpeg"/><Relationship Id="rId2" Type="http://schemas.openxmlformats.org/officeDocument/2006/relationships/image" Target="../media/image8.jpg"/><Relationship Id="rId1" Type="http://schemas.openxmlformats.org/officeDocument/2006/relationships/slideLayout" Target="../slideLayouts/slideLayout3.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5.png"/><Relationship Id="rId7" Type="http://schemas.microsoft.com/office/2007/relationships/hdphoto" Target="../media/hdphoto16.wdp"/><Relationship Id="rId2" Type="http://schemas.openxmlformats.org/officeDocument/2006/relationships/image" Target="../media/image54.jp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microsoft.com/office/2007/relationships/hdphoto" Target="../media/hdphoto15.wdp"/></Relationships>
</file>

<file path=ppt/slides/_rels/slide22.xml.rels><?xml version="1.0" encoding="UTF-8" standalone="yes"?>
<Relationships xmlns="http://schemas.openxmlformats.org/package/2006/relationships"><Relationship Id="rId3" Type="http://schemas.microsoft.com/office/2007/relationships/hdphoto" Target="../media/hdphoto8.wdp"/><Relationship Id="rId7"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4.png"/><Relationship Id="rId7" Type="http://schemas.microsoft.com/office/2007/relationships/hdphoto" Target="../media/hdphoto18.wdp"/><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66.png"/><Relationship Id="rId5" Type="http://schemas.microsoft.com/office/2007/relationships/hdphoto" Target="../media/hdphoto17.wdp"/><Relationship Id="rId4" Type="http://schemas.openxmlformats.org/officeDocument/2006/relationships/image" Target="../media/image65.png"/></Relationships>
</file>

<file path=ppt/slides/_rels/slide25.xml.rels><?xml version="1.0" encoding="UTF-8" standalone="yes"?>
<Relationships xmlns="http://schemas.openxmlformats.org/package/2006/relationships"><Relationship Id="rId8" Type="http://schemas.openxmlformats.org/officeDocument/2006/relationships/image" Target="../media/image66.png"/><Relationship Id="rId3" Type="http://schemas.microsoft.com/office/2007/relationships/hdphoto" Target="../media/hdphoto19.wdp"/><Relationship Id="rId7" Type="http://schemas.microsoft.com/office/2007/relationships/hdphoto" Target="../media/hdphoto17.wdp"/><Relationship Id="rId2" Type="http://schemas.openxmlformats.org/officeDocument/2006/relationships/image" Target="../media/image68.jpe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 Id="rId9" Type="http://schemas.microsoft.com/office/2007/relationships/hdphoto" Target="../media/hdphoto18.wdp"/></Relationships>
</file>

<file path=ppt/slides/_rels/slide2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g"/><Relationship Id="rId1" Type="http://schemas.openxmlformats.org/officeDocument/2006/relationships/slideLayout" Target="../slideLayouts/slideLayout1.xml"/><Relationship Id="rId4" Type="http://schemas.microsoft.com/office/2007/relationships/hdphoto" Target="../media/hdphoto20.wdp"/></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71.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72.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6.png"/><Relationship Id="rId4" Type="http://schemas.microsoft.com/office/2007/relationships/hdphoto" Target="../media/hdphoto3.wdp"/></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6" Type="http://schemas.microsoft.com/office/2007/relationships/hdphoto" Target="../media/hdphoto17.wdp"/><Relationship Id="rId5" Type="http://schemas.openxmlformats.org/officeDocument/2006/relationships/image" Target="../media/image65.png"/><Relationship Id="rId4" Type="http://schemas.openxmlformats.org/officeDocument/2006/relationships/image" Target="../media/image67.png"/></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2.jpeg"/><Relationship Id="rId1" Type="http://schemas.openxmlformats.org/officeDocument/2006/relationships/slideLayout" Target="../slideLayouts/slideLayout1.xml"/><Relationship Id="rId5" Type="http://schemas.openxmlformats.org/officeDocument/2006/relationships/image" Target="../media/image74.png"/><Relationship Id="rId4" Type="http://schemas.openxmlformats.org/officeDocument/2006/relationships/image" Target="../media/image73.gif"/></Relationships>
</file>

<file path=ppt/slides/_rels/slide33.xml.rels><?xml version="1.0" encoding="UTF-8" standalone="yes"?>
<Relationships xmlns="http://schemas.openxmlformats.org/package/2006/relationships"><Relationship Id="rId3" Type="http://schemas.microsoft.com/office/2007/relationships/hdphoto" Target="../media/hdphoto8.wdp"/><Relationship Id="rId7" Type="http://schemas.microsoft.com/office/2007/relationships/hdphoto" Target="../media/hdphoto21.wdp"/><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75.png"/><Relationship Id="rId5" Type="http://schemas.microsoft.com/office/2007/relationships/hdphoto" Target="../media/hdphoto20.wdp"/><Relationship Id="rId4" Type="http://schemas.openxmlformats.org/officeDocument/2006/relationships/image" Target="../media/image70.png"/></Relationships>
</file>

<file path=ppt/slides/_rels/slide3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g"/><Relationship Id="rId1" Type="http://schemas.openxmlformats.org/officeDocument/2006/relationships/slideLayout" Target="../slideLayouts/slideLayout2.xml"/><Relationship Id="rId5" Type="http://schemas.microsoft.com/office/2007/relationships/hdphoto" Target="../media/hdphoto8.wdp"/><Relationship Id="rId4" Type="http://schemas.openxmlformats.org/officeDocument/2006/relationships/image" Target="../media/image23.png"/></Relationships>
</file>

<file path=ppt/slides/_rels/slide3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8.png"/><Relationship Id="rId1" Type="http://schemas.openxmlformats.org/officeDocument/2006/relationships/slideLayout" Target="../slideLayouts/slideLayout2.xml"/><Relationship Id="rId5" Type="http://schemas.microsoft.com/office/2007/relationships/hdphoto" Target="../media/hdphoto8.wdp"/><Relationship Id="rId4" Type="http://schemas.openxmlformats.org/officeDocument/2006/relationships/image" Target="../media/image23.png"/></Relationships>
</file>

<file path=ppt/slides/_rels/slide36.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79.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image" Target="../media/image82.gif"/></Relationships>
</file>

<file path=ppt/slides/_rels/slide3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image" Target="../media/image19.jpeg"/><Relationship Id="rId5" Type="http://schemas.microsoft.com/office/2007/relationships/hdphoto" Target="../media/hdphoto6.wdp"/><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88.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eg"/><Relationship Id="rId1" Type="http://schemas.openxmlformats.org/officeDocument/2006/relationships/slideLayout" Target="../slideLayouts/slideLayout4.xml"/><Relationship Id="rId4" Type="http://schemas.microsoft.com/office/2007/relationships/hdphoto" Target="../media/hdphoto23.wdp"/></Relationships>
</file>

<file path=ppt/slides/_rels/slide4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g"/><Relationship Id="rId1" Type="http://schemas.openxmlformats.org/officeDocument/2006/relationships/slideLayout" Target="../slideLayouts/slideLayout2.xml"/><Relationship Id="rId5" Type="http://schemas.openxmlformats.org/officeDocument/2006/relationships/image" Target="../media/image98.png"/><Relationship Id="rId4" Type="http://schemas.openxmlformats.org/officeDocument/2006/relationships/image" Target="../media/image97.jpeg"/></Relationships>
</file>

<file path=ppt/slides/_rels/slide4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g"/><Relationship Id="rId1" Type="http://schemas.openxmlformats.org/officeDocument/2006/relationships/slideLayout" Target="../slideLayouts/slideLayout2.xml"/><Relationship Id="rId5" Type="http://schemas.openxmlformats.org/officeDocument/2006/relationships/image" Target="../media/image98.png"/><Relationship Id="rId4" Type="http://schemas.openxmlformats.org/officeDocument/2006/relationships/image" Target="../media/image97.jpeg"/></Relationships>
</file>

<file path=ppt/slides/_rels/slide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0.jpeg"/><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png"/></Relationships>
</file>

<file path=ppt/slides/_rels/slide5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95.jpg"/><Relationship Id="rId1" Type="http://schemas.openxmlformats.org/officeDocument/2006/relationships/slideLayout" Target="../slideLayouts/slideLayout2.xml"/><Relationship Id="rId6" Type="http://schemas.openxmlformats.org/officeDocument/2006/relationships/image" Target="../media/image86.jpeg"/><Relationship Id="rId5" Type="http://schemas.openxmlformats.org/officeDocument/2006/relationships/image" Target="../media/image98.png"/><Relationship Id="rId4" Type="http://schemas.openxmlformats.org/officeDocument/2006/relationships/image" Target="../media/image97.jpeg"/></Relationships>
</file>

<file path=ppt/slides/_rels/slide5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95.jpg"/><Relationship Id="rId1" Type="http://schemas.openxmlformats.org/officeDocument/2006/relationships/slideLayout" Target="../slideLayouts/slideLayout2.xml"/><Relationship Id="rId5" Type="http://schemas.openxmlformats.org/officeDocument/2006/relationships/image" Target="../media/image98.png"/><Relationship Id="rId4" Type="http://schemas.openxmlformats.org/officeDocument/2006/relationships/image" Target="../media/image97.jpeg"/></Relationships>
</file>

<file path=ppt/slides/_rels/slide5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g"/><Relationship Id="rId1" Type="http://schemas.openxmlformats.org/officeDocument/2006/relationships/slideLayout" Target="../slideLayouts/slideLayout2.xml"/><Relationship Id="rId5" Type="http://schemas.microsoft.com/office/2007/relationships/hdphoto" Target="../media/hdphoto8.wdp"/><Relationship Id="rId4" Type="http://schemas.openxmlformats.org/officeDocument/2006/relationships/image" Target="../media/image23.png"/></Relationships>
</file>

<file path=ppt/slides/_rels/slide5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103.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104.jpg"/><Relationship Id="rId1" Type="http://schemas.openxmlformats.org/officeDocument/2006/relationships/slideLayout" Target="../slideLayouts/slideLayout7.xml"/><Relationship Id="rId5" Type="http://schemas.openxmlformats.org/officeDocument/2006/relationships/image" Target="../media/image106.png"/><Relationship Id="rId4" Type="http://schemas.openxmlformats.org/officeDocument/2006/relationships/image" Target="../media/image105.jpeg"/></Relationships>
</file>

<file path=ppt/slides/_rels/slide5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jpg"/><Relationship Id="rId1" Type="http://schemas.openxmlformats.org/officeDocument/2006/relationships/slideLayout" Target="../slideLayouts/slideLayout3.xml"/><Relationship Id="rId6" Type="http://schemas.openxmlformats.org/officeDocument/2006/relationships/image" Target="../media/image86.jpeg"/><Relationship Id="rId5" Type="http://schemas.openxmlformats.org/officeDocument/2006/relationships/image" Target="../media/image110.jpeg"/><Relationship Id="rId4" Type="http://schemas.openxmlformats.org/officeDocument/2006/relationships/image" Target="../media/image109.png"/></Relationships>
</file>

<file path=ppt/slides/_rels/slide5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jpg"/><Relationship Id="rId1" Type="http://schemas.openxmlformats.org/officeDocument/2006/relationships/slideLayout" Target="../slideLayouts/slideLayout3.xml"/><Relationship Id="rId6" Type="http://schemas.openxmlformats.org/officeDocument/2006/relationships/hyperlink" Target="mailto:calendar@torahtothetribes.com" TargetMode="External"/><Relationship Id="rId5" Type="http://schemas.openxmlformats.org/officeDocument/2006/relationships/hyperlink" Target="mailto:tim@studythecalendar.com" TargetMode="External"/><Relationship Id="rId4" Type="http://schemas.microsoft.com/office/2007/relationships/hdphoto" Target="../media/hdphoto24.wdp"/></Relationships>
</file>

<file path=ppt/slides/_rels/slide57.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04.jpg"/><Relationship Id="rId1" Type="http://schemas.openxmlformats.org/officeDocument/2006/relationships/slideLayout" Target="../slideLayouts/slideLayout2.xml"/><Relationship Id="rId6" Type="http://schemas.openxmlformats.org/officeDocument/2006/relationships/image" Target="../media/image115.jpeg"/><Relationship Id="rId5" Type="http://schemas.openxmlformats.org/officeDocument/2006/relationships/image" Target="../media/image110.jpeg"/><Relationship Id="rId4" Type="http://schemas.openxmlformats.org/officeDocument/2006/relationships/image" Target="../media/image114.jpeg"/></Relationships>
</file>

<file path=ppt/slides/_rels/slide6.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7" Type="http://schemas.microsoft.com/office/2007/relationships/hdphoto" Target="../media/hdphoto9.wdp"/><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26.png"/><Relationship Id="rId5" Type="http://schemas.microsoft.com/office/2007/relationships/hdphoto" Target="../media/hdphoto8.wdp"/><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1.xml"/><Relationship Id="rId5" Type="http://schemas.openxmlformats.org/officeDocument/2006/relationships/image" Target="../media/image25.png"/><Relationship Id="rId4" Type="http://schemas.microsoft.com/office/2007/relationships/hdphoto" Target="../media/hdphoto10.wdp"/></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C:\Users\Rae\Desktop\wheat 2 png.pn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42292" y="3573016"/>
            <a:ext cx="12745415" cy="439248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6771" y="5517232"/>
            <a:ext cx="12005132" cy="1107996"/>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6600" b="1" dirty="0" smtClean="0">
                <a:ln w="57150">
                  <a:solidFill>
                    <a:schemeClr val="accent1">
                      <a:lumMod val="75000"/>
                    </a:schemeClr>
                  </a:solidFill>
                </a:ln>
                <a:solidFill>
                  <a:srgbClr val="00FFFF"/>
                </a:solidFill>
                <a:effectLst>
                  <a:glow rad="127000">
                    <a:schemeClr val="bg1"/>
                  </a:glow>
                  <a:outerShdw blurRad="50800" dist="39000" dir="5460000" algn="tl">
                    <a:srgbClr val="000000">
                      <a:alpha val="38000"/>
                    </a:srgbClr>
                  </a:outerShdw>
                </a:effectLst>
                <a:latin typeface="Eras Bold ITC" pitchFamily="34" charset="0"/>
              </a:rPr>
              <a:t>The </a:t>
            </a:r>
            <a:r>
              <a:rPr lang="en-US" sz="6600" b="1" dirty="0" smtClean="0">
                <a:ln w="57150">
                  <a:solidFill>
                    <a:schemeClr val="accent1">
                      <a:lumMod val="75000"/>
                    </a:schemeClr>
                  </a:solidFill>
                </a:ln>
                <a:solidFill>
                  <a:schemeClr val="accent4">
                    <a:lumMod val="50000"/>
                  </a:schemeClr>
                </a:solidFill>
                <a:effectLst>
                  <a:glow rad="127000">
                    <a:schemeClr val="bg1"/>
                  </a:glow>
                  <a:outerShdw blurRad="50800" dist="39000" dir="5460000" algn="tl">
                    <a:srgbClr val="000000">
                      <a:alpha val="38000"/>
                    </a:srgbClr>
                  </a:outerShdw>
                </a:effectLst>
                <a:latin typeface="Eras Bold ITC" pitchFamily="34" charset="0"/>
              </a:rPr>
              <a:t>Song</a:t>
            </a:r>
            <a:r>
              <a:rPr lang="en-US" sz="6600" b="1" dirty="0" smtClean="0">
                <a:ln w="57150">
                  <a:solidFill>
                    <a:schemeClr val="accent1">
                      <a:lumMod val="75000"/>
                    </a:schemeClr>
                  </a:solidFill>
                </a:ln>
                <a:solidFill>
                  <a:srgbClr val="00FFFF"/>
                </a:solidFill>
                <a:effectLst>
                  <a:glow rad="127000">
                    <a:schemeClr val="bg1"/>
                  </a:glow>
                  <a:outerShdw blurRad="50800" dist="39000" dir="5460000" algn="tl">
                    <a:srgbClr val="000000">
                      <a:alpha val="38000"/>
                    </a:srgbClr>
                  </a:outerShdw>
                </a:effectLst>
                <a:latin typeface="Eras Bold ITC" pitchFamily="34" charset="0"/>
              </a:rPr>
              <a:t> of Joshua’s </a:t>
            </a:r>
            <a:r>
              <a:rPr lang="en-US" sz="6600" b="1" dirty="0" smtClean="0">
                <a:ln w="57150">
                  <a:solidFill>
                    <a:schemeClr val="accent1">
                      <a:lumMod val="75000"/>
                    </a:schemeClr>
                  </a:solidFill>
                </a:ln>
                <a:solidFill>
                  <a:schemeClr val="accent4">
                    <a:lumMod val="50000"/>
                  </a:schemeClr>
                </a:solidFill>
                <a:effectLst>
                  <a:glow rad="127000">
                    <a:schemeClr val="bg1"/>
                  </a:glow>
                  <a:outerShdw blurRad="50800" dist="39000" dir="5460000" algn="tl">
                    <a:srgbClr val="000000">
                      <a:alpha val="38000"/>
                    </a:srgbClr>
                  </a:outerShdw>
                </a:effectLst>
                <a:latin typeface="Eras Bold ITC" pitchFamily="34" charset="0"/>
              </a:rPr>
              <a:t>Sickle</a:t>
            </a:r>
            <a:endParaRPr lang="en-US" sz="6600" b="1" dirty="0">
              <a:ln w="57150">
                <a:solidFill>
                  <a:schemeClr val="accent1">
                    <a:lumMod val="75000"/>
                  </a:schemeClr>
                </a:solidFill>
              </a:ln>
              <a:solidFill>
                <a:schemeClr val="accent4">
                  <a:lumMod val="50000"/>
                </a:schemeClr>
              </a:solidFill>
              <a:effectLst>
                <a:glow rad="127000">
                  <a:schemeClr val="bg1"/>
                </a:glow>
                <a:outerShdw blurRad="50800" dist="39000" dir="5460000" algn="tl">
                  <a:srgbClr val="000000">
                    <a:alpha val="38000"/>
                  </a:srgbClr>
                </a:outerShdw>
              </a:effectLst>
              <a:latin typeface="Eras Bold ITC" pitchFamily="34" charset="0"/>
            </a:endParaRPr>
          </a:p>
        </p:txBody>
      </p:sp>
      <p:pic>
        <p:nvPicPr>
          <p:cNvPr id="5" name="Picture 6" descr="C:\Users\Rae\Desktop\wheat 5 png.pn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3333" l="0" r="87582"/>
                    </a14:imgEffect>
                  </a14:imgLayer>
                </a14:imgProps>
              </a:ext>
              <a:ext uri="{28A0092B-C50C-407E-A947-70E740481C1C}">
                <a14:useLocalDpi xmlns:a14="http://schemas.microsoft.com/office/drawing/2010/main" val="0"/>
              </a:ext>
            </a:extLst>
          </a:blip>
          <a:srcRect/>
          <a:stretch>
            <a:fillRect/>
          </a:stretch>
        </p:blipFill>
        <p:spPr bwMode="auto">
          <a:xfrm>
            <a:off x="524355" y="2708920"/>
            <a:ext cx="1457325" cy="314325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0486899" y="4509119"/>
            <a:ext cx="1595003" cy="4600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82550" h="38100" prst="coolSlant"/>
            </a:sp3d>
          </a:bodyPr>
          <a:lstStyle/>
          <a:p>
            <a:pPr algn="ctr"/>
            <a:r>
              <a:rPr lang="en-CA" sz="2800" b="1" dirty="0" smtClean="0">
                <a:ln>
                  <a:solidFill>
                    <a:srgbClr val="0000FF"/>
                  </a:solidFill>
                </a:ln>
                <a:solidFill>
                  <a:srgbClr val="FF99FF"/>
                </a:solidFill>
                <a:latin typeface="Comic Sans MS" panose="030F0702030302020204" pitchFamily="66" charset="0"/>
              </a:rPr>
              <a:t>Part </a:t>
            </a:r>
            <a:r>
              <a:rPr lang="en-CA" sz="2800" b="1" dirty="0" smtClean="0">
                <a:ln>
                  <a:solidFill>
                    <a:srgbClr val="0000FF"/>
                  </a:solidFill>
                </a:ln>
                <a:solidFill>
                  <a:srgbClr val="FF99FF"/>
                </a:solidFill>
                <a:effectLst>
                  <a:glow rad="127000">
                    <a:srgbClr val="FFFF00"/>
                  </a:glow>
                </a:effectLst>
                <a:latin typeface="Comic Sans MS" panose="030F0702030302020204" pitchFamily="66" charset="0"/>
              </a:rPr>
              <a:t>5</a:t>
            </a:r>
            <a:endParaRPr lang="en-CA" sz="2800" b="1" dirty="0">
              <a:ln>
                <a:solidFill>
                  <a:srgbClr val="0000FF"/>
                </a:solidFill>
              </a:ln>
              <a:solidFill>
                <a:srgbClr val="FF99FF"/>
              </a:solidFill>
              <a:latin typeface="Comic Sans MS" panose="030F0702030302020204" pitchFamily="66" charset="0"/>
            </a:endParaRPr>
          </a:p>
        </p:txBody>
      </p:sp>
    </p:spTree>
    <p:extLst>
      <p:ext uri="{BB962C8B-B14F-4D97-AF65-F5344CB8AC3E}">
        <p14:creationId xmlns:p14="http://schemas.microsoft.com/office/powerpoint/2010/main" val="910740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3" name="Slide Number Placeholder 1"/>
          <p:cNvSpPr>
            <a:spLocks noGrp="1"/>
          </p:cNvSpPr>
          <p:nvPr>
            <p:ph type="sldNum" sz="quarter" idx="12"/>
          </p:nvPr>
        </p:nvSpPr>
        <p:spPr>
          <a:xfrm>
            <a:off x="9262764" y="6492875"/>
            <a:ext cx="2844059" cy="365125"/>
          </a:xfrm>
        </p:spPr>
        <p:txBody>
          <a:bodyPr/>
          <a:lstStyle/>
          <a:p>
            <a:fld id="{81FEFA0A-2F20-4B60-98C6-5FFDA469AA1C}" type="slidenum">
              <a:rPr lang="en-US" sz="1200" b="1" smtClean="0">
                <a:solidFill>
                  <a:srgbClr val="5D2D2D"/>
                </a:solidFill>
              </a:rPr>
              <a:pPr/>
              <a:t>10</a:t>
            </a:fld>
            <a:endParaRPr lang="en-US" b="1" dirty="0">
              <a:solidFill>
                <a:srgbClr val="5D2D2D"/>
              </a:solidFill>
            </a:endParaRPr>
          </a:p>
        </p:txBody>
      </p:sp>
      <p:sp>
        <p:nvSpPr>
          <p:cNvPr id="4" name="Title 1"/>
          <p:cNvSpPr txBox="1">
            <a:spLocks/>
          </p:cNvSpPr>
          <p:nvPr/>
        </p:nvSpPr>
        <p:spPr>
          <a:xfrm>
            <a:off x="621804" y="-19473"/>
            <a:ext cx="8640960" cy="2152329"/>
          </a:xfrm>
          <a:prstGeom prst="rect">
            <a:avLst/>
          </a:prstGeom>
        </p:spPr>
        <p:txBody>
          <a:bodyPr>
            <a:scene3d>
              <a:camera prst="orthographicFront"/>
              <a:lightRig rig="soft" dir="tl">
                <a:rot lat="0" lon="0" rev="0"/>
              </a:lightRig>
            </a:scene3d>
            <a:sp3d extrusionH="57150" contourW="25400" prstMaterial="matte">
              <a:bevelT w="25400" h="55880" prst="angle"/>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buClr>
                <a:srgbClr val="389066">
                  <a:lumMod val="75000"/>
                </a:srgbClr>
              </a:buClr>
            </a:pPr>
            <a:r>
              <a:rPr lang="en-US" sz="4400" spc="300" dirty="0" smtClean="0">
                <a:ln w="1905"/>
                <a:solidFill>
                  <a:srgbClr val="912AA6"/>
                </a:solidFill>
                <a:effectLst>
                  <a:innerShdw blurRad="69850" dist="43180" dir="5400000">
                    <a:srgbClr val="000000">
                      <a:alpha val="65000"/>
                    </a:srgbClr>
                  </a:innerShdw>
                </a:effectLst>
                <a:latin typeface="Matura MT Script Capitals" pitchFamily="66" charset="0"/>
              </a:rPr>
              <a:t>Some claim Noah’s 2</a:t>
            </a:r>
            <a:r>
              <a:rPr lang="en-US" sz="4400" spc="300" baseline="30000" dirty="0" smtClean="0">
                <a:ln w="1905"/>
                <a:solidFill>
                  <a:srgbClr val="912AA6"/>
                </a:solidFill>
                <a:effectLst>
                  <a:innerShdw blurRad="69850" dist="43180" dir="5400000">
                    <a:srgbClr val="000000">
                      <a:alpha val="65000"/>
                    </a:srgbClr>
                  </a:innerShdw>
                </a:effectLst>
                <a:latin typeface="Matura MT Script Capitals" pitchFamily="66" charset="0"/>
              </a:rPr>
              <a:t>nd</a:t>
            </a:r>
            <a:r>
              <a:rPr lang="en-US" sz="4400" spc="300" dirty="0" smtClean="0">
                <a:ln w="1905"/>
                <a:solidFill>
                  <a:srgbClr val="912AA6"/>
                </a:solidFill>
                <a:effectLst>
                  <a:innerShdw blurRad="69850" dist="43180" dir="5400000">
                    <a:srgbClr val="000000">
                      <a:alpha val="65000"/>
                    </a:srgbClr>
                  </a:innerShdw>
                </a:effectLst>
                <a:latin typeface="Matura MT Script Capitals" pitchFamily="66" charset="0"/>
              </a:rPr>
              <a:t> month</a:t>
            </a:r>
            <a:br>
              <a:rPr lang="en-US" sz="4400" spc="300" dirty="0" smtClean="0">
                <a:ln w="1905"/>
                <a:solidFill>
                  <a:srgbClr val="912AA6"/>
                </a:solidFill>
                <a:effectLst>
                  <a:innerShdw blurRad="69850" dist="43180" dir="5400000">
                    <a:srgbClr val="000000">
                      <a:alpha val="65000"/>
                    </a:srgbClr>
                  </a:innerShdw>
                </a:effectLst>
                <a:latin typeface="Matura MT Script Capitals" pitchFamily="66" charset="0"/>
              </a:rPr>
            </a:br>
            <a:r>
              <a:rPr lang="en-US" sz="4400" spc="300" dirty="0" smtClean="0">
                <a:ln w="1905"/>
                <a:solidFill>
                  <a:srgbClr val="912AA6"/>
                </a:solidFill>
                <a:effectLst>
                  <a:innerShdw blurRad="69850" dist="43180" dir="5400000">
                    <a:srgbClr val="000000">
                      <a:alpha val="65000"/>
                    </a:srgbClr>
                  </a:innerShdw>
                </a:effectLst>
                <a:latin typeface="Matura MT Script Capitals" pitchFamily="66" charset="0"/>
              </a:rPr>
              <a:t>is in the fall of the year!  </a:t>
            </a:r>
            <a:r>
              <a:rPr lang="en-US" sz="4000" dirty="0" smtClean="0">
                <a:ln w="1905"/>
                <a:solidFill>
                  <a:srgbClr val="912AA6"/>
                </a:solidFill>
                <a:effectLst>
                  <a:innerShdw blurRad="69850" dist="43180" dir="5400000">
                    <a:srgbClr val="000000">
                      <a:alpha val="65000"/>
                    </a:srgbClr>
                  </a:innerShdw>
                </a:effectLst>
                <a:latin typeface="Matura MT Script Capitals" pitchFamily="66" charset="0"/>
              </a:rPr>
              <a:t> </a:t>
            </a:r>
            <a:endParaRPr lang="en-US" sz="3600" dirty="0" smtClean="0">
              <a:ln w="1905"/>
              <a:solidFill>
                <a:srgbClr val="912AA6"/>
              </a:solidFill>
              <a:effectLst>
                <a:innerShdw blurRad="69850" dist="43180" dir="5400000">
                  <a:srgbClr val="000000">
                    <a:alpha val="65000"/>
                  </a:srgbClr>
                </a:innerShdw>
              </a:effectLst>
              <a:latin typeface="Matura MT Script Capitals" pitchFamily="66" charset="0"/>
            </a:endParaRPr>
          </a:p>
          <a:p>
            <a:pPr marL="742950" indent="-742950" algn="l">
              <a:buClr>
                <a:srgbClr val="389066">
                  <a:lumMod val="75000"/>
                </a:srgbClr>
              </a:buClr>
              <a:buSzPct val="100000"/>
              <a:buFont typeface="Wingdings" pitchFamily="2" charset="2"/>
              <a:buChar char="v"/>
            </a:pPr>
            <a:r>
              <a:rPr lang="en-US" sz="2400" dirty="0" smtClean="0">
                <a:ln w="1905">
                  <a:solidFill>
                    <a:srgbClr val="002060"/>
                  </a:solidFill>
                </a:ln>
                <a:solidFill>
                  <a:srgbClr val="0070C0"/>
                </a:solidFill>
                <a:effectLst>
                  <a:innerShdw blurRad="69850" dist="43180" dir="5400000">
                    <a:srgbClr val="000000">
                      <a:alpha val="65000"/>
                    </a:srgbClr>
                  </a:innerShdw>
                </a:effectLst>
                <a:latin typeface="Comic Sans MS" pitchFamily="66" charset="0"/>
              </a:rPr>
              <a:t>What does this claim have to do with </a:t>
            </a:r>
            <a:br>
              <a:rPr lang="en-US" sz="2400" dirty="0" smtClean="0">
                <a:ln w="1905">
                  <a:solidFill>
                    <a:srgbClr val="002060"/>
                  </a:solidFill>
                </a:ln>
                <a:solidFill>
                  <a:srgbClr val="0070C0"/>
                </a:solidFill>
                <a:effectLst>
                  <a:innerShdw blurRad="69850" dist="43180" dir="5400000">
                    <a:srgbClr val="000000">
                      <a:alpha val="65000"/>
                    </a:srgbClr>
                  </a:innerShdw>
                </a:effectLst>
                <a:latin typeface="Comic Sans MS" pitchFamily="66" charset="0"/>
              </a:rPr>
            </a:br>
            <a:r>
              <a:rPr lang="en-US" sz="2400" dirty="0" smtClean="0">
                <a:ln w="1905">
                  <a:solidFill>
                    <a:srgbClr val="002060"/>
                  </a:solidFill>
                </a:ln>
                <a:solidFill>
                  <a:srgbClr val="0070C0"/>
                </a:solidFill>
                <a:effectLst>
                  <a:innerShdw blurRad="69850" dist="43180" dir="5400000">
                    <a:srgbClr val="000000">
                      <a:alpha val="65000"/>
                    </a:srgbClr>
                  </a:innerShdw>
                </a:effectLst>
                <a:latin typeface="Comic Sans MS" pitchFamily="66" charset="0"/>
              </a:rPr>
              <a:t>any Wave Sheaf date and Omer Count? </a:t>
            </a:r>
            <a:endParaRPr lang="en-US" sz="2400" dirty="0" smtClean="0">
              <a:ln w="1905">
                <a:solidFill>
                  <a:srgbClr val="002060"/>
                </a:solidFill>
              </a:ln>
              <a:solidFill>
                <a:srgbClr val="00B050"/>
              </a:solidFill>
              <a:effectLst>
                <a:innerShdw blurRad="69850" dist="43180" dir="5400000">
                  <a:srgbClr val="000000">
                    <a:alpha val="65000"/>
                  </a:srgbClr>
                </a:innerShdw>
              </a:effectLst>
              <a:latin typeface="Comic Sans MS" pitchFamily="66" charset="0"/>
            </a:endParaRPr>
          </a:p>
          <a:p>
            <a:pPr algn="l">
              <a:buClr>
                <a:srgbClr val="389066">
                  <a:lumMod val="75000"/>
                </a:srgbClr>
              </a:buClr>
              <a:buSzPct val="80000"/>
            </a:pPr>
            <a:endParaRPr lang="en-US" sz="2400" dirty="0" smtClean="0">
              <a:ln w="1905"/>
              <a:solidFill>
                <a:srgbClr val="7030A0"/>
              </a:solidFill>
              <a:effectLst>
                <a:innerShdw blurRad="69850" dist="43180" dir="5400000">
                  <a:srgbClr val="000000">
                    <a:alpha val="65000"/>
                  </a:srgbClr>
                </a:innerShdw>
              </a:effectLst>
            </a:endParaRPr>
          </a:p>
        </p:txBody>
      </p:sp>
      <p:pic>
        <p:nvPicPr>
          <p:cNvPr id="5" name="Picture 4" descr="C:\Users\Rae\Desktop\noah's ark.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68665" y="593706"/>
            <a:ext cx="2322291" cy="140788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aphicFrame>
        <p:nvGraphicFramePr>
          <p:cNvPr id="6" name="Table 5"/>
          <p:cNvGraphicFramePr>
            <a:graphicFrameLocks noGrp="1"/>
          </p:cNvGraphicFramePr>
          <p:nvPr>
            <p:extLst>
              <p:ext uri="{D42A27DB-BD31-4B8C-83A1-F6EECF244321}">
                <p14:modId xmlns:p14="http://schemas.microsoft.com/office/powerpoint/2010/main" val="2558690201"/>
              </p:ext>
            </p:extLst>
          </p:nvPr>
        </p:nvGraphicFramePr>
        <p:xfrm>
          <a:off x="621804" y="2154719"/>
          <a:ext cx="9313811" cy="4419600"/>
        </p:xfrm>
        <a:graphic>
          <a:graphicData uri="http://schemas.openxmlformats.org/drawingml/2006/table">
            <a:tbl>
              <a:tblPr firstRow="1" bandRow="1">
                <a:tableStyleId>{5C22544A-7EE6-4342-B048-85BDC9FD1C3A}</a:tableStyleId>
              </a:tblPr>
              <a:tblGrid>
                <a:gridCol w="1536947"/>
                <a:gridCol w="1224136"/>
                <a:gridCol w="964442"/>
                <a:gridCol w="1955900"/>
                <a:gridCol w="3632386"/>
              </a:tblGrid>
              <a:tr h="358322">
                <a:tc>
                  <a:txBody>
                    <a:bodyPr/>
                    <a:lstStyle/>
                    <a:p>
                      <a:pPr algn="ctr"/>
                      <a:r>
                        <a:rPr lang="en-US" dirty="0" smtClean="0">
                          <a:latin typeface="Comic Sans MS" pitchFamily="66" charset="0"/>
                        </a:rPr>
                        <a:t>YEAR</a:t>
                      </a:r>
                      <a:endParaRPr lang="en-US"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latin typeface="Comic Sans MS" pitchFamily="66" charset="0"/>
                        </a:rPr>
                        <a:t>MONTH</a:t>
                      </a:r>
                      <a:endParaRPr lang="en-US"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latin typeface="Comic Sans MS" pitchFamily="66" charset="0"/>
                        </a:rPr>
                        <a:t>DAY</a:t>
                      </a:r>
                      <a:endParaRPr lang="en-US"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smtClean="0">
                          <a:latin typeface="Comic Sans MS" pitchFamily="66" charset="0"/>
                        </a:rPr>
                        <a:t>TEXT</a:t>
                      </a:r>
                      <a:endParaRPr lang="en-US"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dirty="0" smtClean="0">
                          <a:latin typeface="Comic Sans MS" pitchFamily="66" charset="0"/>
                        </a:rPr>
                        <a:t>COMMENT</a:t>
                      </a:r>
                      <a:endParaRPr lang="en-US" dirty="0">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58322">
                <a:tc>
                  <a:txBody>
                    <a:bodyPr/>
                    <a:lstStyle/>
                    <a:p>
                      <a:r>
                        <a:rPr lang="en-US" b="1" dirty="0" smtClean="0">
                          <a:solidFill>
                            <a:srgbClr val="002060"/>
                          </a:solidFill>
                          <a:latin typeface="Comic Sans MS" pitchFamily="66" charset="0"/>
                        </a:rPr>
                        <a:t>1.  600</a:t>
                      </a:r>
                      <a:r>
                        <a:rPr lang="en-US" b="1" baseline="30000" dirty="0" smtClean="0">
                          <a:solidFill>
                            <a:srgbClr val="002060"/>
                          </a:solidFill>
                          <a:latin typeface="Comic Sans MS" pitchFamily="66" charset="0"/>
                        </a:rPr>
                        <a:t>TH</a:t>
                      </a:r>
                      <a:r>
                        <a:rPr lang="en-US" b="1" dirty="0" smtClean="0">
                          <a:solidFill>
                            <a:srgbClr val="002060"/>
                          </a:solidFill>
                          <a:latin typeface="Comic Sans MS" pitchFamily="66" charset="0"/>
                        </a:rPr>
                        <a:t> </a:t>
                      </a:r>
                      <a:endParaRPr lang="en-US" b="1" dirty="0">
                        <a:solidFill>
                          <a:srgbClr val="00206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smtClean="0">
                          <a:solidFill>
                            <a:srgbClr val="002060"/>
                          </a:solidFill>
                          <a:latin typeface="Comic Sans MS" pitchFamily="66" charset="0"/>
                        </a:rPr>
                        <a:t>2</a:t>
                      </a:r>
                      <a:r>
                        <a:rPr lang="en-US" b="1" baseline="30000" dirty="0" smtClean="0">
                          <a:solidFill>
                            <a:srgbClr val="002060"/>
                          </a:solidFill>
                          <a:latin typeface="Comic Sans MS" pitchFamily="66" charset="0"/>
                        </a:rPr>
                        <a:t>ND</a:t>
                      </a:r>
                      <a:r>
                        <a:rPr lang="en-US" b="1" dirty="0" smtClean="0">
                          <a:solidFill>
                            <a:srgbClr val="002060"/>
                          </a:solidFill>
                          <a:latin typeface="Comic Sans MS" pitchFamily="66" charset="0"/>
                        </a:rPr>
                        <a:t> </a:t>
                      </a:r>
                      <a:endParaRPr lang="en-US" b="1" dirty="0">
                        <a:solidFill>
                          <a:srgbClr val="00206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smtClean="0">
                          <a:solidFill>
                            <a:srgbClr val="002060"/>
                          </a:solidFill>
                          <a:latin typeface="Comic Sans MS" pitchFamily="66" charset="0"/>
                        </a:rPr>
                        <a:t>10</a:t>
                      </a:r>
                      <a:r>
                        <a:rPr lang="en-US" b="1" baseline="30000" dirty="0" smtClean="0">
                          <a:solidFill>
                            <a:srgbClr val="002060"/>
                          </a:solidFill>
                          <a:latin typeface="Comic Sans MS" pitchFamily="66" charset="0"/>
                        </a:rPr>
                        <a:t>TH</a:t>
                      </a:r>
                      <a:r>
                        <a:rPr lang="en-US" b="1" dirty="0" smtClean="0">
                          <a:solidFill>
                            <a:srgbClr val="002060"/>
                          </a:solidFill>
                          <a:latin typeface="Comic Sans MS" pitchFamily="66" charset="0"/>
                        </a:rPr>
                        <a:t> </a:t>
                      </a:r>
                      <a:endParaRPr lang="en-US" b="1" dirty="0">
                        <a:solidFill>
                          <a:srgbClr val="00206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smtClean="0">
                          <a:solidFill>
                            <a:srgbClr val="002060"/>
                          </a:solidFill>
                          <a:latin typeface="Comic Sans MS" pitchFamily="66" charset="0"/>
                        </a:rPr>
                        <a:t>Gen 7:10</a:t>
                      </a:r>
                      <a:endParaRPr lang="en-US" b="1" dirty="0">
                        <a:solidFill>
                          <a:srgbClr val="00206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smtClean="0">
                          <a:solidFill>
                            <a:srgbClr val="002060"/>
                          </a:solidFill>
                          <a:latin typeface="Comic Sans MS" pitchFamily="66" charset="0"/>
                        </a:rPr>
                        <a:t>Enter the Ark</a:t>
                      </a:r>
                      <a:endParaRPr lang="en-US" b="1" dirty="0">
                        <a:solidFill>
                          <a:srgbClr val="00206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58322">
                <a:tc>
                  <a:txBody>
                    <a:bodyPr/>
                    <a:lstStyle/>
                    <a:p>
                      <a:r>
                        <a:rPr lang="en-US" b="1" dirty="0" smtClean="0">
                          <a:solidFill>
                            <a:srgbClr val="0070C0"/>
                          </a:solidFill>
                          <a:latin typeface="Comic Sans MS" pitchFamily="66" charset="0"/>
                        </a:rPr>
                        <a:t>2.  600</a:t>
                      </a:r>
                      <a:r>
                        <a:rPr lang="en-US" b="1" baseline="30000" dirty="0" smtClean="0">
                          <a:solidFill>
                            <a:srgbClr val="0070C0"/>
                          </a:solidFill>
                          <a:latin typeface="Comic Sans MS" pitchFamily="66" charset="0"/>
                        </a:rPr>
                        <a:t>TH</a:t>
                      </a:r>
                      <a:r>
                        <a:rPr lang="en-US" b="1" dirty="0" smtClean="0">
                          <a:solidFill>
                            <a:srgbClr val="0070C0"/>
                          </a:solidFill>
                          <a:latin typeface="Comic Sans MS" pitchFamily="66" charset="0"/>
                        </a:rPr>
                        <a:t> </a:t>
                      </a:r>
                      <a:endParaRPr lang="en-US" b="1" dirty="0">
                        <a:solidFill>
                          <a:srgbClr val="0070C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smtClean="0">
                          <a:solidFill>
                            <a:srgbClr val="0070C0"/>
                          </a:solidFill>
                          <a:latin typeface="Comic Sans MS" pitchFamily="66" charset="0"/>
                        </a:rPr>
                        <a:t>2</a:t>
                      </a:r>
                      <a:r>
                        <a:rPr lang="en-US" b="1" baseline="30000" dirty="0" smtClean="0">
                          <a:solidFill>
                            <a:srgbClr val="0070C0"/>
                          </a:solidFill>
                          <a:latin typeface="Comic Sans MS" pitchFamily="66" charset="0"/>
                        </a:rPr>
                        <a:t>ND</a:t>
                      </a:r>
                      <a:r>
                        <a:rPr lang="en-US" b="1" dirty="0" smtClean="0">
                          <a:solidFill>
                            <a:srgbClr val="0070C0"/>
                          </a:solidFill>
                          <a:latin typeface="Comic Sans MS" pitchFamily="66" charset="0"/>
                        </a:rPr>
                        <a:t> </a:t>
                      </a:r>
                      <a:endParaRPr lang="en-US" b="1" dirty="0">
                        <a:solidFill>
                          <a:srgbClr val="0070C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smtClean="0">
                          <a:solidFill>
                            <a:srgbClr val="0070C0"/>
                          </a:solidFill>
                          <a:latin typeface="Comic Sans MS" pitchFamily="66" charset="0"/>
                        </a:rPr>
                        <a:t>17</a:t>
                      </a:r>
                      <a:r>
                        <a:rPr lang="en-US" b="1" baseline="30000" dirty="0" smtClean="0">
                          <a:solidFill>
                            <a:srgbClr val="0070C0"/>
                          </a:solidFill>
                          <a:latin typeface="Comic Sans MS" pitchFamily="66" charset="0"/>
                        </a:rPr>
                        <a:t>TH</a:t>
                      </a:r>
                      <a:r>
                        <a:rPr lang="en-US" b="1" dirty="0" smtClean="0">
                          <a:solidFill>
                            <a:srgbClr val="0070C0"/>
                          </a:solidFill>
                          <a:latin typeface="Comic Sans MS" pitchFamily="66" charset="0"/>
                        </a:rPr>
                        <a:t> </a:t>
                      </a:r>
                      <a:endParaRPr lang="en-US" b="1" dirty="0">
                        <a:solidFill>
                          <a:srgbClr val="0070C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smtClean="0">
                          <a:solidFill>
                            <a:srgbClr val="0070C0"/>
                          </a:solidFill>
                          <a:latin typeface="Comic Sans MS" pitchFamily="66" charset="0"/>
                        </a:rPr>
                        <a:t>Gen 7:11</a:t>
                      </a:r>
                      <a:endParaRPr lang="en-US" b="1" dirty="0">
                        <a:solidFill>
                          <a:srgbClr val="0070C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smtClean="0">
                          <a:solidFill>
                            <a:srgbClr val="0070C0"/>
                          </a:solidFill>
                          <a:latin typeface="Comic Sans MS" pitchFamily="66" charset="0"/>
                        </a:rPr>
                        <a:t>Flood waters arrive</a:t>
                      </a:r>
                      <a:endParaRPr lang="en-US" b="1" dirty="0">
                        <a:solidFill>
                          <a:srgbClr val="0070C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58322">
                <a:tc>
                  <a:txBody>
                    <a:bodyPr/>
                    <a:lstStyle/>
                    <a:p>
                      <a:r>
                        <a:rPr lang="en-US" b="1" dirty="0" smtClean="0">
                          <a:solidFill>
                            <a:srgbClr val="002060"/>
                          </a:solidFill>
                          <a:latin typeface="Comic Sans MS" pitchFamily="66" charset="0"/>
                        </a:rPr>
                        <a:t>3.  600</a:t>
                      </a:r>
                      <a:r>
                        <a:rPr lang="en-US" b="1" baseline="30000" dirty="0" smtClean="0">
                          <a:solidFill>
                            <a:srgbClr val="002060"/>
                          </a:solidFill>
                          <a:latin typeface="Comic Sans MS" pitchFamily="66" charset="0"/>
                        </a:rPr>
                        <a:t>TH</a:t>
                      </a:r>
                      <a:r>
                        <a:rPr lang="en-US" b="1" dirty="0" smtClean="0">
                          <a:solidFill>
                            <a:srgbClr val="002060"/>
                          </a:solidFill>
                          <a:latin typeface="Comic Sans MS" pitchFamily="66" charset="0"/>
                        </a:rPr>
                        <a:t> </a:t>
                      </a:r>
                      <a:endParaRPr lang="en-US" b="1" dirty="0">
                        <a:solidFill>
                          <a:srgbClr val="00206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smtClean="0">
                          <a:solidFill>
                            <a:srgbClr val="002060"/>
                          </a:solidFill>
                          <a:latin typeface="Comic Sans MS" pitchFamily="66" charset="0"/>
                        </a:rPr>
                        <a:t>3</a:t>
                      </a:r>
                      <a:r>
                        <a:rPr lang="en-US" b="1" baseline="30000" dirty="0" smtClean="0">
                          <a:solidFill>
                            <a:srgbClr val="002060"/>
                          </a:solidFill>
                          <a:latin typeface="Comic Sans MS" pitchFamily="66" charset="0"/>
                        </a:rPr>
                        <a:t>RD</a:t>
                      </a:r>
                      <a:r>
                        <a:rPr lang="en-US" b="1" dirty="0" smtClean="0">
                          <a:solidFill>
                            <a:srgbClr val="002060"/>
                          </a:solidFill>
                          <a:latin typeface="Comic Sans MS" pitchFamily="66" charset="0"/>
                        </a:rPr>
                        <a:t> </a:t>
                      </a:r>
                      <a:endParaRPr lang="en-US" b="1" dirty="0">
                        <a:solidFill>
                          <a:srgbClr val="00206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smtClean="0">
                          <a:solidFill>
                            <a:srgbClr val="002060"/>
                          </a:solidFill>
                          <a:latin typeface="Comic Sans MS" pitchFamily="66" charset="0"/>
                        </a:rPr>
                        <a:t>27</a:t>
                      </a:r>
                      <a:r>
                        <a:rPr lang="en-US" b="1" baseline="30000" dirty="0" smtClean="0">
                          <a:solidFill>
                            <a:srgbClr val="002060"/>
                          </a:solidFill>
                          <a:latin typeface="Comic Sans MS" pitchFamily="66" charset="0"/>
                        </a:rPr>
                        <a:t>TH</a:t>
                      </a:r>
                      <a:r>
                        <a:rPr lang="en-US" b="1" dirty="0" smtClean="0">
                          <a:solidFill>
                            <a:srgbClr val="002060"/>
                          </a:solidFill>
                          <a:latin typeface="Comic Sans MS" pitchFamily="66" charset="0"/>
                        </a:rPr>
                        <a:t> </a:t>
                      </a:r>
                      <a:endParaRPr lang="en-US" b="1" dirty="0">
                        <a:solidFill>
                          <a:srgbClr val="00206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smtClean="0">
                          <a:solidFill>
                            <a:srgbClr val="002060"/>
                          </a:solidFill>
                          <a:latin typeface="Comic Sans MS" pitchFamily="66" charset="0"/>
                        </a:rPr>
                        <a:t>Gen 7:17</a:t>
                      </a:r>
                      <a:endParaRPr lang="en-US" b="1" dirty="0">
                        <a:solidFill>
                          <a:srgbClr val="00206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smtClean="0">
                          <a:solidFill>
                            <a:srgbClr val="002060"/>
                          </a:solidFill>
                          <a:latin typeface="Comic Sans MS" pitchFamily="66" charset="0"/>
                        </a:rPr>
                        <a:t>40 days of rain</a:t>
                      </a:r>
                      <a:endParaRPr lang="en-US" b="1" dirty="0">
                        <a:solidFill>
                          <a:srgbClr val="00206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58322">
                <a:tc>
                  <a:txBody>
                    <a:bodyPr/>
                    <a:lstStyle/>
                    <a:p>
                      <a:r>
                        <a:rPr lang="en-US" b="1" dirty="0" smtClean="0">
                          <a:solidFill>
                            <a:srgbClr val="0070C0"/>
                          </a:solidFill>
                          <a:latin typeface="Comic Sans MS" pitchFamily="66" charset="0"/>
                        </a:rPr>
                        <a:t>4.  600</a:t>
                      </a:r>
                      <a:r>
                        <a:rPr lang="en-US" b="1" baseline="30000" dirty="0" smtClean="0">
                          <a:solidFill>
                            <a:srgbClr val="0070C0"/>
                          </a:solidFill>
                          <a:latin typeface="Comic Sans MS" pitchFamily="66" charset="0"/>
                        </a:rPr>
                        <a:t>TH</a:t>
                      </a:r>
                      <a:r>
                        <a:rPr lang="en-US" b="1" dirty="0" smtClean="0">
                          <a:solidFill>
                            <a:srgbClr val="0070C0"/>
                          </a:solidFill>
                          <a:latin typeface="Comic Sans MS" pitchFamily="66" charset="0"/>
                        </a:rPr>
                        <a:t> </a:t>
                      </a:r>
                      <a:endParaRPr lang="en-US" b="1" dirty="0">
                        <a:solidFill>
                          <a:srgbClr val="0070C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sz="1400" b="1" dirty="0" smtClean="0">
                          <a:solidFill>
                            <a:srgbClr val="0070C0"/>
                          </a:solidFill>
                          <a:latin typeface="Comic Sans MS" pitchFamily="66" charset="0"/>
                        </a:rPr>
                        <a:t>(Month</a:t>
                      </a:r>
                      <a:endParaRPr lang="en-US" sz="1400" b="1" dirty="0">
                        <a:solidFill>
                          <a:srgbClr val="0070C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400" b="1" dirty="0" smtClean="0">
                          <a:solidFill>
                            <a:srgbClr val="0070C0"/>
                          </a:solidFill>
                          <a:latin typeface="Comic Sans MS" pitchFamily="66" charset="0"/>
                        </a:rPr>
                        <a:t>Length)</a:t>
                      </a:r>
                      <a:endParaRPr lang="en-US" sz="1400" b="1" dirty="0">
                        <a:solidFill>
                          <a:srgbClr val="0070C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b="1" dirty="0" smtClean="0">
                          <a:solidFill>
                            <a:srgbClr val="0070C0"/>
                          </a:solidFill>
                          <a:latin typeface="Comic Sans MS" pitchFamily="66" charset="0"/>
                        </a:rPr>
                        <a:t>Gen 7:24  Gen 8:3</a:t>
                      </a:r>
                      <a:endParaRPr lang="en-US" sz="1400" b="1" dirty="0">
                        <a:solidFill>
                          <a:srgbClr val="0070C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smtClean="0">
                          <a:solidFill>
                            <a:srgbClr val="0070C0"/>
                          </a:solidFill>
                          <a:latin typeface="Comic Sans MS" pitchFamily="66" charset="0"/>
                        </a:rPr>
                        <a:t>5 months = 150 days</a:t>
                      </a:r>
                      <a:endParaRPr lang="en-US" b="1" dirty="0">
                        <a:solidFill>
                          <a:srgbClr val="0070C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58322">
                <a:tc>
                  <a:txBody>
                    <a:bodyPr/>
                    <a:lstStyle/>
                    <a:p>
                      <a:r>
                        <a:rPr lang="en-US" b="1" dirty="0" smtClean="0">
                          <a:solidFill>
                            <a:srgbClr val="002060"/>
                          </a:solidFill>
                          <a:latin typeface="Comic Sans MS" pitchFamily="66" charset="0"/>
                        </a:rPr>
                        <a:t>5.  600</a:t>
                      </a:r>
                      <a:r>
                        <a:rPr lang="en-US" b="1" baseline="30000" dirty="0" smtClean="0">
                          <a:solidFill>
                            <a:srgbClr val="002060"/>
                          </a:solidFill>
                          <a:latin typeface="Comic Sans MS" pitchFamily="66" charset="0"/>
                        </a:rPr>
                        <a:t>TH</a:t>
                      </a:r>
                      <a:r>
                        <a:rPr lang="en-US" b="1" dirty="0" smtClean="0">
                          <a:solidFill>
                            <a:srgbClr val="002060"/>
                          </a:solidFill>
                          <a:latin typeface="Comic Sans MS" pitchFamily="66" charset="0"/>
                        </a:rPr>
                        <a:t> </a:t>
                      </a:r>
                      <a:endParaRPr lang="en-US" b="1" dirty="0">
                        <a:solidFill>
                          <a:srgbClr val="00206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smtClean="0">
                          <a:solidFill>
                            <a:srgbClr val="002060"/>
                          </a:solidFill>
                          <a:latin typeface="Comic Sans MS" pitchFamily="66" charset="0"/>
                        </a:rPr>
                        <a:t>7</a:t>
                      </a:r>
                      <a:r>
                        <a:rPr lang="en-US" b="1" baseline="30000" dirty="0" smtClean="0">
                          <a:solidFill>
                            <a:srgbClr val="002060"/>
                          </a:solidFill>
                          <a:latin typeface="Comic Sans MS" pitchFamily="66" charset="0"/>
                        </a:rPr>
                        <a:t>th</a:t>
                      </a:r>
                      <a:r>
                        <a:rPr lang="en-US" b="1" dirty="0" smtClean="0">
                          <a:solidFill>
                            <a:srgbClr val="002060"/>
                          </a:solidFill>
                          <a:latin typeface="Comic Sans MS" pitchFamily="66" charset="0"/>
                        </a:rPr>
                        <a:t> </a:t>
                      </a:r>
                      <a:endParaRPr lang="en-US" b="1" dirty="0">
                        <a:solidFill>
                          <a:srgbClr val="00206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smtClean="0">
                          <a:solidFill>
                            <a:srgbClr val="002060"/>
                          </a:solidFill>
                          <a:latin typeface="Comic Sans MS" pitchFamily="66" charset="0"/>
                        </a:rPr>
                        <a:t>17</a:t>
                      </a:r>
                      <a:r>
                        <a:rPr lang="en-US" b="1" baseline="30000" dirty="0" smtClean="0">
                          <a:solidFill>
                            <a:srgbClr val="002060"/>
                          </a:solidFill>
                          <a:latin typeface="Comic Sans MS" pitchFamily="66" charset="0"/>
                        </a:rPr>
                        <a:t>th</a:t>
                      </a:r>
                      <a:r>
                        <a:rPr lang="en-US" b="1" dirty="0" smtClean="0">
                          <a:solidFill>
                            <a:srgbClr val="002060"/>
                          </a:solidFill>
                          <a:latin typeface="Comic Sans MS" pitchFamily="66" charset="0"/>
                        </a:rPr>
                        <a:t> </a:t>
                      </a:r>
                      <a:endParaRPr lang="en-US" b="1" dirty="0">
                        <a:solidFill>
                          <a:srgbClr val="00206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smtClean="0">
                          <a:solidFill>
                            <a:srgbClr val="002060"/>
                          </a:solidFill>
                          <a:latin typeface="Comic Sans MS" pitchFamily="66" charset="0"/>
                        </a:rPr>
                        <a:t>Gen 8:4</a:t>
                      </a:r>
                      <a:endParaRPr lang="en-US" b="1" dirty="0">
                        <a:solidFill>
                          <a:srgbClr val="00206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smtClean="0">
                          <a:solidFill>
                            <a:srgbClr val="002060"/>
                          </a:solidFill>
                          <a:latin typeface="Comic Sans MS" pitchFamily="66" charset="0"/>
                        </a:rPr>
                        <a:t>Ark rests on Ararat</a:t>
                      </a:r>
                      <a:endParaRPr lang="en-US" b="1" dirty="0">
                        <a:solidFill>
                          <a:srgbClr val="00206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58322">
                <a:tc>
                  <a:txBody>
                    <a:bodyPr/>
                    <a:lstStyle/>
                    <a:p>
                      <a:r>
                        <a:rPr lang="en-US" b="1" dirty="0" smtClean="0">
                          <a:solidFill>
                            <a:srgbClr val="0070C0"/>
                          </a:solidFill>
                          <a:latin typeface="Comic Sans MS" pitchFamily="66" charset="0"/>
                        </a:rPr>
                        <a:t>6.  600</a:t>
                      </a:r>
                      <a:r>
                        <a:rPr lang="en-US" b="1" baseline="30000" dirty="0" smtClean="0">
                          <a:solidFill>
                            <a:srgbClr val="0070C0"/>
                          </a:solidFill>
                          <a:latin typeface="Comic Sans MS" pitchFamily="66" charset="0"/>
                        </a:rPr>
                        <a:t>TH</a:t>
                      </a:r>
                      <a:r>
                        <a:rPr lang="en-US" b="1" dirty="0" smtClean="0">
                          <a:solidFill>
                            <a:srgbClr val="0070C0"/>
                          </a:solidFill>
                          <a:latin typeface="Comic Sans MS" pitchFamily="66" charset="0"/>
                        </a:rPr>
                        <a:t> </a:t>
                      </a:r>
                      <a:endParaRPr lang="en-US" b="1" dirty="0">
                        <a:solidFill>
                          <a:srgbClr val="0070C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smtClean="0">
                          <a:solidFill>
                            <a:srgbClr val="0070C0"/>
                          </a:solidFill>
                          <a:latin typeface="Comic Sans MS" pitchFamily="66" charset="0"/>
                        </a:rPr>
                        <a:t>10</a:t>
                      </a:r>
                      <a:r>
                        <a:rPr lang="en-US" b="1" baseline="30000" dirty="0" smtClean="0">
                          <a:solidFill>
                            <a:srgbClr val="0070C0"/>
                          </a:solidFill>
                          <a:latin typeface="Comic Sans MS" pitchFamily="66" charset="0"/>
                        </a:rPr>
                        <a:t>th</a:t>
                      </a:r>
                      <a:r>
                        <a:rPr lang="en-US" b="1" dirty="0" smtClean="0">
                          <a:solidFill>
                            <a:srgbClr val="0070C0"/>
                          </a:solidFill>
                          <a:latin typeface="Comic Sans MS" pitchFamily="66" charset="0"/>
                        </a:rPr>
                        <a:t> </a:t>
                      </a:r>
                      <a:endParaRPr lang="en-US" b="1" dirty="0">
                        <a:solidFill>
                          <a:srgbClr val="0070C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smtClean="0">
                          <a:solidFill>
                            <a:srgbClr val="0070C0"/>
                          </a:solidFill>
                          <a:latin typeface="Comic Sans MS" pitchFamily="66" charset="0"/>
                        </a:rPr>
                        <a:t>1</a:t>
                      </a:r>
                      <a:r>
                        <a:rPr lang="en-US" b="1" baseline="30000" dirty="0" smtClean="0">
                          <a:solidFill>
                            <a:srgbClr val="0070C0"/>
                          </a:solidFill>
                          <a:latin typeface="Comic Sans MS" pitchFamily="66" charset="0"/>
                        </a:rPr>
                        <a:t>st</a:t>
                      </a:r>
                      <a:r>
                        <a:rPr lang="en-US" b="1" dirty="0" smtClean="0">
                          <a:solidFill>
                            <a:srgbClr val="0070C0"/>
                          </a:solidFill>
                          <a:latin typeface="Comic Sans MS" pitchFamily="66" charset="0"/>
                        </a:rPr>
                        <a:t> </a:t>
                      </a:r>
                      <a:endParaRPr lang="en-US" b="1" dirty="0">
                        <a:solidFill>
                          <a:srgbClr val="0070C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smtClean="0">
                          <a:solidFill>
                            <a:srgbClr val="0070C0"/>
                          </a:solidFill>
                          <a:latin typeface="Comic Sans MS" pitchFamily="66" charset="0"/>
                        </a:rPr>
                        <a:t>Gen 8:5</a:t>
                      </a:r>
                      <a:endParaRPr lang="en-US" b="1" dirty="0">
                        <a:solidFill>
                          <a:srgbClr val="0070C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smtClean="0">
                          <a:solidFill>
                            <a:srgbClr val="0070C0"/>
                          </a:solidFill>
                          <a:latin typeface="Comic Sans MS" pitchFamily="66" charset="0"/>
                        </a:rPr>
                        <a:t>Mountain tops are seen</a:t>
                      </a:r>
                      <a:endParaRPr lang="en-US" b="1" dirty="0">
                        <a:solidFill>
                          <a:srgbClr val="0070C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58322">
                <a:tc>
                  <a:txBody>
                    <a:bodyPr/>
                    <a:lstStyle/>
                    <a:p>
                      <a:r>
                        <a:rPr lang="en-US" b="1" dirty="0" smtClean="0">
                          <a:solidFill>
                            <a:srgbClr val="002060"/>
                          </a:solidFill>
                          <a:latin typeface="Comic Sans MS" pitchFamily="66" charset="0"/>
                        </a:rPr>
                        <a:t>7.</a:t>
                      </a:r>
                      <a:r>
                        <a:rPr lang="en-US" b="1" baseline="0" dirty="0" smtClean="0">
                          <a:solidFill>
                            <a:srgbClr val="002060"/>
                          </a:solidFill>
                          <a:latin typeface="Comic Sans MS" pitchFamily="66" charset="0"/>
                        </a:rPr>
                        <a:t>  600</a:t>
                      </a:r>
                      <a:r>
                        <a:rPr lang="en-US" b="1" baseline="30000" dirty="0" smtClean="0">
                          <a:solidFill>
                            <a:srgbClr val="002060"/>
                          </a:solidFill>
                          <a:latin typeface="Comic Sans MS" pitchFamily="66" charset="0"/>
                        </a:rPr>
                        <a:t>TH</a:t>
                      </a:r>
                      <a:r>
                        <a:rPr lang="en-US" b="1" baseline="0" dirty="0" smtClean="0">
                          <a:solidFill>
                            <a:srgbClr val="002060"/>
                          </a:solidFill>
                          <a:latin typeface="Comic Sans MS" pitchFamily="66" charset="0"/>
                        </a:rPr>
                        <a:t> </a:t>
                      </a:r>
                      <a:endParaRPr lang="en-US" b="1" dirty="0">
                        <a:solidFill>
                          <a:srgbClr val="00206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smtClean="0">
                          <a:solidFill>
                            <a:srgbClr val="002060"/>
                          </a:solidFill>
                          <a:latin typeface="Comic Sans MS" pitchFamily="66" charset="0"/>
                        </a:rPr>
                        <a:t>11</a:t>
                      </a:r>
                      <a:r>
                        <a:rPr lang="en-US" b="1" baseline="30000" dirty="0" smtClean="0">
                          <a:solidFill>
                            <a:srgbClr val="002060"/>
                          </a:solidFill>
                          <a:latin typeface="Comic Sans MS" pitchFamily="66" charset="0"/>
                        </a:rPr>
                        <a:t>th</a:t>
                      </a:r>
                      <a:r>
                        <a:rPr lang="en-US" b="1" dirty="0" smtClean="0">
                          <a:solidFill>
                            <a:srgbClr val="002060"/>
                          </a:solidFill>
                          <a:latin typeface="Comic Sans MS" pitchFamily="66" charset="0"/>
                        </a:rPr>
                        <a:t> </a:t>
                      </a:r>
                      <a:endParaRPr lang="en-US" b="1" dirty="0">
                        <a:solidFill>
                          <a:srgbClr val="00206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smtClean="0">
                          <a:solidFill>
                            <a:srgbClr val="002060"/>
                          </a:solidFill>
                          <a:latin typeface="Comic Sans MS" pitchFamily="66" charset="0"/>
                        </a:rPr>
                        <a:t>10</a:t>
                      </a:r>
                      <a:r>
                        <a:rPr lang="en-US" b="1" baseline="30000" dirty="0" smtClean="0">
                          <a:solidFill>
                            <a:srgbClr val="002060"/>
                          </a:solidFill>
                          <a:latin typeface="Comic Sans MS" pitchFamily="66" charset="0"/>
                        </a:rPr>
                        <a:t>th</a:t>
                      </a:r>
                      <a:r>
                        <a:rPr lang="en-US" b="1" dirty="0" smtClean="0">
                          <a:solidFill>
                            <a:srgbClr val="002060"/>
                          </a:solidFill>
                          <a:latin typeface="Comic Sans MS" pitchFamily="66" charset="0"/>
                        </a:rPr>
                        <a:t> </a:t>
                      </a:r>
                      <a:endParaRPr lang="en-US" b="1" dirty="0">
                        <a:solidFill>
                          <a:srgbClr val="00206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smtClean="0">
                          <a:solidFill>
                            <a:srgbClr val="002060"/>
                          </a:solidFill>
                          <a:latin typeface="Comic Sans MS" pitchFamily="66" charset="0"/>
                        </a:rPr>
                        <a:t>Gen 8:6</a:t>
                      </a:r>
                      <a:endParaRPr lang="en-US" b="1" dirty="0">
                        <a:solidFill>
                          <a:srgbClr val="00206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smtClean="0">
                          <a:solidFill>
                            <a:srgbClr val="002060"/>
                          </a:solidFill>
                          <a:latin typeface="Comic Sans MS" pitchFamily="66" charset="0"/>
                        </a:rPr>
                        <a:t>Raven sent out</a:t>
                      </a:r>
                      <a:endParaRPr lang="en-US" b="1" dirty="0">
                        <a:solidFill>
                          <a:srgbClr val="00206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58322">
                <a:tc>
                  <a:txBody>
                    <a:bodyPr/>
                    <a:lstStyle/>
                    <a:p>
                      <a:r>
                        <a:rPr lang="en-US" b="1" dirty="0" smtClean="0">
                          <a:solidFill>
                            <a:srgbClr val="0070C0"/>
                          </a:solidFill>
                          <a:latin typeface="Comic Sans MS" pitchFamily="66" charset="0"/>
                        </a:rPr>
                        <a:t>8.  600</a:t>
                      </a:r>
                      <a:r>
                        <a:rPr lang="en-US" b="1" baseline="30000" dirty="0" smtClean="0">
                          <a:solidFill>
                            <a:srgbClr val="0070C0"/>
                          </a:solidFill>
                          <a:latin typeface="Comic Sans MS" pitchFamily="66" charset="0"/>
                        </a:rPr>
                        <a:t>TH</a:t>
                      </a:r>
                      <a:r>
                        <a:rPr lang="en-US" b="1" dirty="0" smtClean="0">
                          <a:solidFill>
                            <a:srgbClr val="0070C0"/>
                          </a:solidFill>
                          <a:latin typeface="Comic Sans MS" pitchFamily="66" charset="0"/>
                        </a:rPr>
                        <a:t> </a:t>
                      </a:r>
                      <a:endParaRPr lang="en-US" b="1" dirty="0">
                        <a:solidFill>
                          <a:srgbClr val="0070C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smtClean="0">
                          <a:solidFill>
                            <a:srgbClr val="0070C0"/>
                          </a:solidFill>
                          <a:latin typeface="Comic Sans MS" pitchFamily="66" charset="0"/>
                        </a:rPr>
                        <a:t>11</a:t>
                      </a:r>
                      <a:r>
                        <a:rPr lang="en-US" b="1" baseline="30000" dirty="0" smtClean="0">
                          <a:solidFill>
                            <a:srgbClr val="0070C0"/>
                          </a:solidFill>
                          <a:latin typeface="Comic Sans MS" pitchFamily="66" charset="0"/>
                        </a:rPr>
                        <a:t>th</a:t>
                      </a:r>
                      <a:r>
                        <a:rPr lang="en-US" b="1" dirty="0" smtClean="0">
                          <a:solidFill>
                            <a:srgbClr val="0070C0"/>
                          </a:solidFill>
                          <a:latin typeface="Comic Sans MS" pitchFamily="66" charset="0"/>
                        </a:rPr>
                        <a:t> </a:t>
                      </a:r>
                      <a:endParaRPr lang="en-US" b="1" dirty="0">
                        <a:solidFill>
                          <a:srgbClr val="0070C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smtClean="0">
                          <a:solidFill>
                            <a:srgbClr val="0070C0"/>
                          </a:solidFill>
                          <a:latin typeface="Comic Sans MS" pitchFamily="66" charset="0"/>
                        </a:rPr>
                        <a:t>17</a:t>
                      </a:r>
                      <a:r>
                        <a:rPr lang="en-US" b="1" baseline="30000" dirty="0" smtClean="0">
                          <a:solidFill>
                            <a:srgbClr val="0070C0"/>
                          </a:solidFill>
                          <a:latin typeface="Comic Sans MS" pitchFamily="66" charset="0"/>
                        </a:rPr>
                        <a:t>th</a:t>
                      </a:r>
                      <a:r>
                        <a:rPr lang="en-US" b="1" dirty="0" smtClean="0">
                          <a:solidFill>
                            <a:srgbClr val="0070C0"/>
                          </a:solidFill>
                          <a:latin typeface="Comic Sans MS" pitchFamily="66" charset="0"/>
                        </a:rPr>
                        <a:t> </a:t>
                      </a:r>
                      <a:endParaRPr lang="en-US" b="1" dirty="0">
                        <a:solidFill>
                          <a:srgbClr val="0070C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smtClean="0">
                          <a:solidFill>
                            <a:srgbClr val="0070C0"/>
                          </a:solidFill>
                          <a:latin typeface="Comic Sans MS" pitchFamily="66" charset="0"/>
                        </a:rPr>
                        <a:t>Gen 8:10</a:t>
                      </a:r>
                      <a:endParaRPr lang="en-US" b="1" dirty="0">
                        <a:solidFill>
                          <a:srgbClr val="0070C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smtClean="0">
                          <a:solidFill>
                            <a:srgbClr val="0070C0"/>
                          </a:solidFill>
                          <a:latin typeface="Comic Sans MS" pitchFamily="66" charset="0"/>
                        </a:rPr>
                        <a:t>Dove sent out</a:t>
                      </a:r>
                      <a:endParaRPr lang="en-US" b="1" dirty="0">
                        <a:solidFill>
                          <a:srgbClr val="0070C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58322">
                <a:tc>
                  <a:txBody>
                    <a:bodyPr/>
                    <a:lstStyle/>
                    <a:p>
                      <a:r>
                        <a:rPr lang="en-US" b="1" dirty="0" smtClean="0">
                          <a:solidFill>
                            <a:srgbClr val="002060"/>
                          </a:solidFill>
                          <a:latin typeface="Comic Sans MS" pitchFamily="66" charset="0"/>
                        </a:rPr>
                        <a:t>9.  600</a:t>
                      </a:r>
                      <a:r>
                        <a:rPr lang="en-US" b="1" baseline="30000" dirty="0" smtClean="0">
                          <a:solidFill>
                            <a:srgbClr val="002060"/>
                          </a:solidFill>
                          <a:latin typeface="Comic Sans MS" pitchFamily="66" charset="0"/>
                        </a:rPr>
                        <a:t>TH</a:t>
                      </a:r>
                      <a:r>
                        <a:rPr lang="en-US" b="1" dirty="0" smtClean="0">
                          <a:solidFill>
                            <a:srgbClr val="002060"/>
                          </a:solidFill>
                          <a:latin typeface="Comic Sans MS" pitchFamily="66" charset="0"/>
                        </a:rPr>
                        <a:t> </a:t>
                      </a:r>
                      <a:endParaRPr lang="en-US" b="1" dirty="0">
                        <a:solidFill>
                          <a:srgbClr val="00206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smtClean="0">
                          <a:solidFill>
                            <a:srgbClr val="002060"/>
                          </a:solidFill>
                          <a:latin typeface="Comic Sans MS" pitchFamily="66" charset="0"/>
                        </a:rPr>
                        <a:t>11</a:t>
                      </a:r>
                      <a:r>
                        <a:rPr lang="en-US" b="1" baseline="30000" dirty="0" smtClean="0">
                          <a:solidFill>
                            <a:srgbClr val="002060"/>
                          </a:solidFill>
                          <a:latin typeface="Comic Sans MS" pitchFamily="66" charset="0"/>
                        </a:rPr>
                        <a:t>th</a:t>
                      </a:r>
                      <a:r>
                        <a:rPr lang="en-US" b="1" dirty="0" smtClean="0">
                          <a:solidFill>
                            <a:srgbClr val="002060"/>
                          </a:solidFill>
                          <a:latin typeface="Comic Sans MS" pitchFamily="66" charset="0"/>
                        </a:rPr>
                        <a:t> </a:t>
                      </a:r>
                      <a:endParaRPr lang="en-US" b="1" dirty="0">
                        <a:solidFill>
                          <a:srgbClr val="00206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smtClean="0">
                          <a:solidFill>
                            <a:srgbClr val="002060"/>
                          </a:solidFill>
                          <a:latin typeface="Comic Sans MS" pitchFamily="66" charset="0"/>
                        </a:rPr>
                        <a:t>24</a:t>
                      </a:r>
                      <a:r>
                        <a:rPr lang="en-US" b="1" baseline="30000" dirty="0" smtClean="0">
                          <a:solidFill>
                            <a:srgbClr val="002060"/>
                          </a:solidFill>
                          <a:latin typeface="Comic Sans MS" pitchFamily="66" charset="0"/>
                        </a:rPr>
                        <a:t>th</a:t>
                      </a:r>
                      <a:r>
                        <a:rPr lang="en-US" b="1" dirty="0" smtClean="0">
                          <a:solidFill>
                            <a:srgbClr val="002060"/>
                          </a:solidFill>
                          <a:latin typeface="Comic Sans MS" pitchFamily="66" charset="0"/>
                        </a:rPr>
                        <a:t> </a:t>
                      </a:r>
                      <a:endParaRPr lang="en-US" b="1" dirty="0">
                        <a:solidFill>
                          <a:srgbClr val="00206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smtClean="0">
                          <a:solidFill>
                            <a:srgbClr val="002060"/>
                          </a:solidFill>
                          <a:latin typeface="Comic Sans MS" pitchFamily="66" charset="0"/>
                        </a:rPr>
                        <a:t>Gen 8:12</a:t>
                      </a:r>
                      <a:endParaRPr lang="en-US" b="1" dirty="0">
                        <a:solidFill>
                          <a:srgbClr val="00206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smtClean="0">
                          <a:solidFill>
                            <a:srgbClr val="002060"/>
                          </a:solidFill>
                          <a:latin typeface="Comic Sans MS" pitchFamily="66" charset="0"/>
                        </a:rPr>
                        <a:t>Dove sent out again</a:t>
                      </a:r>
                      <a:endParaRPr lang="en-US" b="1" dirty="0">
                        <a:solidFill>
                          <a:srgbClr val="00206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58322">
                <a:tc>
                  <a:txBody>
                    <a:bodyPr/>
                    <a:lstStyle/>
                    <a:p>
                      <a:r>
                        <a:rPr lang="en-US" b="1" dirty="0" smtClean="0">
                          <a:solidFill>
                            <a:srgbClr val="0070C0"/>
                          </a:solidFill>
                          <a:latin typeface="Comic Sans MS" pitchFamily="66" charset="0"/>
                        </a:rPr>
                        <a:t>10.  601</a:t>
                      </a:r>
                      <a:r>
                        <a:rPr lang="en-US" b="1" baseline="30000" dirty="0" smtClean="0">
                          <a:solidFill>
                            <a:srgbClr val="0070C0"/>
                          </a:solidFill>
                          <a:latin typeface="Comic Sans MS" pitchFamily="66" charset="0"/>
                        </a:rPr>
                        <a:t>ST</a:t>
                      </a:r>
                      <a:r>
                        <a:rPr lang="en-US" b="1" dirty="0" smtClean="0">
                          <a:solidFill>
                            <a:srgbClr val="0070C0"/>
                          </a:solidFill>
                          <a:latin typeface="Comic Sans MS" pitchFamily="66" charset="0"/>
                        </a:rPr>
                        <a:t> </a:t>
                      </a:r>
                      <a:endParaRPr lang="en-US" b="1" dirty="0">
                        <a:solidFill>
                          <a:srgbClr val="0070C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smtClean="0">
                          <a:solidFill>
                            <a:srgbClr val="0070C0"/>
                          </a:solidFill>
                          <a:latin typeface="Comic Sans MS" pitchFamily="66" charset="0"/>
                        </a:rPr>
                        <a:t>1</a:t>
                      </a:r>
                      <a:r>
                        <a:rPr lang="en-US" b="1" baseline="30000" dirty="0" smtClean="0">
                          <a:solidFill>
                            <a:srgbClr val="0070C0"/>
                          </a:solidFill>
                          <a:latin typeface="Comic Sans MS" pitchFamily="66" charset="0"/>
                        </a:rPr>
                        <a:t>st</a:t>
                      </a:r>
                      <a:r>
                        <a:rPr lang="en-US" b="1" dirty="0" smtClean="0">
                          <a:solidFill>
                            <a:srgbClr val="0070C0"/>
                          </a:solidFill>
                          <a:latin typeface="Comic Sans MS" pitchFamily="66" charset="0"/>
                        </a:rPr>
                        <a:t> </a:t>
                      </a:r>
                      <a:endParaRPr lang="en-US" b="1" dirty="0">
                        <a:solidFill>
                          <a:srgbClr val="0070C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smtClean="0">
                          <a:solidFill>
                            <a:srgbClr val="0070C0"/>
                          </a:solidFill>
                          <a:latin typeface="Comic Sans MS" pitchFamily="66" charset="0"/>
                        </a:rPr>
                        <a:t>1</a:t>
                      </a:r>
                      <a:r>
                        <a:rPr lang="en-US" b="1" baseline="30000" dirty="0" smtClean="0">
                          <a:solidFill>
                            <a:srgbClr val="0070C0"/>
                          </a:solidFill>
                          <a:latin typeface="Comic Sans MS" pitchFamily="66" charset="0"/>
                        </a:rPr>
                        <a:t>st</a:t>
                      </a:r>
                      <a:r>
                        <a:rPr lang="en-US" b="1" dirty="0" smtClean="0">
                          <a:solidFill>
                            <a:srgbClr val="0070C0"/>
                          </a:solidFill>
                          <a:latin typeface="Comic Sans MS" pitchFamily="66" charset="0"/>
                        </a:rPr>
                        <a:t> </a:t>
                      </a:r>
                      <a:endParaRPr lang="en-US" b="1" dirty="0">
                        <a:solidFill>
                          <a:srgbClr val="0070C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b="1" dirty="0" smtClean="0">
                          <a:solidFill>
                            <a:srgbClr val="0070C0"/>
                          </a:solidFill>
                          <a:latin typeface="Comic Sans MS" pitchFamily="66" charset="0"/>
                        </a:rPr>
                        <a:t>Gen</a:t>
                      </a:r>
                      <a:r>
                        <a:rPr lang="en-US" b="1" baseline="0" dirty="0" smtClean="0">
                          <a:solidFill>
                            <a:srgbClr val="0070C0"/>
                          </a:solidFill>
                          <a:latin typeface="Comic Sans MS" pitchFamily="66" charset="0"/>
                        </a:rPr>
                        <a:t> </a:t>
                      </a:r>
                      <a:r>
                        <a:rPr lang="en-US" b="1" dirty="0" smtClean="0">
                          <a:solidFill>
                            <a:srgbClr val="0070C0"/>
                          </a:solidFill>
                          <a:latin typeface="Comic Sans MS" pitchFamily="66" charset="0"/>
                        </a:rPr>
                        <a:t>8:13</a:t>
                      </a:r>
                      <a:endParaRPr lang="en-US" b="1" dirty="0">
                        <a:solidFill>
                          <a:srgbClr val="0070C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smtClean="0">
                          <a:solidFill>
                            <a:srgbClr val="0070C0"/>
                          </a:solidFill>
                          <a:latin typeface="Comic Sans MS" pitchFamily="66" charset="0"/>
                        </a:rPr>
                        <a:t>Waters dried up</a:t>
                      </a:r>
                      <a:endParaRPr lang="en-US" b="1" dirty="0">
                        <a:solidFill>
                          <a:srgbClr val="0070C0"/>
                        </a:solidFill>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7365">
                <a:tc>
                  <a:txBody>
                    <a:bodyPr/>
                    <a:lstStyle/>
                    <a:p>
                      <a:r>
                        <a:rPr lang="en-US" sz="2000" b="1" dirty="0" smtClean="0">
                          <a:ln>
                            <a:solidFill>
                              <a:schemeClr val="tx2">
                                <a:lumMod val="85000"/>
                                <a:lumOff val="15000"/>
                              </a:schemeClr>
                            </a:solidFill>
                          </a:ln>
                          <a:solidFill>
                            <a:srgbClr val="8C4C64"/>
                          </a:solidFill>
                          <a:effectLst/>
                          <a:latin typeface="Comic Sans MS" pitchFamily="66" charset="0"/>
                        </a:rPr>
                        <a:t>11. </a:t>
                      </a:r>
                      <a:r>
                        <a:rPr lang="en-US" sz="2000" b="1" dirty="0" smtClean="0">
                          <a:ln>
                            <a:solidFill>
                              <a:schemeClr val="tx2">
                                <a:lumMod val="85000"/>
                                <a:lumOff val="15000"/>
                              </a:schemeClr>
                            </a:solidFill>
                          </a:ln>
                          <a:solidFill>
                            <a:srgbClr val="FFFF00"/>
                          </a:solidFill>
                          <a:effectLst/>
                          <a:latin typeface="Comic Sans MS" pitchFamily="66" charset="0"/>
                        </a:rPr>
                        <a:t>601</a:t>
                      </a:r>
                      <a:r>
                        <a:rPr lang="en-US" sz="2000" b="1" baseline="30000" dirty="0" smtClean="0">
                          <a:ln>
                            <a:solidFill>
                              <a:schemeClr val="tx2">
                                <a:lumMod val="85000"/>
                                <a:lumOff val="15000"/>
                              </a:schemeClr>
                            </a:solidFill>
                          </a:ln>
                          <a:solidFill>
                            <a:srgbClr val="FFFF00"/>
                          </a:solidFill>
                          <a:effectLst/>
                          <a:latin typeface="Comic Sans MS" pitchFamily="66" charset="0"/>
                        </a:rPr>
                        <a:t>ST</a:t>
                      </a:r>
                      <a:r>
                        <a:rPr lang="en-US" sz="2000" b="1" dirty="0" smtClean="0">
                          <a:ln>
                            <a:solidFill>
                              <a:schemeClr val="tx2">
                                <a:lumMod val="85000"/>
                                <a:lumOff val="15000"/>
                              </a:schemeClr>
                            </a:solidFill>
                          </a:ln>
                          <a:solidFill>
                            <a:srgbClr val="8C4C64"/>
                          </a:solidFill>
                          <a:effectLst/>
                          <a:latin typeface="Comic Sans MS" pitchFamily="66" charset="0"/>
                        </a:rPr>
                        <a:t> </a:t>
                      </a:r>
                      <a:endParaRPr lang="en-US" sz="2000" b="1" dirty="0">
                        <a:ln>
                          <a:solidFill>
                            <a:schemeClr val="tx2">
                              <a:lumMod val="85000"/>
                              <a:lumOff val="15000"/>
                            </a:schemeClr>
                          </a:solidFill>
                        </a:ln>
                        <a:solidFill>
                          <a:srgbClr val="8C4C64"/>
                        </a:solidFill>
                        <a:effectLst/>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w="77470" h="12700" prst="softRound"/>
                      <a:lightRig rig="flood" dir="t"/>
                    </a:cell3D>
                    <a:solidFill>
                      <a:srgbClr val="FF66FF"/>
                    </a:solidFill>
                  </a:tcPr>
                </a:tc>
                <a:tc>
                  <a:txBody>
                    <a:bodyPr/>
                    <a:lstStyle/>
                    <a:p>
                      <a:pPr algn="ctr"/>
                      <a:r>
                        <a:rPr lang="en-US" sz="2000" b="1" dirty="0" smtClean="0">
                          <a:ln>
                            <a:solidFill>
                              <a:schemeClr val="tx2">
                                <a:lumMod val="85000"/>
                                <a:lumOff val="15000"/>
                              </a:schemeClr>
                            </a:solidFill>
                          </a:ln>
                          <a:solidFill>
                            <a:srgbClr val="FFFF00"/>
                          </a:solidFill>
                          <a:effectLst/>
                          <a:latin typeface="Comic Sans MS" pitchFamily="66" charset="0"/>
                        </a:rPr>
                        <a:t>2</a:t>
                      </a:r>
                      <a:r>
                        <a:rPr lang="en-US" sz="2000" b="1" baseline="30000" dirty="0" smtClean="0">
                          <a:ln>
                            <a:solidFill>
                              <a:schemeClr val="tx2">
                                <a:lumMod val="85000"/>
                                <a:lumOff val="15000"/>
                              </a:schemeClr>
                            </a:solidFill>
                          </a:ln>
                          <a:solidFill>
                            <a:srgbClr val="FFFF00"/>
                          </a:solidFill>
                          <a:effectLst/>
                          <a:latin typeface="Comic Sans MS" pitchFamily="66" charset="0"/>
                        </a:rPr>
                        <a:t>nd</a:t>
                      </a:r>
                      <a:r>
                        <a:rPr lang="en-US" sz="2000" b="1" dirty="0" smtClean="0">
                          <a:ln>
                            <a:solidFill>
                              <a:schemeClr val="tx2">
                                <a:lumMod val="85000"/>
                                <a:lumOff val="15000"/>
                              </a:schemeClr>
                            </a:solidFill>
                          </a:ln>
                          <a:solidFill>
                            <a:srgbClr val="FFFF00"/>
                          </a:solidFill>
                          <a:effectLst/>
                          <a:latin typeface="Comic Sans MS" pitchFamily="66" charset="0"/>
                        </a:rPr>
                        <a:t> </a:t>
                      </a:r>
                      <a:endParaRPr lang="en-US" sz="2000" b="1" dirty="0">
                        <a:ln>
                          <a:solidFill>
                            <a:schemeClr val="tx2">
                              <a:lumMod val="85000"/>
                              <a:lumOff val="15000"/>
                            </a:schemeClr>
                          </a:solidFill>
                        </a:ln>
                        <a:solidFill>
                          <a:srgbClr val="FFFF00"/>
                        </a:solidFill>
                        <a:effectLst/>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w="77470" h="12700" prst="softRound"/>
                      <a:lightRig rig="flood" dir="t"/>
                    </a:cell3D>
                    <a:solidFill>
                      <a:srgbClr val="0000FF"/>
                    </a:solidFill>
                  </a:tcPr>
                </a:tc>
                <a:tc>
                  <a:txBody>
                    <a:bodyPr/>
                    <a:lstStyle/>
                    <a:p>
                      <a:pPr algn="ctr"/>
                      <a:r>
                        <a:rPr lang="en-US" sz="2000" b="1" dirty="0" smtClean="0">
                          <a:ln>
                            <a:solidFill>
                              <a:schemeClr val="tx2">
                                <a:lumMod val="85000"/>
                                <a:lumOff val="15000"/>
                              </a:schemeClr>
                            </a:solidFill>
                          </a:ln>
                          <a:solidFill>
                            <a:srgbClr val="FFFF00"/>
                          </a:solidFill>
                          <a:effectLst/>
                          <a:latin typeface="Comic Sans MS" pitchFamily="66" charset="0"/>
                        </a:rPr>
                        <a:t>27</a:t>
                      </a:r>
                      <a:r>
                        <a:rPr lang="en-US" sz="2000" b="1" baseline="30000" dirty="0" smtClean="0">
                          <a:ln>
                            <a:solidFill>
                              <a:schemeClr val="tx2">
                                <a:lumMod val="85000"/>
                                <a:lumOff val="15000"/>
                              </a:schemeClr>
                            </a:solidFill>
                          </a:ln>
                          <a:solidFill>
                            <a:srgbClr val="FFFF00"/>
                          </a:solidFill>
                          <a:effectLst/>
                          <a:latin typeface="Comic Sans MS" pitchFamily="66" charset="0"/>
                        </a:rPr>
                        <a:t>th</a:t>
                      </a:r>
                      <a:r>
                        <a:rPr lang="en-US" sz="2000" b="1" dirty="0" smtClean="0">
                          <a:ln>
                            <a:solidFill>
                              <a:schemeClr val="tx2">
                                <a:lumMod val="85000"/>
                                <a:lumOff val="15000"/>
                              </a:schemeClr>
                            </a:solidFill>
                          </a:ln>
                          <a:solidFill>
                            <a:srgbClr val="8C4C64"/>
                          </a:solidFill>
                          <a:effectLst/>
                          <a:latin typeface="Comic Sans MS" pitchFamily="66" charset="0"/>
                        </a:rPr>
                        <a:t> </a:t>
                      </a:r>
                      <a:endParaRPr lang="en-US" sz="2000" b="1" dirty="0">
                        <a:ln>
                          <a:solidFill>
                            <a:schemeClr val="tx2">
                              <a:lumMod val="85000"/>
                              <a:lumOff val="15000"/>
                            </a:schemeClr>
                          </a:solidFill>
                        </a:ln>
                        <a:solidFill>
                          <a:srgbClr val="8C4C64"/>
                        </a:solidFill>
                        <a:effectLst/>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w="77470" h="12700" prst="softRound"/>
                      <a:lightRig rig="flood" dir="t"/>
                    </a:cell3D>
                    <a:solidFill>
                      <a:srgbClr val="0000FF"/>
                    </a:solidFill>
                  </a:tcPr>
                </a:tc>
                <a:tc>
                  <a:txBody>
                    <a:bodyPr/>
                    <a:lstStyle/>
                    <a:p>
                      <a:pPr algn="ctr"/>
                      <a:r>
                        <a:rPr lang="en-US" sz="2000" b="1" dirty="0" smtClean="0">
                          <a:ln>
                            <a:solidFill>
                              <a:schemeClr val="tx2">
                                <a:lumMod val="85000"/>
                                <a:lumOff val="15000"/>
                              </a:schemeClr>
                            </a:solidFill>
                          </a:ln>
                          <a:solidFill>
                            <a:srgbClr val="FFFF00"/>
                          </a:solidFill>
                          <a:effectLst/>
                          <a:latin typeface="Comic Sans MS" pitchFamily="66" charset="0"/>
                        </a:rPr>
                        <a:t>Gen 8:14</a:t>
                      </a:r>
                      <a:endParaRPr lang="en-US" sz="2000" b="1" dirty="0">
                        <a:ln>
                          <a:solidFill>
                            <a:schemeClr val="tx2">
                              <a:lumMod val="85000"/>
                              <a:lumOff val="15000"/>
                            </a:schemeClr>
                          </a:solidFill>
                        </a:ln>
                        <a:solidFill>
                          <a:srgbClr val="FFFF00"/>
                        </a:solidFill>
                        <a:effectLst/>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w="77470" h="12700" prst="softRound"/>
                      <a:lightRig rig="flood" dir="t"/>
                    </a:cell3D>
                    <a:solidFill>
                      <a:srgbClr val="FF66FF"/>
                    </a:solidFill>
                  </a:tcPr>
                </a:tc>
                <a:tc>
                  <a:txBody>
                    <a:bodyPr/>
                    <a:lstStyle/>
                    <a:p>
                      <a:r>
                        <a:rPr lang="en-US" sz="2000" b="1" dirty="0" smtClean="0">
                          <a:ln>
                            <a:solidFill>
                              <a:schemeClr val="tx2">
                                <a:lumMod val="85000"/>
                                <a:lumOff val="15000"/>
                              </a:schemeClr>
                            </a:solidFill>
                          </a:ln>
                          <a:solidFill>
                            <a:srgbClr val="FFFF00"/>
                          </a:solidFill>
                          <a:effectLst/>
                          <a:latin typeface="Comic Sans MS" pitchFamily="66" charset="0"/>
                        </a:rPr>
                        <a:t>Noah leaves ark</a:t>
                      </a:r>
                      <a:endParaRPr lang="en-US" sz="2000" b="1" dirty="0">
                        <a:ln>
                          <a:solidFill>
                            <a:schemeClr val="tx2">
                              <a:lumMod val="85000"/>
                              <a:lumOff val="15000"/>
                            </a:schemeClr>
                          </a:solidFill>
                        </a:ln>
                        <a:solidFill>
                          <a:srgbClr val="FFFF00"/>
                        </a:solidFill>
                        <a:effectLst/>
                        <a:latin typeface="Comic Sans MS"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w="77470" h="12700" prst="softRound"/>
                      <a:lightRig rig="flood" dir="t"/>
                    </a:cell3D>
                    <a:solidFill>
                      <a:srgbClr val="FF66FF"/>
                    </a:solidFill>
                  </a:tcPr>
                </a:tc>
              </a:tr>
            </a:tbl>
          </a:graphicData>
        </a:graphic>
      </p:graphicFrame>
      <p:sp>
        <p:nvSpPr>
          <p:cNvPr id="7" name="Rectangle 6"/>
          <p:cNvSpPr/>
          <p:nvPr/>
        </p:nvSpPr>
        <p:spPr>
          <a:xfrm>
            <a:off x="621804" y="6165304"/>
            <a:ext cx="9304028" cy="462280"/>
          </a:xfrm>
          <a:prstGeom prst="rect">
            <a:avLst/>
          </a:prstGeom>
          <a:noFill/>
          <a:ln w="76200">
            <a:solidFill>
              <a:srgbClr val="990033"/>
            </a:solidFill>
          </a:ln>
          <a:effectLst>
            <a:glow rad="139700">
              <a:schemeClr val="accent2">
                <a:satMod val="175000"/>
                <a:alpha val="40000"/>
              </a:schemeClr>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TextBox 7"/>
          <p:cNvSpPr txBox="1"/>
          <p:nvPr/>
        </p:nvSpPr>
        <p:spPr>
          <a:xfrm>
            <a:off x="9115319" y="3101488"/>
            <a:ext cx="2903803" cy="3351848"/>
          </a:xfrm>
          <a:prstGeom prst="snip2SameRect">
            <a:avLst/>
          </a:prstGeom>
          <a:effectLst>
            <a:glow rad="139700">
              <a:schemeClr val="accent2">
                <a:satMod val="175000"/>
                <a:alpha val="40000"/>
              </a:schemeClr>
            </a:glow>
            <a:outerShdw blurRad="40000" dist="23000" dir="5400000" rotWithShape="0">
              <a:srgbClr val="000000">
                <a:alpha val="35000"/>
              </a:srgbClr>
            </a:outerShdw>
          </a:effectLst>
        </p:spPr>
        <p:style>
          <a:lnRef idx="0">
            <a:schemeClr val="dk1"/>
          </a:lnRef>
          <a:fillRef idx="3">
            <a:schemeClr val="dk1"/>
          </a:fillRef>
          <a:effectRef idx="3">
            <a:schemeClr val="dk1"/>
          </a:effectRef>
          <a:fontRef idx="minor">
            <a:schemeClr val="lt1"/>
          </a:fontRef>
        </p:style>
        <p:txBody>
          <a:bodyPr wrap="square" rtlCol="0">
            <a:spAutoFit/>
            <a:scene3d>
              <a:camera prst="orthographicFront"/>
              <a:lightRig rig="soft" dir="t">
                <a:rot lat="0" lon="0" rev="10800000"/>
              </a:lightRig>
            </a:scene3d>
            <a:sp3d>
              <a:bevelT w="27940" h="12700"/>
              <a:contourClr>
                <a:srgbClr val="DDDDDD"/>
              </a:contourClr>
            </a:sp3d>
          </a:bodyPr>
          <a:lstStyle/>
          <a:p>
            <a:pPr algn="ctr">
              <a:lnSpc>
                <a:spcPct val="90000"/>
              </a:lnSpc>
            </a:pPr>
            <a:r>
              <a:rPr lang="en-US" sz="2200" b="1" spc="150" dirty="0">
                <a:ln w="11430"/>
                <a:solidFill>
                  <a:srgbClr val="F8F8F8"/>
                </a:solidFill>
                <a:effectLst>
                  <a:outerShdw blurRad="25400" algn="tl" rotWithShape="0">
                    <a:srgbClr val="000000">
                      <a:alpha val="43000"/>
                    </a:srgbClr>
                  </a:outerShdw>
                </a:effectLst>
                <a:latin typeface="Comic Sans MS" pitchFamily="66" charset="0"/>
              </a:rPr>
              <a:t>T</a:t>
            </a:r>
            <a:r>
              <a:rPr lang="en-US" sz="2200" b="1" spc="150" dirty="0" smtClean="0">
                <a:ln w="11430"/>
                <a:solidFill>
                  <a:srgbClr val="F8F8F8"/>
                </a:solidFill>
                <a:effectLst>
                  <a:outerShdw blurRad="25400" algn="tl" rotWithShape="0">
                    <a:srgbClr val="000000">
                      <a:alpha val="43000"/>
                    </a:srgbClr>
                  </a:outerShdw>
                </a:effectLst>
                <a:latin typeface="Comic Sans MS" pitchFamily="66" charset="0"/>
              </a:rPr>
              <a:t>he </a:t>
            </a:r>
            <a:r>
              <a:rPr lang="en-US" sz="2200" b="1" spc="150" dirty="0" smtClean="0">
                <a:ln w="11430">
                  <a:solidFill>
                    <a:srgbClr val="FF66FF"/>
                  </a:solidFill>
                </a:ln>
                <a:solidFill>
                  <a:srgbClr val="FFFF00"/>
                </a:solidFill>
                <a:effectLst>
                  <a:outerShdw blurRad="25400" algn="tl" rotWithShape="0">
                    <a:srgbClr val="000000">
                      <a:alpha val="43000"/>
                    </a:srgbClr>
                  </a:outerShdw>
                </a:effectLst>
                <a:latin typeface="Comic Sans MS" pitchFamily="66" charset="0"/>
              </a:rPr>
              <a:t>last Calendar </a:t>
            </a:r>
            <a:r>
              <a:rPr lang="en-US" sz="2200" b="1" u="sng" spc="150" dirty="0" smtClean="0">
                <a:ln w="11430">
                  <a:solidFill>
                    <a:srgbClr val="FF66FF"/>
                  </a:solidFill>
                </a:ln>
                <a:solidFill>
                  <a:srgbClr val="FFFF00"/>
                </a:solidFill>
                <a:effectLst>
                  <a:outerShdw blurRad="25400" algn="tl" rotWithShape="0">
                    <a:srgbClr val="000000">
                      <a:alpha val="43000"/>
                    </a:srgbClr>
                  </a:outerShdw>
                </a:effectLst>
                <a:latin typeface="Comic Sans MS" pitchFamily="66" charset="0"/>
              </a:rPr>
              <a:t>Date</a:t>
            </a:r>
            <a:r>
              <a:rPr lang="en-US" sz="2200" b="1" spc="150" dirty="0" smtClean="0">
                <a:ln w="11430">
                  <a:solidFill>
                    <a:srgbClr val="FF66FF"/>
                  </a:solidFill>
                </a:ln>
                <a:solidFill>
                  <a:srgbClr val="FFFF00"/>
                </a:solidFill>
                <a:effectLst>
                  <a:outerShdw blurRad="25400" algn="tl" rotWithShape="0">
                    <a:srgbClr val="000000">
                      <a:alpha val="43000"/>
                    </a:srgbClr>
                  </a:outerShdw>
                </a:effectLst>
                <a:latin typeface="Comic Sans MS" pitchFamily="66" charset="0"/>
              </a:rPr>
              <a:t> Clue </a:t>
            </a:r>
            <a:r>
              <a:rPr lang="en-US" sz="2200" b="1" spc="150" dirty="0" smtClean="0">
                <a:ln w="11430"/>
                <a:solidFill>
                  <a:srgbClr val="F8F8F8"/>
                </a:solidFill>
                <a:effectLst>
                  <a:outerShdw blurRad="25400" algn="tl" rotWithShape="0">
                    <a:srgbClr val="000000">
                      <a:alpha val="43000"/>
                    </a:srgbClr>
                  </a:outerShdw>
                </a:effectLst>
                <a:latin typeface="Comic Sans MS" pitchFamily="66" charset="0"/>
              </a:rPr>
              <a:t>in the Flood account was examined in comparison </a:t>
            </a:r>
          </a:p>
          <a:p>
            <a:pPr algn="ctr">
              <a:lnSpc>
                <a:spcPct val="90000"/>
              </a:lnSpc>
            </a:pPr>
            <a:r>
              <a:rPr lang="en-US" sz="2200" b="1" spc="150" dirty="0" smtClean="0">
                <a:ln w="11430"/>
                <a:solidFill>
                  <a:srgbClr val="F8F8F8"/>
                </a:solidFill>
                <a:effectLst>
                  <a:outerShdw blurRad="25400" algn="tl" rotWithShape="0">
                    <a:srgbClr val="000000">
                      <a:alpha val="43000"/>
                    </a:srgbClr>
                  </a:outerShdw>
                </a:effectLst>
                <a:latin typeface="Comic Sans MS" pitchFamily="66" charset="0"/>
              </a:rPr>
              <a:t>to the </a:t>
            </a:r>
            <a:br>
              <a:rPr lang="en-US" sz="2200" b="1" spc="150" dirty="0" smtClean="0">
                <a:ln w="11430"/>
                <a:solidFill>
                  <a:srgbClr val="F8F8F8"/>
                </a:solidFill>
                <a:effectLst>
                  <a:outerShdw blurRad="25400" algn="tl" rotWithShape="0">
                    <a:srgbClr val="000000">
                      <a:alpha val="43000"/>
                    </a:srgbClr>
                  </a:outerShdw>
                </a:effectLst>
                <a:latin typeface="Comic Sans MS" pitchFamily="66" charset="0"/>
              </a:rPr>
            </a:br>
            <a:r>
              <a:rPr lang="en-US" sz="2200" b="1" spc="150" dirty="0" smtClean="0">
                <a:ln w="11430"/>
                <a:solidFill>
                  <a:srgbClr val="F8F8F8"/>
                </a:solidFill>
                <a:effectLst>
                  <a:outerShdw blurRad="25400" algn="tl" rotWithShape="0">
                    <a:srgbClr val="000000">
                      <a:alpha val="43000"/>
                    </a:srgbClr>
                  </a:outerShdw>
                </a:effectLst>
                <a:latin typeface="Comic Sans MS" pitchFamily="66" charset="0"/>
              </a:rPr>
              <a:t>Omer count on six different calendars.</a:t>
            </a:r>
            <a:endParaRPr lang="en-US" sz="2200" b="1" spc="150" dirty="0">
              <a:ln w="11430"/>
              <a:solidFill>
                <a:srgbClr val="F8F8F8"/>
              </a:solidFill>
              <a:effectLst>
                <a:outerShdw blurRad="25400" algn="tl" rotWithShape="0">
                  <a:srgbClr val="000000">
                    <a:alpha val="43000"/>
                  </a:srgbClr>
                </a:outerShdw>
              </a:effectLst>
              <a:latin typeface="Comic Sans MS" pitchFamily="66" charset="0"/>
            </a:endParaRPr>
          </a:p>
        </p:txBody>
      </p:sp>
      <p:pic>
        <p:nvPicPr>
          <p:cNvPr id="9" name="Picture 2" descr="C:\Users\Rae\Desktop\Art New Grammar 101\white man clip art\yellow-blue smiley faces\Smiley wonders pn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78788" y="1788077"/>
            <a:ext cx="2000250" cy="1514475"/>
          </a:xfrm>
          <a:prstGeom prst="rect">
            <a:avLst/>
          </a:prstGeom>
          <a:noFill/>
          <a:extLst>
            <a:ext uri="{909E8E84-426E-40DD-AFC4-6F175D3DCCD1}">
              <a14:hiddenFill xmlns:a14="http://schemas.microsoft.com/office/drawing/2010/main">
                <a:solidFill>
                  <a:srgbClr val="FFFFFF"/>
                </a:solidFill>
              </a14:hiddenFill>
            </a:ext>
          </a:extLst>
        </p:spPr>
      </p:pic>
      <p:sp>
        <p:nvSpPr>
          <p:cNvPr id="11" name="Rounded Rectangle 10"/>
          <p:cNvSpPr/>
          <p:nvPr/>
        </p:nvSpPr>
        <p:spPr>
          <a:xfrm>
            <a:off x="11479038" y="285300"/>
            <a:ext cx="540085" cy="2855668"/>
          </a:xfrm>
          <a:prstGeom prst="roundRect">
            <a:avLst/>
          </a:prstGeom>
          <a:solidFill>
            <a:srgbClr val="FF99FF"/>
          </a:solidFill>
          <a:ln w="57150">
            <a:solidFill>
              <a:srgbClr val="990033"/>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2400" b="1" dirty="0">
                <a:ln w="1905"/>
                <a:solidFill>
                  <a:srgbClr val="0070C0"/>
                </a:solidFill>
                <a:effectLst>
                  <a:innerShdw blurRad="69850" dist="43180" dir="5400000">
                    <a:srgbClr val="000000">
                      <a:alpha val="65000"/>
                    </a:srgbClr>
                  </a:innerShdw>
                </a:effectLst>
                <a:latin typeface="Arial Rounded MT Bold" pitchFamily="34" charset="0"/>
              </a:rPr>
              <a:t>c</a:t>
            </a:r>
            <a:r>
              <a:rPr lang="en-CA" sz="2400" b="1" dirty="0" smtClean="0">
                <a:ln w="1905"/>
                <a:solidFill>
                  <a:srgbClr val="0070C0"/>
                </a:solidFill>
                <a:effectLst>
                  <a:innerShdw blurRad="69850" dist="43180" dir="5400000">
                    <a:srgbClr val="000000">
                      <a:alpha val="65000"/>
                    </a:srgbClr>
                  </a:innerShdw>
                </a:effectLst>
                <a:latin typeface="Arial Rounded MT Bold" pitchFamily="34" charset="0"/>
              </a:rPr>
              <a:t>)</a:t>
            </a:r>
          </a:p>
          <a:p>
            <a:pPr algn="ctr"/>
            <a:r>
              <a:rPr lang="en-CA" sz="2400" b="1" dirty="0" smtClean="0">
                <a:ln w="1905"/>
                <a:solidFill>
                  <a:srgbClr val="990033"/>
                </a:solidFill>
                <a:effectLst>
                  <a:innerShdw blurRad="69850" dist="43180" dir="5400000">
                    <a:srgbClr val="000000">
                      <a:alpha val="65000"/>
                    </a:srgbClr>
                  </a:innerShdw>
                </a:effectLst>
                <a:latin typeface="Arial Rounded MT Bold" pitchFamily="34" charset="0"/>
              </a:rPr>
              <a:t>REV</a:t>
            </a:r>
            <a:br>
              <a:rPr lang="en-CA" sz="2400" b="1" dirty="0" smtClean="0">
                <a:ln w="1905"/>
                <a:solidFill>
                  <a:srgbClr val="990033"/>
                </a:solidFill>
                <a:effectLst>
                  <a:innerShdw blurRad="69850" dist="43180" dir="5400000">
                    <a:srgbClr val="000000">
                      <a:alpha val="65000"/>
                    </a:srgbClr>
                  </a:innerShdw>
                </a:effectLst>
                <a:latin typeface="Arial Rounded MT Bold" pitchFamily="34" charset="0"/>
              </a:rPr>
            </a:br>
            <a:r>
              <a:rPr lang="en-CA" sz="2400" b="1" dirty="0" smtClean="0">
                <a:ln w="1905"/>
                <a:solidFill>
                  <a:srgbClr val="990033"/>
                </a:solidFill>
                <a:effectLst>
                  <a:innerShdw blurRad="69850" dist="43180" dir="5400000">
                    <a:srgbClr val="000000">
                      <a:alpha val="65000"/>
                    </a:srgbClr>
                  </a:innerShdw>
                </a:effectLst>
                <a:latin typeface="Arial Rounded MT Bold" pitchFamily="34" charset="0"/>
              </a:rPr>
              <a:t>I</a:t>
            </a:r>
            <a:br>
              <a:rPr lang="en-CA" sz="2400" b="1" dirty="0" smtClean="0">
                <a:ln w="1905"/>
                <a:solidFill>
                  <a:srgbClr val="990033"/>
                </a:solidFill>
                <a:effectLst>
                  <a:innerShdw blurRad="69850" dist="43180" dir="5400000">
                    <a:srgbClr val="000000">
                      <a:alpha val="65000"/>
                    </a:srgbClr>
                  </a:innerShdw>
                </a:effectLst>
                <a:latin typeface="Arial Rounded MT Bold" pitchFamily="34" charset="0"/>
              </a:rPr>
            </a:br>
            <a:r>
              <a:rPr lang="en-CA" sz="2400" b="1" dirty="0" smtClean="0">
                <a:ln w="1905"/>
                <a:solidFill>
                  <a:srgbClr val="990033"/>
                </a:solidFill>
                <a:effectLst>
                  <a:innerShdw blurRad="69850" dist="43180" dir="5400000">
                    <a:srgbClr val="000000">
                      <a:alpha val="65000"/>
                    </a:srgbClr>
                  </a:innerShdw>
                </a:effectLst>
                <a:latin typeface="Arial Rounded MT Bold" pitchFamily="34" charset="0"/>
              </a:rPr>
              <a:t>EW</a:t>
            </a:r>
            <a:endParaRPr lang="en-CA" sz="2400" b="1" dirty="0">
              <a:ln w="1905"/>
              <a:solidFill>
                <a:srgbClr val="990033"/>
              </a:solidFill>
              <a:effectLst>
                <a:innerShdw blurRad="69850" dist="43180" dir="5400000">
                  <a:srgbClr val="000000">
                    <a:alpha val="65000"/>
                  </a:srgbClr>
                </a:innerShdw>
              </a:effectLst>
              <a:latin typeface="Arial Rounded MT Bold" pitchFamily="34" charset="0"/>
            </a:endParaRPr>
          </a:p>
        </p:txBody>
      </p:sp>
    </p:spTree>
    <p:extLst>
      <p:ext uri="{BB962C8B-B14F-4D97-AF65-F5344CB8AC3E}">
        <p14:creationId xmlns:p14="http://schemas.microsoft.com/office/powerpoint/2010/main" val="3294482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1250"/>
                                        <p:tgtEl>
                                          <p:spTgt spid="11"/>
                                        </p:tgtEl>
                                      </p:cBhvr>
                                    </p:animEffect>
                                  </p:childTnLst>
                                </p:cTn>
                              </p:par>
                            </p:childTnLst>
                          </p:cTn>
                        </p:par>
                        <p:par>
                          <p:cTn id="8" fill="hold">
                            <p:stCondLst>
                              <p:cond delay="125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20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37"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outVertical)">
                                      <p:cBhvr>
                                        <p:cTn id="16" dur="2000"/>
                                        <p:tgtEl>
                                          <p:spTgt spid="6"/>
                                        </p:tgtEl>
                                      </p:cBhvr>
                                    </p:animEffect>
                                  </p:childTnLst>
                                </p:cTn>
                              </p:par>
                            </p:childTnLst>
                          </p:cTn>
                        </p:par>
                        <p:par>
                          <p:cTn id="17" fill="hold">
                            <p:stCondLst>
                              <p:cond delay="2000"/>
                            </p:stCondLst>
                            <p:childTnLst>
                              <p:par>
                                <p:cTn id="18" presetID="22" presetClass="entr" presetSubtype="1" fill="hold" nodeType="after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wipe(up)">
                                      <p:cBhvr>
                                        <p:cTn id="20" dur="2000"/>
                                        <p:tgtEl>
                                          <p:spTgt spid="8">
                                            <p:txEl>
                                              <p:pRg st="0" end="0"/>
                                            </p:txEl>
                                          </p:spTgt>
                                        </p:tgtEl>
                                      </p:cBhvr>
                                    </p:animEffect>
                                  </p:childTnLst>
                                </p:cTn>
                              </p:par>
                            </p:childTnLst>
                          </p:cTn>
                        </p:par>
                        <p:par>
                          <p:cTn id="21" fill="hold">
                            <p:stCondLst>
                              <p:cond delay="4000"/>
                            </p:stCondLst>
                            <p:childTnLst>
                              <p:par>
                                <p:cTn id="22" presetID="22" presetClass="entr" presetSubtype="1" fill="hold" nodeType="afterEffect">
                                  <p:stCondLst>
                                    <p:cond delay="0"/>
                                  </p:stCondLst>
                                  <p:childTnLst>
                                    <p:set>
                                      <p:cBhvr>
                                        <p:cTn id="23" dur="1" fill="hold">
                                          <p:stCondLst>
                                            <p:cond delay="0"/>
                                          </p:stCondLst>
                                        </p:cTn>
                                        <p:tgtEl>
                                          <p:spTgt spid="8">
                                            <p:txEl>
                                              <p:pRg st="1" end="1"/>
                                            </p:txEl>
                                          </p:spTgt>
                                        </p:tgtEl>
                                        <p:attrNameLst>
                                          <p:attrName>style.visibility</p:attrName>
                                        </p:attrNameLst>
                                      </p:cBhvr>
                                      <p:to>
                                        <p:strVal val="visible"/>
                                      </p:to>
                                    </p:set>
                                    <p:animEffect transition="in" filter="wipe(up)">
                                      <p:cBhvr>
                                        <p:cTn id="24" dur="2000"/>
                                        <p:tgtEl>
                                          <p:spTgt spid="8">
                                            <p:txEl>
                                              <p:pRg st="1" end="1"/>
                                            </p:txEl>
                                          </p:spTgt>
                                        </p:tgtEl>
                                      </p:cBhvr>
                                    </p:animEffect>
                                  </p:childTnLst>
                                </p:cTn>
                              </p:par>
                            </p:childTnLst>
                          </p:cTn>
                        </p:par>
                        <p:par>
                          <p:cTn id="25" fill="hold">
                            <p:stCondLst>
                              <p:cond delay="6000"/>
                            </p:stCondLst>
                            <p:childTnLst>
                              <p:par>
                                <p:cTn id="26" presetID="21" presetClass="entr" presetSubtype="1" fill="hold" grpId="0" nodeType="afterEffect">
                                  <p:stCondLst>
                                    <p:cond delay="1750"/>
                                  </p:stCondLst>
                                  <p:childTnLst>
                                    <p:set>
                                      <p:cBhvr>
                                        <p:cTn id="27" dur="1" fill="hold">
                                          <p:stCondLst>
                                            <p:cond delay="0"/>
                                          </p:stCondLst>
                                        </p:cTn>
                                        <p:tgtEl>
                                          <p:spTgt spid="7"/>
                                        </p:tgtEl>
                                        <p:attrNameLst>
                                          <p:attrName>style.visibility</p:attrName>
                                        </p:attrNameLst>
                                      </p:cBhvr>
                                      <p:to>
                                        <p:strVal val="visible"/>
                                      </p:to>
                                    </p:set>
                                    <p:animEffect transition="in" filter="wheel(1)">
                                      <p:cBhvr>
                                        <p:cTn id="28"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9299025" y="6448251"/>
            <a:ext cx="2844059" cy="365125"/>
          </a:xfrm>
        </p:spPr>
        <p:txBody>
          <a:bodyPr/>
          <a:lstStyle/>
          <a:p>
            <a:fld id="{81FEFA0A-2F20-4B60-98C6-5FFDA469AA1C}" type="slidenum">
              <a:rPr lang="en-US" sz="1200" b="1" smtClean="0">
                <a:solidFill>
                  <a:srgbClr val="5D2D2D"/>
                </a:solidFill>
              </a:rPr>
              <a:pPr/>
              <a:t>11</a:t>
            </a:fld>
            <a:endParaRPr lang="en-US" b="1" dirty="0">
              <a:solidFill>
                <a:srgbClr val="5D2D2D"/>
              </a:solidFill>
            </a:endParaRPr>
          </a:p>
        </p:txBody>
      </p:sp>
      <p:sp>
        <p:nvSpPr>
          <p:cNvPr id="3" name="Title 1"/>
          <p:cNvSpPr txBox="1">
            <a:spLocks/>
          </p:cNvSpPr>
          <p:nvPr/>
        </p:nvSpPr>
        <p:spPr>
          <a:xfrm>
            <a:off x="304800" y="188640"/>
            <a:ext cx="11694268" cy="1440160"/>
          </a:xfrm>
          <a:prstGeom prst="rect">
            <a:avLst/>
          </a:prstGeom>
        </p:spPr>
        <p:txBody>
          <a:bodyPr>
            <a:scene3d>
              <a:camera prst="orthographicFront"/>
              <a:lightRig rig="soft" dir="tl">
                <a:rot lat="0" lon="0" rev="0"/>
              </a:lightRig>
            </a:scene3d>
            <a:sp3d extrusionH="57150" contourW="25400" prstMaterial="matte">
              <a:bevelT w="25400" h="55880"/>
              <a:contourClr>
                <a:schemeClr val="accent2">
                  <a:tint val="20000"/>
                </a:schemeClr>
              </a:contourClr>
            </a:sp3d>
          </a:bodyPr>
          <a:lstStyle>
            <a:lvl1pPr marL="0" indent="0" algn="ctr" defTabSz="914400" rtl="0" eaLnBrk="1" latinLnBrk="0" hangingPunct="1">
              <a:spcBef>
                <a:spcPct val="0"/>
              </a:spcBef>
              <a:buClr>
                <a:schemeClr val="accent6">
                  <a:lumMod val="75000"/>
                </a:schemeClr>
              </a:buClr>
              <a:buSzPct val="128000"/>
              <a:buFont typeface="Georgia" pitchFamily="18" charset="0"/>
              <a:buNone/>
              <a:defRPr sz="4600" b="1" i="0" kern="120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buClr>
                <a:srgbClr val="389066">
                  <a:lumMod val="75000"/>
                </a:srgbClr>
              </a:buClr>
            </a:pPr>
            <a:r>
              <a:rPr lang="en-US" sz="4400" spc="300" dirty="0" smtClean="0">
                <a:ln w="1905"/>
                <a:solidFill>
                  <a:srgbClr val="0070C0"/>
                </a:solidFill>
                <a:effectLst>
                  <a:innerShdw blurRad="69850" dist="43180" dir="5400000">
                    <a:srgbClr val="000000">
                      <a:alpha val="65000"/>
                    </a:srgbClr>
                  </a:innerShdw>
                </a:effectLst>
                <a:latin typeface="Matura MT Script Capitals" pitchFamily="66" charset="0"/>
              </a:rPr>
              <a:t>Yahusha’s</a:t>
            </a:r>
            <a:r>
              <a:rPr lang="en-US" sz="4400" spc="300" dirty="0" smtClean="0">
                <a:ln w="1905"/>
                <a:solidFill>
                  <a:srgbClr val="912AA6"/>
                </a:solidFill>
                <a:effectLst>
                  <a:innerShdw blurRad="69850" dist="43180" dir="5400000">
                    <a:srgbClr val="000000">
                      <a:alpha val="65000"/>
                    </a:srgbClr>
                  </a:innerShdw>
                </a:effectLst>
                <a:latin typeface="Matura MT Script Capitals" pitchFamily="66" charset="0"/>
              </a:rPr>
              <a:t> Passover on </a:t>
            </a:r>
            <a:r>
              <a:rPr lang="en-US" sz="4400" spc="300" dirty="0" smtClean="0">
                <a:ln w="1905"/>
                <a:solidFill>
                  <a:srgbClr val="0070C0"/>
                </a:solidFill>
                <a:effectLst>
                  <a:innerShdw blurRad="69850" dist="43180" dir="5400000">
                    <a:srgbClr val="000000">
                      <a:alpha val="65000"/>
                    </a:srgbClr>
                  </a:innerShdw>
                </a:effectLst>
                <a:latin typeface="Matura MT Script Capitals" pitchFamily="66" charset="0"/>
              </a:rPr>
              <a:t>His</a:t>
            </a:r>
            <a:r>
              <a:rPr lang="en-US" sz="4400" spc="300" dirty="0" smtClean="0">
                <a:ln w="1905"/>
                <a:solidFill>
                  <a:srgbClr val="912AA6"/>
                </a:solidFill>
                <a:effectLst>
                  <a:innerShdw blurRad="69850" dist="43180" dir="5400000">
                    <a:srgbClr val="000000">
                      <a:alpha val="65000"/>
                    </a:srgbClr>
                  </a:innerShdw>
                </a:effectLst>
                <a:latin typeface="Matura MT Script Capitals" pitchFamily="66" charset="0"/>
              </a:rPr>
              <a:t> </a:t>
            </a:r>
            <a:br>
              <a:rPr lang="en-US" sz="4400" spc="300" dirty="0" smtClean="0">
                <a:ln w="1905"/>
                <a:solidFill>
                  <a:srgbClr val="912AA6"/>
                </a:solidFill>
                <a:effectLst>
                  <a:innerShdw blurRad="69850" dist="43180" dir="5400000">
                    <a:srgbClr val="000000">
                      <a:alpha val="65000"/>
                    </a:srgbClr>
                  </a:innerShdw>
                </a:effectLst>
                <a:latin typeface="Matura MT Script Capitals" pitchFamily="66" charset="0"/>
              </a:rPr>
            </a:br>
            <a:r>
              <a:rPr lang="en-US" sz="4400" spc="300" dirty="0" smtClean="0">
                <a:ln w="1905"/>
                <a:solidFill>
                  <a:srgbClr val="912AA6"/>
                </a:solidFill>
                <a:effectLst>
                  <a:innerShdw blurRad="69850" dist="43180" dir="5400000">
                    <a:srgbClr val="000000">
                      <a:alpha val="65000"/>
                    </a:srgbClr>
                  </a:innerShdw>
                </a:effectLst>
                <a:latin typeface="Matura MT Script Capitals" pitchFamily="66" charset="0"/>
              </a:rPr>
              <a:t>Covenant Calendar had a sign &amp; clue: </a:t>
            </a:r>
          </a:p>
        </p:txBody>
      </p:sp>
      <p:pic>
        <p:nvPicPr>
          <p:cNvPr id="4" name="Picture 6" descr="C:\Users\Rae\Desktop\tongues of fire 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58708" y="1626902"/>
            <a:ext cx="2133600" cy="26722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5" name="Picture 7" descr="C:\Users\Rae\Desktop\Jesus-Baptized-0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66220" y="1676556"/>
            <a:ext cx="3515784" cy="26368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6" name="Rectangle 5"/>
          <p:cNvSpPr/>
          <p:nvPr/>
        </p:nvSpPr>
        <p:spPr>
          <a:xfrm>
            <a:off x="1313347" y="4307612"/>
            <a:ext cx="9985426" cy="2123658"/>
          </a:xfrm>
          <a:prstGeom prst="rect">
            <a:avLst/>
          </a:prstGeom>
          <a:noFill/>
        </p:spPr>
        <p:txBody>
          <a:bodyPr wrap="none" lIns="91440" tIns="45720" rIns="91440" bIns="45720">
            <a:spAutoFit/>
            <a:scene3d>
              <a:camera prst="orthographicFront"/>
              <a:lightRig rig="threePt" dir="t"/>
            </a:scene3d>
            <a:sp3d extrusionH="57150">
              <a:bevelT w="38100" h="38100" prst="angle"/>
            </a:sp3d>
          </a:bodyPr>
          <a:lstStyle/>
          <a:p>
            <a:pPr algn="ctr"/>
            <a:r>
              <a:rPr lang="en-US" sz="4400" b="1" dirty="0" smtClean="0">
                <a:ln w="1905"/>
                <a:solidFill>
                  <a:srgbClr val="7030A0"/>
                </a:solidFill>
                <a:effectLst>
                  <a:innerShdw blurRad="69850" dist="43180" dir="5400000">
                    <a:srgbClr val="000000">
                      <a:alpha val="65000"/>
                    </a:srgbClr>
                  </a:innerShdw>
                </a:effectLst>
                <a:latin typeface="Comic Sans MS" pitchFamily="66" charset="0"/>
              </a:rPr>
              <a:t>From</a:t>
            </a:r>
            <a:r>
              <a:rPr lang="en-US" sz="4400" b="1" dirty="0" smtClean="0">
                <a:ln w="1905"/>
                <a:gradFill>
                  <a:gsLst>
                    <a:gs pos="0">
                      <a:srgbClr val="389066">
                        <a:shade val="20000"/>
                        <a:satMod val="200000"/>
                      </a:srgbClr>
                    </a:gs>
                    <a:gs pos="78000">
                      <a:srgbClr val="389066">
                        <a:tint val="90000"/>
                        <a:shade val="89000"/>
                        <a:satMod val="220000"/>
                      </a:srgbClr>
                    </a:gs>
                    <a:gs pos="100000">
                      <a:srgbClr val="389066">
                        <a:tint val="12000"/>
                        <a:satMod val="255000"/>
                      </a:srgbClr>
                    </a:gs>
                  </a:gsLst>
                  <a:lin ang="5400000"/>
                </a:gradFill>
                <a:effectLst>
                  <a:innerShdw blurRad="69850" dist="43180" dir="5400000">
                    <a:srgbClr val="000000">
                      <a:alpha val="65000"/>
                    </a:srgbClr>
                  </a:innerShdw>
                </a:effectLst>
                <a:latin typeface="Comic Sans MS" pitchFamily="66" charset="0"/>
              </a:rPr>
              <a:t> </a:t>
            </a:r>
            <a:r>
              <a:rPr lang="en-US" sz="4400" b="1" dirty="0" smtClean="0">
                <a:ln w="1905"/>
                <a:solidFill>
                  <a:srgbClr val="0070C0"/>
                </a:solidFill>
                <a:effectLst>
                  <a:innerShdw blurRad="69850" dist="43180" dir="5400000">
                    <a:srgbClr val="000000">
                      <a:alpha val="65000"/>
                    </a:srgbClr>
                  </a:innerShdw>
                </a:effectLst>
                <a:latin typeface="Comic Sans MS" pitchFamily="66" charset="0"/>
              </a:rPr>
              <a:t>“water” </a:t>
            </a:r>
            <a:r>
              <a:rPr lang="en-US" sz="4400" b="1" dirty="0" smtClean="0">
                <a:ln w="1905"/>
                <a:solidFill>
                  <a:srgbClr val="7030A0"/>
                </a:solidFill>
                <a:effectLst>
                  <a:innerShdw blurRad="69850" dist="43180" dir="5400000">
                    <a:srgbClr val="000000">
                      <a:alpha val="65000"/>
                    </a:srgbClr>
                  </a:innerShdw>
                </a:effectLst>
                <a:latin typeface="Comic Sans MS" pitchFamily="66" charset="0"/>
              </a:rPr>
              <a:t>to </a:t>
            </a:r>
            <a:r>
              <a:rPr lang="en-US" sz="4400" b="1" dirty="0" smtClean="0">
                <a:ln w="1905"/>
                <a:solidFill>
                  <a:srgbClr val="FF6600"/>
                </a:solidFill>
                <a:effectLst>
                  <a:innerShdw blurRad="69850" dist="43180" dir="5400000">
                    <a:srgbClr val="000000">
                      <a:alpha val="65000"/>
                    </a:srgbClr>
                  </a:innerShdw>
                </a:effectLst>
                <a:latin typeface="Comic Sans MS" pitchFamily="66" charset="0"/>
              </a:rPr>
              <a:t>“fire”</a:t>
            </a:r>
            <a:br>
              <a:rPr lang="en-US" sz="4400" b="1" dirty="0" smtClean="0">
                <a:ln w="1905"/>
                <a:solidFill>
                  <a:srgbClr val="FF6600"/>
                </a:solidFill>
                <a:effectLst>
                  <a:innerShdw blurRad="69850" dist="43180" dir="5400000">
                    <a:srgbClr val="000000">
                      <a:alpha val="65000"/>
                    </a:srgbClr>
                  </a:innerShdw>
                </a:effectLst>
                <a:latin typeface="Comic Sans MS" pitchFamily="66" charset="0"/>
              </a:rPr>
            </a:br>
            <a:r>
              <a:rPr lang="en-US" sz="4400" b="1" dirty="0" smtClean="0">
                <a:ln w="1905"/>
                <a:solidFill>
                  <a:srgbClr val="7030A0"/>
                </a:solidFill>
                <a:effectLst>
                  <a:innerShdw blurRad="69850" dist="43180" dir="5400000">
                    <a:srgbClr val="000000">
                      <a:alpha val="65000"/>
                    </a:srgbClr>
                  </a:innerShdw>
                </a:effectLst>
                <a:latin typeface="Comic Sans MS" pitchFamily="66" charset="0"/>
              </a:rPr>
              <a:t>in 70 weeks discovers a very </a:t>
            </a:r>
            <a:br>
              <a:rPr lang="en-US" sz="4400" b="1" dirty="0" smtClean="0">
                <a:ln w="1905"/>
                <a:solidFill>
                  <a:srgbClr val="7030A0"/>
                </a:solidFill>
                <a:effectLst>
                  <a:innerShdw blurRad="69850" dist="43180" dir="5400000">
                    <a:srgbClr val="000000">
                      <a:alpha val="65000"/>
                    </a:srgbClr>
                  </a:innerShdw>
                </a:effectLst>
                <a:latin typeface="Comic Sans MS" pitchFamily="66" charset="0"/>
              </a:rPr>
            </a:br>
            <a:r>
              <a:rPr lang="en-US" sz="4400" b="1" dirty="0" smtClean="0">
                <a:ln w="1905"/>
                <a:solidFill>
                  <a:srgbClr val="7030A0"/>
                </a:solidFill>
                <a:effectLst>
                  <a:innerShdw blurRad="69850" dist="43180" dir="5400000">
                    <a:srgbClr val="000000">
                      <a:alpha val="65000"/>
                    </a:srgbClr>
                  </a:innerShdw>
                </a:effectLst>
                <a:latin typeface="Comic Sans MS" pitchFamily="66" charset="0"/>
              </a:rPr>
              <a:t>unique clue on one of Noah’s dates.</a:t>
            </a:r>
            <a:endParaRPr lang="en-US" sz="4400" b="1" dirty="0">
              <a:ln w="1905"/>
              <a:solidFill>
                <a:srgbClr val="7030A0"/>
              </a:solidFill>
              <a:effectLst>
                <a:innerShdw blurRad="69850" dist="43180" dir="5400000">
                  <a:srgbClr val="000000">
                    <a:alpha val="65000"/>
                  </a:srgbClr>
                </a:innerShdw>
              </a:effectLst>
              <a:latin typeface="Comic Sans MS" pitchFamily="66" charset="0"/>
            </a:endParaRPr>
          </a:p>
        </p:txBody>
      </p:sp>
      <p:sp>
        <p:nvSpPr>
          <p:cNvPr id="7" name="TextBox 29"/>
          <p:cNvSpPr txBox="1"/>
          <p:nvPr/>
        </p:nvSpPr>
        <p:spPr>
          <a:xfrm>
            <a:off x="1264043" y="1794125"/>
            <a:ext cx="2160240" cy="2509242"/>
          </a:xfrm>
          <a:prstGeom prst="roundRect">
            <a:avLst/>
          </a:prstGeom>
          <a:solidFill>
            <a:srgbClr val="6F3350"/>
          </a:solidFill>
          <a:ln w="57150">
            <a:solidFill>
              <a:srgbClr val="DFA6C0"/>
            </a:solidFill>
          </a:ln>
          <a:scene3d>
            <a:camera prst="orthographicFront"/>
            <a:lightRig rig="soft" dir="t">
              <a:rot lat="0" lon="0" rev="10800000"/>
            </a:lightRig>
          </a:scene3d>
          <a:sp3d>
            <a:bevelT w="152400" h="50800" prst="softRound"/>
          </a:sp3d>
        </p:spPr>
        <p:txBody>
          <a:bodyPr vert="horz" wrap="square" rtlCol="0">
            <a:spAutoFit/>
            <a:sp3d>
              <a:bevelT w="27940" h="12700"/>
              <a:contourClr>
                <a:srgbClr val="DDDDDD"/>
              </a:contourClr>
            </a:sp3d>
          </a:bodyPr>
          <a:lstStyle>
            <a:defPPr>
              <a:defRPr lang="es-E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r>
              <a:rPr lang="en-US" sz="3200" b="1" spc="150" dirty="0" smtClean="0">
                <a:ln w="11430"/>
                <a:solidFill>
                  <a:srgbClr val="F8F8F8"/>
                </a:solidFill>
                <a:effectLst>
                  <a:outerShdw blurRad="25400" algn="tl" rotWithShape="0">
                    <a:srgbClr val="000000">
                      <a:alpha val="43000"/>
                    </a:srgbClr>
                  </a:outerShdw>
                </a:effectLst>
                <a:latin typeface="Comic Sans MS" pitchFamily="66" charset="0"/>
              </a:rPr>
              <a:t>What was found?</a:t>
            </a:r>
          </a:p>
          <a:p>
            <a:pPr algn="ctr"/>
            <a:r>
              <a:rPr lang="en-US" sz="2400" b="1" spc="150" dirty="0" smtClean="0">
                <a:ln w="11430"/>
                <a:solidFill>
                  <a:srgbClr val="00B0F0"/>
                </a:solidFill>
                <a:effectLst>
                  <a:glow rad="127000">
                    <a:schemeClr val="bg1"/>
                  </a:glow>
                  <a:outerShdw blurRad="25400" algn="tl" rotWithShape="0">
                    <a:srgbClr val="000000">
                      <a:alpha val="43000"/>
                    </a:srgbClr>
                  </a:outerShdw>
                </a:effectLst>
                <a:latin typeface="Comic Sans MS" pitchFamily="66" charset="0"/>
              </a:rPr>
              <a:t>Yahusha’s ministry …</a:t>
            </a:r>
            <a:endParaRPr lang="en-US" sz="2400" b="1" spc="150" dirty="0">
              <a:ln w="11430"/>
              <a:solidFill>
                <a:srgbClr val="00B0F0"/>
              </a:solidFill>
              <a:effectLst>
                <a:glow rad="127000">
                  <a:schemeClr val="bg1"/>
                </a:glow>
                <a:outerShdw blurRad="25400" algn="tl" rotWithShape="0">
                  <a:srgbClr val="000000">
                    <a:alpha val="43000"/>
                  </a:srgbClr>
                </a:outerShdw>
              </a:effectLst>
              <a:latin typeface="Comic Sans MS" pitchFamily="66" charset="0"/>
            </a:endParaRPr>
          </a:p>
        </p:txBody>
      </p:sp>
    </p:spTree>
    <p:extLst>
      <p:ext uri="{BB962C8B-B14F-4D97-AF65-F5344CB8AC3E}">
        <p14:creationId xmlns:p14="http://schemas.microsoft.com/office/powerpoint/2010/main" val="109449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par>
                          <p:cTn id="21" fill="hold">
                            <p:stCondLst>
                              <p:cond delay="2000"/>
                            </p:stCondLst>
                            <p:childTnLst>
                              <p:par>
                                <p:cTn id="22" presetID="22" presetClass="entr" presetSubtype="8"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1750"/>
                                        <p:tgtEl>
                                          <p:spTgt spid="6"/>
                                        </p:tgtEl>
                                      </p:cBhvr>
                                    </p:animEffect>
                                  </p:childTnLst>
                                </p:cTn>
                              </p:par>
                              <p:par>
                                <p:cTn id="25" presetID="6" presetClass="entr" presetSubtype="16"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circle(in)">
                                      <p:cBhvr>
                                        <p:cTn id="27" dur="1250"/>
                                        <p:tgtEl>
                                          <p:spTgt spid="5"/>
                                        </p:tgtEl>
                                      </p:cBhvr>
                                    </p:animEffect>
                                  </p:childTnLst>
                                </p:cTn>
                              </p:par>
                            </p:childTnLst>
                          </p:cTn>
                        </p:par>
                        <p:par>
                          <p:cTn id="28" fill="hold">
                            <p:stCondLst>
                              <p:cond delay="3750"/>
                            </p:stCondLst>
                            <p:childTnLst>
                              <p:par>
                                <p:cTn id="29" presetID="6" presetClass="entr" presetSubtype="16"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circle(in)">
                                      <p:cBhvr>
                                        <p:cTn id="31" dur="1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1"/>
          <p:cNvSpPr/>
          <p:nvPr/>
        </p:nvSpPr>
        <p:spPr>
          <a:xfrm>
            <a:off x="3848444" y="476672"/>
            <a:ext cx="3098516" cy="4524315"/>
          </a:xfrm>
          <a:prstGeom prst="rect">
            <a:avLst/>
          </a:prstGeom>
          <a:solidFill>
            <a:schemeClr val="bg2"/>
          </a:solidFill>
          <a:effectLst>
            <a:glow rad="127000">
              <a:srgbClr val="00FFCC"/>
            </a:glow>
          </a:effectLst>
        </p:spPr>
        <p:txBody>
          <a:bodyPr wrap="square" lIns="91440" tIns="45720" rIns="91440" bIns="45720">
            <a:spAutoFit/>
          </a:bodyPr>
          <a:lstStyle/>
          <a:p>
            <a:pPr algn="ctr"/>
            <a:r>
              <a:rPr lang="en-US" sz="4800" b="1" dirty="0" smtClean="0">
                <a:ln w="1905"/>
                <a:gradFill>
                  <a:gsLst>
                    <a:gs pos="0">
                      <a:srgbClr val="389066">
                        <a:shade val="20000"/>
                        <a:satMod val="200000"/>
                      </a:srgbClr>
                    </a:gs>
                    <a:gs pos="78000">
                      <a:srgbClr val="389066">
                        <a:tint val="90000"/>
                        <a:shade val="89000"/>
                        <a:satMod val="220000"/>
                      </a:srgbClr>
                    </a:gs>
                    <a:gs pos="100000">
                      <a:srgbClr val="389066">
                        <a:tint val="12000"/>
                        <a:satMod val="255000"/>
                      </a:srgbClr>
                    </a:gs>
                  </a:gsLst>
                  <a:lin ang="5400000"/>
                </a:gradFill>
                <a:effectLst>
                  <a:innerShdw blurRad="69850" dist="43180" dir="5400000">
                    <a:srgbClr val="000000">
                      <a:alpha val="65000"/>
                    </a:srgbClr>
                  </a:innerShdw>
                </a:effectLst>
                <a:latin typeface="Comic Sans MS" pitchFamily="66" charset="0"/>
              </a:rPr>
              <a:t>27</a:t>
            </a:r>
            <a:r>
              <a:rPr lang="en-US" sz="4800" b="1" baseline="30000" dirty="0" smtClean="0">
                <a:ln w="1905"/>
                <a:gradFill>
                  <a:gsLst>
                    <a:gs pos="0">
                      <a:srgbClr val="389066">
                        <a:shade val="20000"/>
                        <a:satMod val="200000"/>
                      </a:srgbClr>
                    </a:gs>
                    <a:gs pos="78000">
                      <a:srgbClr val="389066">
                        <a:tint val="90000"/>
                        <a:shade val="89000"/>
                        <a:satMod val="220000"/>
                      </a:srgbClr>
                    </a:gs>
                    <a:gs pos="100000">
                      <a:srgbClr val="389066">
                        <a:tint val="12000"/>
                        <a:satMod val="255000"/>
                      </a:srgbClr>
                    </a:gs>
                  </a:gsLst>
                  <a:lin ang="5400000"/>
                </a:gradFill>
                <a:effectLst>
                  <a:innerShdw blurRad="69850" dist="43180" dir="5400000">
                    <a:srgbClr val="000000">
                      <a:alpha val="65000"/>
                    </a:srgbClr>
                  </a:innerShdw>
                </a:effectLst>
                <a:latin typeface="Comic Sans MS" pitchFamily="66" charset="0"/>
              </a:rPr>
              <a:t>th</a:t>
            </a:r>
            <a:r>
              <a:rPr lang="en-US" sz="4800" b="1" dirty="0" smtClean="0">
                <a:ln w="1905"/>
                <a:gradFill>
                  <a:gsLst>
                    <a:gs pos="0">
                      <a:srgbClr val="389066">
                        <a:shade val="20000"/>
                        <a:satMod val="200000"/>
                      </a:srgbClr>
                    </a:gs>
                    <a:gs pos="78000">
                      <a:srgbClr val="389066">
                        <a:tint val="90000"/>
                        <a:shade val="89000"/>
                        <a:satMod val="220000"/>
                      </a:srgbClr>
                    </a:gs>
                    <a:gs pos="100000">
                      <a:srgbClr val="389066">
                        <a:tint val="12000"/>
                        <a:satMod val="255000"/>
                      </a:srgbClr>
                    </a:gs>
                  </a:gsLst>
                  <a:lin ang="5400000"/>
                </a:gradFill>
                <a:effectLst>
                  <a:innerShdw blurRad="69850" dist="43180" dir="5400000">
                    <a:srgbClr val="000000">
                      <a:alpha val="65000"/>
                    </a:srgbClr>
                  </a:innerShdw>
                </a:effectLst>
                <a:latin typeface="Comic Sans MS" pitchFamily="66" charset="0"/>
              </a:rPr>
              <a:t> Day of 2</a:t>
            </a:r>
            <a:r>
              <a:rPr lang="en-US" sz="4800" b="1" baseline="30000" dirty="0" smtClean="0">
                <a:ln w="1905"/>
                <a:gradFill>
                  <a:gsLst>
                    <a:gs pos="0">
                      <a:srgbClr val="389066">
                        <a:shade val="20000"/>
                        <a:satMod val="200000"/>
                      </a:srgbClr>
                    </a:gs>
                    <a:gs pos="78000">
                      <a:srgbClr val="389066">
                        <a:tint val="90000"/>
                        <a:shade val="89000"/>
                        <a:satMod val="220000"/>
                      </a:srgbClr>
                    </a:gs>
                    <a:gs pos="100000">
                      <a:srgbClr val="389066">
                        <a:tint val="12000"/>
                        <a:satMod val="255000"/>
                      </a:srgbClr>
                    </a:gs>
                  </a:gsLst>
                  <a:lin ang="5400000"/>
                </a:gradFill>
                <a:effectLst>
                  <a:innerShdw blurRad="69850" dist="43180" dir="5400000">
                    <a:srgbClr val="000000">
                      <a:alpha val="65000"/>
                    </a:srgbClr>
                  </a:innerShdw>
                </a:effectLst>
                <a:latin typeface="Comic Sans MS" pitchFamily="66" charset="0"/>
              </a:rPr>
              <a:t>nd</a:t>
            </a:r>
            <a:r>
              <a:rPr lang="en-US" sz="4800" b="1" dirty="0" smtClean="0">
                <a:ln w="1905"/>
                <a:gradFill>
                  <a:gsLst>
                    <a:gs pos="0">
                      <a:srgbClr val="389066">
                        <a:shade val="20000"/>
                        <a:satMod val="200000"/>
                      </a:srgbClr>
                    </a:gs>
                    <a:gs pos="78000">
                      <a:srgbClr val="389066">
                        <a:tint val="90000"/>
                        <a:shade val="89000"/>
                        <a:satMod val="220000"/>
                      </a:srgbClr>
                    </a:gs>
                    <a:gs pos="100000">
                      <a:srgbClr val="389066">
                        <a:tint val="12000"/>
                        <a:satMod val="255000"/>
                      </a:srgbClr>
                    </a:gs>
                  </a:gsLst>
                  <a:lin ang="5400000"/>
                </a:gradFill>
                <a:effectLst>
                  <a:innerShdw blurRad="69850" dist="43180" dir="5400000">
                    <a:srgbClr val="000000">
                      <a:alpha val="65000"/>
                    </a:srgbClr>
                  </a:innerShdw>
                </a:effectLst>
                <a:latin typeface="Comic Sans MS" pitchFamily="66" charset="0"/>
              </a:rPr>
              <a:t> Month: </a:t>
            </a:r>
          </a:p>
          <a:p>
            <a:pPr algn="ctr"/>
            <a:r>
              <a:rPr lang="en-US" sz="4800" b="1" dirty="0" smtClean="0">
                <a:ln w="1905"/>
                <a:solidFill>
                  <a:srgbClr val="7030A0"/>
                </a:solidFill>
                <a:effectLst>
                  <a:innerShdw blurRad="69850" dist="43180" dir="5400000">
                    <a:srgbClr val="000000">
                      <a:alpha val="65000"/>
                    </a:srgbClr>
                  </a:innerShdw>
                </a:effectLst>
                <a:latin typeface="Comic Sans MS" pitchFamily="66" charset="0"/>
              </a:rPr>
              <a:t>Omer count #40.</a:t>
            </a:r>
            <a:endParaRPr lang="en-US" sz="4800" b="1" dirty="0">
              <a:ln w="1905"/>
              <a:solidFill>
                <a:srgbClr val="7030A0"/>
              </a:solidFill>
              <a:effectLst>
                <a:innerShdw blurRad="69850" dist="43180" dir="5400000">
                  <a:srgbClr val="000000">
                    <a:alpha val="65000"/>
                  </a:srgbClr>
                </a:innerShdw>
              </a:effectLst>
              <a:latin typeface="Comic Sans MS" pitchFamily="66" charset="0"/>
            </a:endParaRPr>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504652" y="297378"/>
            <a:ext cx="8318156" cy="6254254"/>
          </a:xfrm>
          <a:prstGeom prst="rect">
            <a:avLst/>
          </a:prstGeom>
          <a:ln w="76200">
            <a:solidFill>
              <a:srgbClr val="7030A0"/>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Picture 4"/>
          <p:cNvPicPr>
            <a:picLocks noChangeAspect="1" noChangeArrowheads="1"/>
          </p:cNvPicPr>
          <p:nvPr/>
        </p:nvPicPr>
        <p:blipFill>
          <a:blip r:embed="rId4" cstate="print">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tretch>
            <a:fillRect/>
          </a:stretch>
        </p:blipFill>
        <p:spPr bwMode="auto">
          <a:xfrm>
            <a:off x="316971" y="4532891"/>
            <a:ext cx="1745770" cy="2417855"/>
          </a:xfrm>
          <a:prstGeom prst="rect">
            <a:avLst/>
          </a:prstGeom>
          <a:noFill/>
          <a:effectLst/>
          <a:extLst>
            <a:ext uri="{909E8E84-426E-40DD-AFC4-6F175D3DCCD1}">
              <a14:hiddenFill xmlns:a14="http://schemas.microsoft.com/office/drawing/2010/main">
                <a:solidFill>
                  <a:srgbClr val="FFFFFF"/>
                </a:solidFill>
              </a14:hiddenFill>
            </a:ext>
          </a:extLst>
        </p:spPr>
      </p:pic>
      <p:sp>
        <p:nvSpPr>
          <p:cNvPr id="5" name="Rectangle 4"/>
          <p:cNvSpPr/>
          <p:nvPr/>
        </p:nvSpPr>
        <p:spPr>
          <a:xfrm>
            <a:off x="3853020" y="5805264"/>
            <a:ext cx="7632848" cy="792088"/>
          </a:xfrm>
          <a:prstGeom prst="rect">
            <a:avLst/>
          </a:prstGeom>
          <a:noFill/>
          <a:ln w="76200">
            <a:solidFill>
              <a:srgbClr val="FFFF00"/>
            </a:solidFill>
          </a:ln>
          <a:effectLst>
            <a:glow rad="127000">
              <a:srgbClr val="0000FF"/>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6" name="TextBox 29"/>
          <p:cNvSpPr txBox="1"/>
          <p:nvPr/>
        </p:nvSpPr>
        <p:spPr>
          <a:xfrm rot="2556773">
            <a:off x="1959717" y="5030195"/>
            <a:ext cx="2110160" cy="733663"/>
          </a:xfrm>
          <a:prstGeom prst="leftRightArrow">
            <a:avLst/>
          </a:prstGeom>
          <a:solidFill>
            <a:srgbClr val="6F3350"/>
          </a:solidFill>
          <a:ln w="57150">
            <a:solidFill>
              <a:srgbClr val="DFA6C0"/>
            </a:solidFill>
          </a:ln>
          <a:effectLst>
            <a:glow rad="127000">
              <a:srgbClr val="FFFF00"/>
            </a:glow>
          </a:effectLst>
          <a:scene3d>
            <a:camera prst="orthographicFront"/>
            <a:lightRig rig="soft" dir="t">
              <a:rot lat="0" lon="0" rev="10800000"/>
            </a:lightRig>
          </a:scene3d>
          <a:sp3d>
            <a:bevelT w="152400" h="50800" prst="softRound"/>
          </a:sp3d>
        </p:spPr>
        <p:txBody>
          <a:bodyPr vert="horz" wrap="square" rtlCol="0">
            <a:spAutoFit/>
            <a:sp3d>
              <a:bevelT w="27940" h="12700"/>
              <a:contourClr>
                <a:srgbClr val="DDDDDD"/>
              </a:contourClr>
            </a:sp3d>
          </a:bodyPr>
          <a:lstStyle>
            <a:defPPr>
              <a:defRPr lang="es-E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endParaRPr lang="en-US" b="1" spc="150" dirty="0">
              <a:ln w="11430"/>
              <a:solidFill>
                <a:srgbClr val="F8F8F8"/>
              </a:solidFill>
              <a:effectLst>
                <a:outerShdw blurRad="25400" algn="tl" rotWithShape="0">
                  <a:srgbClr val="000000">
                    <a:alpha val="43000"/>
                  </a:srgbClr>
                </a:outerShdw>
              </a:effectLst>
              <a:latin typeface="Cooper Black" pitchFamily="18" charset="0"/>
            </a:endParaRPr>
          </a:p>
        </p:txBody>
      </p:sp>
      <p:sp>
        <p:nvSpPr>
          <p:cNvPr id="7" name="Rounded Rectangle 6"/>
          <p:cNvSpPr/>
          <p:nvPr/>
        </p:nvSpPr>
        <p:spPr>
          <a:xfrm>
            <a:off x="7318548" y="3861048"/>
            <a:ext cx="1872208" cy="1224136"/>
          </a:xfrm>
          <a:prstGeom prst="roundRect">
            <a:avLst/>
          </a:prstGeom>
          <a:noFill/>
          <a:ln w="76200">
            <a:solidFill>
              <a:srgbClr val="9933FF"/>
            </a:solidFill>
          </a:ln>
          <a:effectLst>
            <a:glow rad="304800">
              <a:srgbClr val="00FFCC"/>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ln w="76200">
                <a:solidFill>
                  <a:srgbClr val="164B4F"/>
                </a:solidFill>
              </a:ln>
              <a:solidFill>
                <a:prstClr val="white"/>
              </a:solidFill>
            </a:endParaRPr>
          </a:p>
        </p:txBody>
      </p:sp>
      <p:sp>
        <p:nvSpPr>
          <p:cNvPr id="8" name="Slide Number Placeholder 1"/>
          <p:cNvSpPr>
            <a:spLocks noGrp="1"/>
          </p:cNvSpPr>
          <p:nvPr>
            <p:ph type="sldNum" sz="quarter" idx="12"/>
          </p:nvPr>
        </p:nvSpPr>
        <p:spPr>
          <a:xfrm>
            <a:off x="9371033" y="6520259"/>
            <a:ext cx="2844059" cy="365125"/>
          </a:xfrm>
        </p:spPr>
        <p:txBody>
          <a:bodyPr/>
          <a:lstStyle/>
          <a:p>
            <a:fld id="{81FEFA0A-2F20-4B60-98C6-5FFDA469AA1C}" type="slidenum">
              <a:rPr lang="en-US" b="1" smtClean="0">
                <a:solidFill>
                  <a:srgbClr val="5D2D2D"/>
                </a:solidFill>
              </a:rPr>
              <a:pPr/>
              <a:t>12</a:t>
            </a:fld>
            <a:endParaRPr lang="en-US" b="1" dirty="0">
              <a:solidFill>
                <a:srgbClr val="5D2D2D"/>
              </a:solidFill>
            </a:endParaRPr>
          </a:p>
        </p:txBody>
      </p:sp>
      <p:sp>
        <p:nvSpPr>
          <p:cNvPr id="9" name="Rectangle 8"/>
          <p:cNvSpPr/>
          <p:nvPr/>
        </p:nvSpPr>
        <p:spPr>
          <a:xfrm>
            <a:off x="147892" y="267352"/>
            <a:ext cx="3098516" cy="4524315"/>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sz="4400" b="1" dirty="0" smtClean="0">
                <a:ln w="1905"/>
                <a:gradFill>
                  <a:gsLst>
                    <a:gs pos="0">
                      <a:srgbClr val="389066">
                        <a:shade val="20000"/>
                        <a:satMod val="200000"/>
                      </a:srgbClr>
                    </a:gs>
                    <a:gs pos="78000">
                      <a:srgbClr val="389066">
                        <a:tint val="90000"/>
                        <a:shade val="89000"/>
                        <a:satMod val="220000"/>
                      </a:srgbClr>
                    </a:gs>
                    <a:gs pos="100000">
                      <a:srgbClr val="389066">
                        <a:tint val="12000"/>
                        <a:satMod val="255000"/>
                      </a:srgbClr>
                    </a:gs>
                  </a:gsLst>
                  <a:lin ang="5400000"/>
                </a:gradFill>
                <a:effectLst>
                  <a:innerShdw blurRad="69850" dist="43180" dir="5400000">
                    <a:srgbClr val="000000">
                      <a:alpha val="65000"/>
                    </a:srgbClr>
                  </a:innerShdw>
                </a:effectLst>
                <a:latin typeface="Comic Sans MS" pitchFamily="66" charset="0"/>
              </a:rPr>
              <a:t>27</a:t>
            </a:r>
            <a:r>
              <a:rPr lang="en-US" sz="4400" b="1" baseline="30000" dirty="0" smtClean="0">
                <a:ln w="1905"/>
                <a:gradFill>
                  <a:gsLst>
                    <a:gs pos="0">
                      <a:srgbClr val="389066">
                        <a:shade val="20000"/>
                        <a:satMod val="200000"/>
                      </a:srgbClr>
                    </a:gs>
                    <a:gs pos="78000">
                      <a:srgbClr val="389066">
                        <a:tint val="90000"/>
                        <a:shade val="89000"/>
                        <a:satMod val="220000"/>
                      </a:srgbClr>
                    </a:gs>
                    <a:gs pos="100000">
                      <a:srgbClr val="389066">
                        <a:tint val="12000"/>
                        <a:satMod val="255000"/>
                      </a:srgbClr>
                    </a:gs>
                  </a:gsLst>
                  <a:lin ang="5400000"/>
                </a:gradFill>
                <a:effectLst>
                  <a:innerShdw blurRad="69850" dist="43180" dir="5400000">
                    <a:srgbClr val="000000">
                      <a:alpha val="65000"/>
                    </a:srgbClr>
                  </a:innerShdw>
                </a:effectLst>
                <a:latin typeface="Comic Sans MS" pitchFamily="66" charset="0"/>
              </a:rPr>
              <a:t>th</a:t>
            </a:r>
            <a:r>
              <a:rPr lang="en-US" sz="4400" b="1" dirty="0" smtClean="0">
                <a:ln w="1905"/>
                <a:gradFill>
                  <a:gsLst>
                    <a:gs pos="0">
                      <a:srgbClr val="389066">
                        <a:shade val="20000"/>
                        <a:satMod val="200000"/>
                      </a:srgbClr>
                    </a:gs>
                    <a:gs pos="78000">
                      <a:srgbClr val="389066">
                        <a:tint val="90000"/>
                        <a:shade val="89000"/>
                        <a:satMod val="220000"/>
                      </a:srgbClr>
                    </a:gs>
                    <a:gs pos="100000">
                      <a:srgbClr val="389066">
                        <a:tint val="12000"/>
                        <a:satMod val="255000"/>
                      </a:srgbClr>
                    </a:gs>
                  </a:gsLst>
                  <a:lin ang="5400000"/>
                </a:gradFill>
                <a:effectLst>
                  <a:innerShdw blurRad="69850" dist="43180" dir="5400000">
                    <a:srgbClr val="000000">
                      <a:alpha val="65000"/>
                    </a:srgbClr>
                  </a:innerShdw>
                </a:effectLst>
                <a:latin typeface="Comic Sans MS" pitchFamily="66" charset="0"/>
              </a:rPr>
              <a:t> Day of 2</a:t>
            </a:r>
            <a:r>
              <a:rPr lang="en-US" sz="4400" b="1" baseline="30000" dirty="0" smtClean="0">
                <a:ln w="1905"/>
                <a:gradFill>
                  <a:gsLst>
                    <a:gs pos="0">
                      <a:srgbClr val="389066">
                        <a:shade val="20000"/>
                        <a:satMod val="200000"/>
                      </a:srgbClr>
                    </a:gs>
                    <a:gs pos="78000">
                      <a:srgbClr val="389066">
                        <a:tint val="90000"/>
                        <a:shade val="89000"/>
                        <a:satMod val="220000"/>
                      </a:srgbClr>
                    </a:gs>
                    <a:gs pos="100000">
                      <a:srgbClr val="389066">
                        <a:tint val="12000"/>
                        <a:satMod val="255000"/>
                      </a:srgbClr>
                    </a:gs>
                  </a:gsLst>
                  <a:lin ang="5400000"/>
                </a:gradFill>
                <a:effectLst>
                  <a:innerShdw blurRad="69850" dist="43180" dir="5400000">
                    <a:srgbClr val="000000">
                      <a:alpha val="65000"/>
                    </a:srgbClr>
                  </a:innerShdw>
                </a:effectLst>
                <a:latin typeface="Comic Sans MS" pitchFamily="66" charset="0"/>
              </a:rPr>
              <a:t>nd</a:t>
            </a:r>
            <a:r>
              <a:rPr lang="en-US" sz="4400" b="1" dirty="0" smtClean="0">
                <a:ln w="1905"/>
                <a:gradFill>
                  <a:gsLst>
                    <a:gs pos="0">
                      <a:srgbClr val="389066">
                        <a:shade val="20000"/>
                        <a:satMod val="200000"/>
                      </a:srgbClr>
                    </a:gs>
                    <a:gs pos="78000">
                      <a:srgbClr val="389066">
                        <a:tint val="90000"/>
                        <a:shade val="89000"/>
                        <a:satMod val="220000"/>
                      </a:srgbClr>
                    </a:gs>
                    <a:gs pos="100000">
                      <a:srgbClr val="389066">
                        <a:tint val="12000"/>
                        <a:satMod val="255000"/>
                      </a:srgbClr>
                    </a:gs>
                  </a:gsLst>
                  <a:lin ang="5400000"/>
                </a:gradFill>
                <a:effectLst>
                  <a:innerShdw blurRad="69850" dist="43180" dir="5400000">
                    <a:srgbClr val="000000">
                      <a:alpha val="65000"/>
                    </a:srgbClr>
                  </a:innerShdw>
                </a:effectLst>
                <a:latin typeface="Comic Sans MS" pitchFamily="66" charset="0"/>
              </a:rPr>
              <a:t> Month:</a:t>
            </a:r>
            <a:br>
              <a:rPr lang="en-US" sz="4400" b="1" dirty="0" smtClean="0">
                <a:ln w="1905"/>
                <a:gradFill>
                  <a:gsLst>
                    <a:gs pos="0">
                      <a:srgbClr val="389066">
                        <a:shade val="20000"/>
                        <a:satMod val="200000"/>
                      </a:srgbClr>
                    </a:gs>
                    <a:gs pos="78000">
                      <a:srgbClr val="389066">
                        <a:tint val="90000"/>
                        <a:shade val="89000"/>
                        <a:satMod val="220000"/>
                      </a:srgbClr>
                    </a:gs>
                    <a:gs pos="100000">
                      <a:srgbClr val="389066">
                        <a:tint val="12000"/>
                        <a:satMod val="255000"/>
                      </a:srgbClr>
                    </a:gs>
                  </a:gsLst>
                  <a:lin ang="5400000"/>
                </a:gradFill>
                <a:effectLst>
                  <a:innerShdw blurRad="69850" dist="43180" dir="5400000">
                    <a:srgbClr val="000000">
                      <a:alpha val="65000"/>
                    </a:srgbClr>
                  </a:innerShdw>
                </a:effectLst>
                <a:latin typeface="Comic Sans MS" pitchFamily="66" charset="0"/>
              </a:rPr>
            </a:br>
            <a:r>
              <a:rPr lang="en-US" sz="2400" b="1" dirty="0" smtClean="0">
                <a:ln w="1905"/>
                <a:solidFill>
                  <a:srgbClr val="7030A0"/>
                </a:solidFill>
                <a:effectLst>
                  <a:innerShdw blurRad="69850" dist="43180" dir="5400000">
                    <a:srgbClr val="000000">
                      <a:alpha val="65000"/>
                    </a:srgbClr>
                  </a:innerShdw>
                </a:effectLst>
                <a:latin typeface="Comic Sans MS" pitchFamily="66" charset="0"/>
              </a:rPr>
              <a:t>[</a:t>
            </a:r>
            <a:r>
              <a:rPr lang="en-US" sz="2000" b="1" dirty="0" smtClean="0">
                <a:ln w="1905"/>
                <a:solidFill>
                  <a:srgbClr val="7030A0"/>
                </a:solidFill>
                <a:effectLst>
                  <a:innerShdw blurRad="69850" dist="43180" dir="5400000">
                    <a:srgbClr val="000000">
                      <a:alpha val="65000"/>
                    </a:srgbClr>
                  </a:innerShdw>
                </a:effectLst>
                <a:latin typeface="Comic Sans MS" pitchFamily="66" charset="0"/>
              </a:rPr>
              <a:t>TRUE</a:t>
            </a:r>
            <a:r>
              <a:rPr lang="en-US" sz="2400" b="1" dirty="0" smtClean="0">
                <a:ln w="1905"/>
                <a:solidFill>
                  <a:srgbClr val="7030A0"/>
                </a:solidFill>
                <a:effectLst>
                  <a:innerShdw blurRad="69850" dist="43180" dir="5400000">
                    <a:srgbClr val="000000">
                      <a:alpha val="65000"/>
                    </a:srgbClr>
                  </a:innerShdw>
                </a:effectLst>
                <a:latin typeface="Comic Sans MS" pitchFamily="66" charset="0"/>
              </a:rPr>
              <a:t> calendar]</a:t>
            </a:r>
            <a:endParaRPr lang="en-US" sz="4800" b="1" dirty="0" smtClean="0">
              <a:ln w="1905"/>
              <a:solidFill>
                <a:srgbClr val="7030A0"/>
              </a:solidFill>
              <a:effectLst>
                <a:innerShdw blurRad="69850" dist="43180" dir="5400000">
                  <a:srgbClr val="000000">
                    <a:alpha val="65000"/>
                  </a:srgbClr>
                </a:innerShdw>
              </a:effectLst>
              <a:latin typeface="Comic Sans MS" pitchFamily="66" charset="0"/>
            </a:endParaRPr>
          </a:p>
          <a:p>
            <a:pPr algn="ctr"/>
            <a:r>
              <a:rPr lang="en-US" sz="4400" b="1" dirty="0" smtClean="0">
                <a:ln w="1905"/>
                <a:solidFill>
                  <a:srgbClr val="0070C0"/>
                </a:solidFill>
                <a:effectLst>
                  <a:innerShdw blurRad="69850" dist="43180" dir="5400000">
                    <a:srgbClr val="000000">
                      <a:alpha val="65000"/>
                    </a:srgbClr>
                  </a:innerShdw>
                </a:effectLst>
                <a:latin typeface="Comic Sans MS" pitchFamily="66" charset="0"/>
              </a:rPr>
              <a:t>Omer count </a:t>
            </a:r>
            <a:r>
              <a:rPr lang="en-US" sz="4400" b="1" dirty="0" smtClean="0">
                <a:ln w="1905"/>
                <a:solidFill>
                  <a:srgbClr val="660033"/>
                </a:solidFill>
                <a:effectLst>
                  <a:innerShdw blurRad="69850" dist="43180" dir="5400000">
                    <a:srgbClr val="000000">
                      <a:alpha val="65000"/>
                    </a:srgbClr>
                  </a:innerShdw>
                </a:effectLst>
                <a:latin typeface="Ravie" pitchFamily="82" charset="0"/>
              </a:rPr>
              <a:t>#40.</a:t>
            </a:r>
            <a:endParaRPr lang="en-US" sz="4400" b="1" dirty="0">
              <a:ln w="1905"/>
              <a:solidFill>
                <a:srgbClr val="660033"/>
              </a:solidFill>
              <a:effectLst>
                <a:innerShdw blurRad="69850" dist="43180" dir="5400000">
                  <a:srgbClr val="000000">
                    <a:alpha val="65000"/>
                  </a:srgbClr>
                </a:innerShdw>
              </a:effectLst>
              <a:latin typeface="Ravie" pitchFamily="82" charset="0"/>
            </a:endParaRPr>
          </a:p>
        </p:txBody>
      </p:sp>
      <p:sp>
        <p:nvSpPr>
          <p:cNvPr id="11" name="Snip Diagonal Corner Rectangle 10"/>
          <p:cNvSpPr/>
          <p:nvPr/>
        </p:nvSpPr>
        <p:spPr>
          <a:xfrm>
            <a:off x="3848443" y="3619543"/>
            <a:ext cx="3296563" cy="1609657"/>
          </a:xfrm>
          <a:prstGeom prst="snip2DiagRect">
            <a:avLst/>
          </a:prstGeom>
          <a:solidFill>
            <a:schemeClr val="accent3">
              <a:lumMod val="20000"/>
              <a:lumOff val="80000"/>
            </a:schemeClr>
          </a:solidFill>
          <a:ln w="57150">
            <a:solidFill>
              <a:srgbClr val="002060"/>
            </a:solidFill>
          </a:ln>
          <a:effectLst>
            <a:glow rad="228600">
              <a:schemeClr val="accent3">
                <a:satMod val="175000"/>
                <a:alpha val="40000"/>
              </a:schemeClr>
            </a:glow>
            <a:outerShdw blurRad="40000" dist="23000" dir="5400000" rotWithShape="0">
              <a:srgbClr val="000000">
                <a:alpha val="35000"/>
              </a:srgbClr>
            </a:outerShdw>
          </a:effectLst>
        </p:spPr>
        <p:style>
          <a:lnRef idx="0">
            <a:schemeClr val="dk1"/>
          </a:lnRef>
          <a:fillRef idx="3">
            <a:schemeClr val="dk1"/>
          </a:fillRef>
          <a:effectRef idx="3">
            <a:schemeClr val="dk1"/>
          </a:effectRef>
          <a:fontRef idx="minor">
            <a:schemeClr val="lt1"/>
          </a:fontRef>
        </p:style>
        <p:txBody>
          <a:bodyPr rtlCol="0" anchor="ctr">
            <a:sp3d extrusionH="57150">
              <a:bevelT w="38100" h="38100"/>
            </a:sp3d>
          </a:bodyPr>
          <a:lstStyle/>
          <a:p>
            <a:pPr algn="ctr"/>
            <a:r>
              <a:rPr lang="en-US" sz="2400" b="1" dirty="0" smtClean="0">
                <a:ln w="1905"/>
                <a:solidFill>
                  <a:srgbClr val="002060"/>
                </a:solidFill>
                <a:effectLst>
                  <a:innerShdw blurRad="69850" dist="43180" dir="5400000">
                    <a:srgbClr val="000000">
                      <a:alpha val="65000"/>
                    </a:srgbClr>
                  </a:innerShdw>
                </a:effectLst>
                <a:latin typeface="Comic Sans MS" pitchFamily="66" charset="0"/>
              </a:rPr>
              <a:t>This calculation can be found </a:t>
            </a:r>
            <a:br>
              <a:rPr lang="en-US" sz="2400" b="1" dirty="0" smtClean="0">
                <a:ln w="1905"/>
                <a:solidFill>
                  <a:srgbClr val="002060"/>
                </a:solidFill>
                <a:effectLst>
                  <a:innerShdw blurRad="69850" dist="43180" dir="5400000">
                    <a:srgbClr val="000000">
                      <a:alpha val="65000"/>
                    </a:srgbClr>
                  </a:innerShdw>
                </a:effectLst>
                <a:latin typeface="Comic Sans MS" pitchFamily="66" charset="0"/>
              </a:rPr>
            </a:br>
            <a:r>
              <a:rPr lang="en-US" sz="2400" b="1" dirty="0" smtClean="0">
                <a:ln w="1905"/>
                <a:solidFill>
                  <a:srgbClr val="002060"/>
                </a:solidFill>
                <a:effectLst>
                  <a:innerShdw blurRad="69850" dist="43180" dir="5400000">
                    <a:srgbClr val="000000">
                      <a:alpha val="65000"/>
                    </a:srgbClr>
                  </a:innerShdw>
                </a:effectLst>
                <a:latin typeface="Comic Sans MS" pitchFamily="66" charset="0"/>
              </a:rPr>
              <a:t>only on </a:t>
            </a:r>
            <a:r>
              <a:rPr lang="en-US" sz="2400" b="1" dirty="0" smtClean="0">
                <a:ln w="1905"/>
                <a:solidFill>
                  <a:srgbClr val="0070C0"/>
                </a:solidFill>
                <a:effectLst>
                  <a:innerShdw blurRad="69850" dist="43180" dir="5400000">
                    <a:srgbClr val="000000">
                      <a:alpha val="65000"/>
                    </a:srgbClr>
                  </a:innerShdw>
                </a:effectLst>
                <a:latin typeface="Comic Sans MS" pitchFamily="66" charset="0"/>
              </a:rPr>
              <a:t>Yahuah’s</a:t>
            </a:r>
            <a:r>
              <a:rPr lang="en-US" sz="2400" b="1" dirty="0" smtClean="0">
                <a:ln w="1905"/>
                <a:solidFill>
                  <a:srgbClr val="002060"/>
                </a:solidFill>
                <a:effectLst>
                  <a:innerShdw blurRad="69850" dist="43180" dir="5400000">
                    <a:srgbClr val="000000">
                      <a:alpha val="65000"/>
                    </a:srgbClr>
                  </a:innerShdw>
                </a:effectLst>
                <a:latin typeface="Comic Sans MS" pitchFamily="66" charset="0"/>
              </a:rPr>
              <a:t> Covenant Calendar.</a:t>
            </a:r>
            <a:endParaRPr lang="en-US" sz="2400" b="1" dirty="0">
              <a:ln w="1905"/>
              <a:solidFill>
                <a:srgbClr val="002060"/>
              </a:solidFill>
              <a:effectLst>
                <a:innerShdw blurRad="69850" dist="43180" dir="5400000">
                  <a:srgbClr val="000000">
                    <a:alpha val="65000"/>
                  </a:srgbClr>
                </a:innerShdw>
              </a:effectLst>
              <a:latin typeface="Comic Sans MS" pitchFamily="66" charset="0"/>
            </a:endParaRPr>
          </a:p>
        </p:txBody>
      </p:sp>
      <p:pic>
        <p:nvPicPr>
          <p:cNvPr id="12" name="Picture 8"/>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1845940" y="5372117"/>
            <a:ext cx="848982" cy="1282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5303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repeatCount="1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8)">
                                      <p:cBhvr>
                                        <p:cTn id="7" dur="750"/>
                                        <p:tgtEl>
                                          <p:spTgt spid="7"/>
                                        </p:tgtEl>
                                      </p:cBhvr>
                                    </p:animEffect>
                                  </p:childTnLst>
                                </p:cTn>
                              </p:par>
                            </p:childTnLst>
                          </p:cTn>
                        </p:par>
                        <p:par>
                          <p:cTn id="8" fill="hold">
                            <p:stCondLst>
                              <p:cond delay="7500"/>
                            </p:stCondLst>
                            <p:childTnLst>
                              <p:par>
                                <p:cTn id="9" presetID="47" presetClass="entr" presetSubtype="0" fill="hold" nodeType="afterEffect">
                                  <p:stCondLst>
                                    <p:cond delay="10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anim calcmode="lin" valueType="num">
                                      <p:cBhvr>
                                        <p:cTn id="12" dur="2000" fill="hold"/>
                                        <p:tgtEl>
                                          <p:spTgt spid="4"/>
                                        </p:tgtEl>
                                        <p:attrNameLst>
                                          <p:attrName>ppt_x</p:attrName>
                                        </p:attrNameLst>
                                      </p:cBhvr>
                                      <p:tavLst>
                                        <p:tav tm="0">
                                          <p:val>
                                            <p:strVal val="#ppt_x"/>
                                          </p:val>
                                        </p:tav>
                                        <p:tav tm="100000">
                                          <p:val>
                                            <p:strVal val="#ppt_x"/>
                                          </p:val>
                                        </p:tav>
                                      </p:tavLst>
                                    </p:anim>
                                    <p:anim calcmode="lin" valueType="num">
                                      <p:cBhvr>
                                        <p:cTn id="13" dur="2000" fill="hold"/>
                                        <p:tgtEl>
                                          <p:spTgt spid="4"/>
                                        </p:tgtEl>
                                        <p:attrNameLst>
                                          <p:attrName>ppt_y</p:attrName>
                                        </p:attrNameLst>
                                      </p:cBhvr>
                                      <p:tavLst>
                                        <p:tav tm="0">
                                          <p:val>
                                            <p:strVal val="#ppt_y-.1"/>
                                          </p:val>
                                        </p:tav>
                                        <p:tav tm="100000">
                                          <p:val>
                                            <p:strVal val="#ppt_y"/>
                                          </p:val>
                                        </p:tav>
                                      </p:tavLst>
                                    </p:anim>
                                  </p:childTnLst>
                                </p:cTn>
                              </p:par>
                            </p:childTnLst>
                          </p:cTn>
                        </p:par>
                        <p:par>
                          <p:cTn id="14" fill="hold">
                            <p:stCondLst>
                              <p:cond delay="10500"/>
                            </p:stCondLst>
                            <p:childTnLst>
                              <p:par>
                                <p:cTn id="15" presetID="22" presetClass="entr" presetSubtype="8"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1750"/>
                                        <p:tgtEl>
                                          <p:spTgt spid="6"/>
                                        </p:tgtEl>
                                      </p:cBhvr>
                                    </p:animEffect>
                                  </p:childTnLst>
                                </p:cTn>
                              </p:par>
                            </p:childTnLst>
                          </p:cTn>
                        </p:par>
                        <p:par>
                          <p:cTn id="18" fill="hold">
                            <p:stCondLst>
                              <p:cond delay="12250"/>
                            </p:stCondLst>
                            <p:childTnLst>
                              <p:par>
                                <p:cTn id="19" presetID="21" presetClass="entr" presetSubtype="1" repeatCount="3000"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heel(1)">
                                      <p:cBhvr>
                                        <p:cTn id="21" dur="20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8" presetClass="entr" presetSubtype="32"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diamond(out)">
                                      <p:cBhvr>
                                        <p:cTn id="26"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9262764" y="6525344"/>
            <a:ext cx="2844059" cy="365125"/>
          </a:xfrm>
        </p:spPr>
        <p:txBody>
          <a:bodyPr/>
          <a:lstStyle/>
          <a:p>
            <a:fld id="{81FEFA0A-2F20-4B60-98C6-5FFDA469AA1C}" type="slidenum">
              <a:rPr lang="en-US" b="1" smtClean="0">
                <a:solidFill>
                  <a:srgbClr val="5D2D2D"/>
                </a:solidFill>
              </a:rPr>
              <a:pPr/>
              <a:t>13</a:t>
            </a:fld>
            <a:endParaRPr lang="en-US" b="1" dirty="0">
              <a:solidFill>
                <a:srgbClr val="5D2D2D"/>
              </a:solidFill>
            </a:endParaRPr>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51158" y="301365"/>
            <a:ext cx="8318156" cy="6254254"/>
          </a:xfrm>
          <a:prstGeom prst="rect">
            <a:avLst/>
          </a:prstGeom>
          <a:ln w="76200">
            <a:solidFill>
              <a:srgbClr val="7030A0"/>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974732" y="288735"/>
            <a:ext cx="3024336" cy="5940088"/>
          </a:xfrm>
          <a:prstGeom prst="rect">
            <a:avLst/>
          </a:prstGeom>
          <a:solidFill>
            <a:srgbClr val="002060"/>
          </a:solidFill>
          <a:ln w="57150">
            <a:solidFill>
              <a:srgbClr val="00B0F0"/>
            </a:solidFill>
          </a:ln>
          <a:scene3d>
            <a:camera prst="orthographicFront"/>
            <a:lightRig rig="threePt" dir="t"/>
          </a:scene3d>
          <a:sp3d>
            <a:bevelT w="152400" h="50800" prst="softRound"/>
          </a:sp3d>
        </p:spPr>
        <p:txBody>
          <a:bodyPr wrap="square" rtlCol="0">
            <a:spAutoFit/>
            <a:sp3d extrusionH="57150">
              <a:bevelT h="25400" prst="softRound"/>
            </a:sp3d>
          </a:bodyPr>
          <a:lstStyle/>
          <a:p>
            <a:pPr algn="ctr"/>
            <a:r>
              <a:rPr lang="en-US" sz="1900" b="1" dirty="0" smtClean="0">
                <a:solidFill>
                  <a:schemeClr val="accent1">
                    <a:lumMod val="60000"/>
                    <a:lumOff val="40000"/>
                  </a:schemeClr>
                </a:solidFill>
                <a:latin typeface="Comic Sans MS" pitchFamily="66" charset="0"/>
              </a:rPr>
              <a:t>Yahusha’s</a:t>
            </a:r>
            <a:r>
              <a:rPr lang="en-US" sz="1900" b="1" dirty="0" smtClean="0">
                <a:solidFill>
                  <a:srgbClr val="46AC6F">
                    <a:lumMod val="20000"/>
                    <a:lumOff val="80000"/>
                  </a:srgbClr>
                </a:solidFill>
                <a:latin typeface="Comic Sans MS" pitchFamily="66" charset="0"/>
              </a:rPr>
              <a:t> passion year on the Covenant Calendar is the ONLY </a:t>
            </a:r>
            <a:r>
              <a:rPr lang="en-US" sz="1900" b="1" u="sng" dirty="0" smtClean="0">
                <a:solidFill>
                  <a:srgbClr val="46AC6F">
                    <a:lumMod val="20000"/>
                    <a:lumOff val="80000"/>
                  </a:srgbClr>
                </a:solidFill>
                <a:latin typeface="Comic Sans MS" pitchFamily="66" charset="0"/>
              </a:rPr>
              <a:t>combination</a:t>
            </a:r>
            <a:r>
              <a:rPr lang="en-US" sz="1900" b="1" dirty="0" smtClean="0">
                <a:solidFill>
                  <a:srgbClr val="46AC6F">
                    <a:lumMod val="20000"/>
                    <a:lumOff val="80000"/>
                  </a:srgbClr>
                </a:solidFill>
                <a:latin typeface="Comic Sans MS" pitchFamily="66" charset="0"/>
              </a:rPr>
              <a:t> that can satisfy ALL these requirements:  </a:t>
            </a:r>
          </a:p>
          <a:p>
            <a:pPr marL="457200" indent="-457200">
              <a:buFont typeface="+mj-lt"/>
              <a:buAutoNum type="arabicParenR"/>
            </a:pPr>
            <a:r>
              <a:rPr lang="en-US" sz="1900" b="1" dirty="0" smtClean="0">
                <a:solidFill>
                  <a:srgbClr val="46AC6F">
                    <a:lumMod val="20000"/>
                    <a:lumOff val="80000"/>
                  </a:srgbClr>
                </a:solidFill>
                <a:latin typeface="Comic Sans MS" pitchFamily="66" charset="0"/>
              </a:rPr>
              <a:t>4</a:t>
            </a:r>
            <a:r>
              <a:rPr lang="en-US" sz="1900" b="1" baseline="30000" dirty="0" smtClean="0">
                <a:solidFill>
                  <a:srgbClr val="46AC6F">
                    <a:lumMod val="20000"/>
                    <a:lumOff val="80000"/>
                  </a:srgbClr>
                </a:solidFill>
                <a:latin typeface="Comic Sans MS" pitchFamily="66" charset="0"/>
              </a:rPr>
              <a:t>th</a:t>
            </a:r>
            <a:r>
              <a:rPr lang="en-US" sz="1900" b="1" dirty="0" smtClean="0">
                <a:solidFill>
                  <a:srgbClr val="46AC6F">
                    <a:lumMod val="20000"/>
                    <a:lumOff val="80000"/>
                  </a:srgbClr>
                </a:solidFill>
                <a:latin typeface="Comic Sans MS" pitchFamily="66" charset="0"/>
              </a:rPr>
              <a:t> cycle cross;</a:t>
            </a:r>
          </a:p>
          <a:p>
            <a:pPr marL="457200" indent="-457200">
              <a:buFont typeface="+mj-lt"/>
              <a:buAutoNum type="arabicParenR"/>
            </a:pPr>
            <a:r>
              <a:rPr lang="en-US" sz="1900" b="1" dirty="0" smtClean="0">
                <a:solidFill>
                  <a:srgbClr val="46AC6F">
                    <a:lumMod val="20000"/>
                    <a:lumOff val="80000"/>
                  </a:srgbClr>
                </a:solidFill>
                <a:latin typeface="Comic Sans MS" pitchFamily="66" charset="0"/>
              </a:rPr>
              <a:t>3 days &amp; 3 nights;</a:t>
            </a:r>
          </a:p>
          <a:p>
            <a:pPr marL="457200" indent="-457200">
              <a:buFont typeface="+mj-lt"/>
              <a:buAutoNum type="arabicParenR"/>
            </a:pPr>
            <a:r>
              <a:rPr lang="en-US" sz="1900" b="1" dirty="0" smtClean="0">
                <a:solidFill>
                  <a:srgbClr val="46AC6F">
                    <a:lumMod val="20000"/>
                    <a:lumOff val="80000"/>
                  </a:srgbClr>
                </a:solidFill>
                <a:latin typeface="Comic Sans MS" pitchFamily="66" charset="0"/>
              </a:rPr>
              <a:t>Sabbath  Resurrection;</a:t>
            </a:r>
          </a:p>
          <a:p>
            <a:pPr marL="457200" indent="-457200">
              <a:buFont typeface="+mj-lt"/>
              <a:buAutoNum type="arabicParenR"/>
            </a:pPr>
            <a:r>
              <a:rPr lang="en-US" sz="1900" b="1" dirty="0" smtClean="0">
                <a:solidFill>
                  <a:srgbClr val="46AC6F">
                    <a:lumMod val="20000"/>
                    <a:lumOff val="80000"/>
                  </a:srgbClr>
                </a:solidFill>
                <a:latin typeface="Comic Sans MS" pitchFamily="66" charset="0"/>
              </a:rPr>
              <a:t>1</a:t>
            </a:r>
            <a:r>
              <a:rPr lang="en-US" sz="1900" b="1" baseline="30000" dirty="0" smtClean="0">
                <a:solidFill>
                  <a:srgbClr val="46AC6F">
                    <a:lumMod val="20000"/>
                    <a:lumOff val="80000"/>
                  </a:srgbClr>
                </a:solidFill>
                <a:latin typeface="Comic Sans MS" pitchFamily="66" charset="0"/>
              </a:rPr>
              <a:t>st</a:t>
            </a:r>
            <a:r>
              <a:rPr lang="en-US" sz="1900" b="1" dirty="0" smtClean="0">
                <a:solidFill>
                  <a:srgbClr val="46AC6F">
                    <a:lumMod val="20000"/>
                    <a:lumOff val="80000"/>
                  </a:srgbClr>
                </a:solidFill>
                <a:latin typeface="Comic Sans MS" pitchFamily="66" charset="0"/>
              </a:rPr>
              <a:t> cycle Wavesheaf  … and</a:t>
            </a:r>
            <a:r>
              <a:rPr lang="en-US" sz="1900" b="1" dirty="0">
                <a:solidFill>
                  <a:srgbClr val="46AC6F">
                    <a:lumMod val="20000"/>
                    <a:lumOff val="80000"/>
                  </a:srgbClr>
                </a:solidFill>
                <a:latin typeface="Comic Sans MS" pitchFamily="66" charset="0"/>
              </a:rPr>
              <a:t> </a:t>
            </a:r>
            <a:r>
              <a:rPr lang="en-US" sz="1900" b="1" dirty="0" smtClean="0">
                <a:solidFill>
                  <a:srgbClr val="46AC6F">
                    <a:lumMod val="20000"/>
                    <a:lumOff val="80000"/>
                  </a:srgbClr>
                </a:solidFill>
                <a:latin typeface="Comic Sans MS" pitchFamily="66" charset="0"/>
              </a:rPr>
              <a:t>…</a:t>
            </a:r>
          </a:p>
          <a:p>
            <a:endParaRPr lang="en-US" sz="1900" b="1" dirty="0" smtClean="0">
              <a:solidFill>
                <a:srgbClr val="46AC6F">
                  <a:lumMod val="20000"/>
                  <a:lumOff val="80000"/>
                </a:srgbClr>
              </a:solidFill>
              <a:latin typeface="Comic Sans MS" pitchFamily="66" charset="0"/>
            </a:endParaRPr>
          </a:p>
          <a:p>
            <a:endParaRPr lang="en-US" sz="1900" b="1" dirty="0">
              <a:solidFill>
                <a:srgbClr val="46AC6F">
                  <a:lumMod val="20000"/>
                  <a:lumOff val="80000"/>
                </a:srgbClr>
              </a:solidFill>
              <a:latin typeface="Comic Sans MS" pitchFamily="66" charset="0"/>
            </a:endParaRPr>
          </a:p>
          <a:p>
            <a:endParaRPr lang="en-US" sz="1900" b="1" dirty="0" smtClean="0">
              <a:solidFill>
                <a:srgbClr val="46AC6F">
                  <a:lumMod val="20000"/>
                  <a:lumOff val="80000"/>
                </a:srgbClr>
              </a:solidFill>
              <a:latin typeface="Comic Sans MS" pitchFamily="66" charset="0"/>
            </a:endParaRPr>
          </a:p>
          <a:p>
            <a:endParaRPr lang="en-US" sz="1900" b="1" dirty="0">
              <a:solidFill>
                <a:srgbClr val="46AC6F">
                  <a:lumMod val="20000"/>
                  <a:lumOff val="80000"/>
                </a:srgbClr>
              </a:solidFill>
              <a:latin typeface="Comic Sans MS" pitchFamily="66" charset="0"/>
            </a:endParaRPr>
          </a:p>
          <a:p>
            <a:endParaRPr lang="en-US" sz="1900" b="1" dirty="0" smtClean="0">
              <a:solidFill>
                <a:srgbClr val="46AC6F">
                  <a:lumMod val="20000"/>
                  <a:lumOff val="80000"/>
                </a:srgbClr>
              </a:solidFill>
              <a:latin typeface="Comic Sans MS" pitchFamily="66" charset="0"/>
            </a:endParaRPr>
          </a:p>
          <a:p>
            <a:endParaRPr lang="en-US" sz="1900" b="1" dirty="0">
              <a:solidFill>
                <a:srgbClr val="46AC6F">
                  <a:lumMod val="20000"/>
                  <a:lumOff val="80000"/>
                </a:srgbClr>
              </a:solidFill>
              <a:latin typeface="Comic Sans MS" pitchFamily="66" charset="0"/>
            </a:endParaRPr>
          </a:p>
          <a:p>
            <a:endParaRPr lang="en-US" sz="1900" b="1" dirty="0" smtClean="0">
              <a:solidFill>
                <a:srgbClr val="46AC6F">
                  <a:lumMod val="20000"/>
                  <a:lumOff val="80000"/>
                </a:srgbClr>
              </a:solidFill>
              <a:latin typeface="Comic Sans MS" pitchFamily="66" charset="0"/>
            </a:endParaRPr>
          </a:p>
          <a:p>
            <a:endParaRPr lang="en-US" sz="1900" b="1" dirty="0">
              <a:solidFill>
                <a:srgbClr val="46AC6F">
                  <a:lumMod val="20000"/>
                  <a:lumOff val="80000"/>
                </a:srgbClr>
              </a:solidFill>
              <a:latin typeface="Comic Sans MS" pitchFamily="66" charset="0"/>
            </a:endParaRPr>
          </a:p>
        </p:txBody>
      </p:sp>
      <p:pic>
        <p:nvPicPr>
          <p:cNvPr id="5" name="Picture 4"/>
          <p:cNvPicPr>
            <a:picLocks noChangeAspect="1" noChangeArrowheads="1"/>
          </p:cNvPicPr>
          <p:nvPr/>
        </p:nvPicPr>
        <p:blipFill>
          <a:blip r:embed="rId4" cstate="print">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tretch>
            <a:fillRect/>
          </a:stretch>
        </p:blipFill>
        <p:spPr bwMode="auto">
          <a:xfrm>
            <a:off x="8254652" y="4633493"/>
            <a:ext cx="1259999" cy="208158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8958275" y="3528874"/>
            <a:ext cx="3040793" cy="27804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h="25400" prst="softRound"/>
            </a:sp3d>
          </a:bodyPr>
          <a:lstStyle/>
          <a:p>
            <a:pPr marL="457200" indent="-457200">
              <a:buFont typeface="+mj-lt"/>
              <a:buAutoNum type="arabicParenR" startAt="5"/>
            </a:pPr>
            <a:r>
              <a:rPr lang="en-US" sz="1900" b="1" dirty="0">
                <a:solidFill>
                  <a:srgbClr val="46AC6F">
                    <a:lumMod val="20000"/>
                    <a:lumOff val="80000"/>
                  </a:srgbClr>
                </a:solidFill>
                <a:latin typeface="Comic Sans MS" pitchFamily="66" charset="0"/>
              </a:rPr>
              <a:t>houses the 40</a:t>
            </a:r>
            <a:r>
              <a:rPr lang="en-US" sz="1900" b="1" baseline="30000" dirty="0">
                <a:solidFill>
                  <a:srgbClr val="46AC6F">
                    <a:lumMod val="20000"/>
                    <a:lumOff val="80000"/>
                  </a:srgbClr>
                </a:solidFill>
                <a:latin typeface="Comic Sans MS" pitchFamily="66" charset="0"/>
              </a:rPr>
              <a:t>th</a:t>
            </a:r>
            <a:r>
              <a:rPr lang="en-US" sz="1900" b="1" dirty="0">
                <a:solidFill>
                  <a:srgbClr val="46AC6F">
                    <a:lumMod val="20000"/>
                    <a:lumOff val="80000"/>
                  </a:srgbClr>
                </a:solidFill>
                <a:latin typeface="Comic Sans MS" pitchFamily="66" charset="0"/>
              </a:rPr>
              <a:t> day of the Omer count on the 27</a:t>
            </a:r>
            <a:r>
              <a:rPr lang="en-US" sz="1900" b="1" baseline="30000" dirty="0">
                <a:solidFill>
                  <a:srgbClr val="46AC6F">
                    <a:lumMod val="20000"/>
                    <a:lumOff val="80000"/>
                  </a:srgbClr>
                </a:solidFill>
                <a:latin typeface="Comic Sans MS" pitchFamily="66" charset="0"/>
              </a:rPr>
              <a:t>th</a:t>
            </a:r>
            <a:r>
              <a:rPr lang="en-US" sz="1900" b="1" dirty="0">
                <a:solidFill>
                  <a:srgbClr val="46AC6F">
                    <a:lumMod val="20000"/>
                    <a:lumOff val="80000"/>
                  </a:srgbClr>
                </a:solidFill>
                <a:latin typeface="Comic Sans MS" pitchFamily="66" charset="0"/>
              </a:rPr>
              <a:t> day of the 2</a:t>
            </a:r>
            <a:r>
              <a:rPr lang="en-US" sz="1900" b="1" baseline="30000" dirty="0">
                <a:solidFill>
                  <a:srgbClr val="46AC6F">
                    <a:lumMod val="20000"/>
                    <a:lumOff val="80000"/>
                  </a:srgbClr>
                </a:solidFill>
                <a:latin typeface="Comic Sans MS" pitchFamily="66" charset="0"/>
              </a:rPr>
              <a:t>nd</a:t>
            </a:r>
            <a:r>
              <a:rPr lang="en-US" sz="1900" b="1" dirty="0">
                <a:solidFill>
                  <a:srgbClr val="46AC6F">
                    <a:lumMod val="20000"/>
                    <a:lumOff val="80000"/>
                  </a:srgbClr>
                </a:solidFill>
                <a:latin typeface="Comic Sans MS" pitchFamily="66" charset="0"/>
              </a:rPr>
              <a:t> month – </a:t>
            </a:r>
            <a:r>
              <a:rPr lang="en-US" sz="2400" b="1" dirty="0">
                <a:ln>
                  <a:solidFill>
                    <a:srgbClr val="0000FF"/>
                  </a:solidFill>
                </a:ln>
                <a:solidFill>
                  <a:srgbClr val="46AC6F">
                    <a:lumMod val="20000"/>
                    <a:lumOff val="80000"/>
                  </a:srgbClr>
                </a:solidFill>
                <a:effectLst>
                  <a:glow rad="127000">
                    <a:srgbClr val="FFFF00"/>
                  </a:glow>
                </a:effectLst>
                <a:latin typeface="Arial Black" panose="020B0A04020102020204" pitchFamily="34" charset="0"/>
              </a:rPr>
              <a:t>the day of </a:t>
            </a:r>
            <a:r>
              <a:rPr lang="en-US" sz="2400" b="1" dirty="0">
                <a:ln>
                  <a:solidFill>
                    <a:srgbClr val="0000FF"/>
                  </a:solidFill>
                </a:ln>
                <a:solidFill>
                  <a:schemeClr val="accent1">
                    <a:lumMod val="60000"/>
                    <a:lumOff val="40000"/>
                  </a:schemeClr>
                </a:solidFill>
                <a:effectLst>
                  <a:glow rad="127000">
                    <a:srgbClr val="FFFF00"/>
                  </a:glow>
                </a:effectLst>
                <a:latin typeface="Arial Black" panose="020B0A04020102020204" pitchFamily="34" charset="0"/>
              </a:rPr>
              <a:t>Yahusha’s</a:t>
            </a:r>
            <a:r>
              <a:rPr lang="en-US" sz="2400" b="1" dirty="0">
                <a:ln>
                  <a:solidFill>
                    <a:srgbClr val="0000FF"/>
                  </a:solidFill>
                </a:ln>
                <a:solidFill>
                  <a:srgbClr val="46AC6F">
                    <a:lumMod val="20000"/>
                    <a:lumOff val="80000"/>
                  </a:srgbClr>
                </a:solidFill>
                <a:effectLst>
                  <a:glow rad="127000">
                    <a:srgbClr val="FFFF00"/>
                  </a:glow>
                </a:effectLst>
                <a:latin typeface="Arial Black" panose="020B0A04020102020204" pitchFamily="34" charset="0"/>
              </a:rPr>
              <a:t> 2</a:t>
            </a:r>
            <a:r>
              <a:rPr lang="en-US" sz="2400" b="1" baseline="30000" dirty="0">
                <a:ln>
                  <a:solidFill>
                    <a:srgbClr val="0000FF"/>
                  </a:solidFill>
                </a:ln>
                <a:solidFill>
                  <a:srgbClr val="46AC6F">
                    <a:lumMod val="20000"/>
                    <a:lumOff val="80000"/>
                  </a:srgbClr>
                </a:solidFill>
                <a:effectLst>
                  <a:glow rad="127000">
                    <a:srgbClr val="FFFF00"/>
                  </a:glow>
                </a:effectLst>
                <a:latin typeface="Arial Black" panose="020B0A04020102020204" pitchFamily="34" charset="0"/>
              </a:rPr>
              <a:t>nd</a:t>
            </a:r>
            <a:r>
              <a:rPr lang="en-US" sz="2400" b="1" dirty="0">
                <a:ln>
                  <a:solidFill>
                    <a:srgbClr val="0000FF"/>
                  </a:solidFill>
                </a:ln>
                <a:solidFill>
                  <a:srgbClr val="46AC6F">
                    <a:lumMod val="20000"/>
                    <a:lumOff val="80000"/>
                  </a:srgbClr>
                </a:solidFill>
                <a:effectLst>
                  <a:glow rad="127000">
                    <a:srgbClr val="FFFF00"/>
                  </a:glow>
                </a:effectLst>
                <a:latin typeface="Arial Black" panose="020B0A04020102020204" pitchFamily="34" charset="0"/>
              </a:rPr>
              <a:t> ascension.</a:t>
            </a:r>
          </a:p>
        </p:txBody>
      </p:sp>
      <p:sp>
        <p:nvSpPr>
          <p:cNvPr id="9" name="Snip Diagonal Corner Rectangle 8"/>
          <p:cNvSpPr/>
          <p:nvPr/>
        </p:nvSpPr>
        <p:spPr>
          <a:xfrm>
            <a:off x="583578" y="3619316"/>
            <a:ext cx="3494610" cy="1826696"/>
          </a:xfrm>
          <a:prstGeom prst="snip2DiagRect">
            <a:avLst/>
          </a:prstGeom>
          <a:solidFill>
            <a:schemeClr val="accent3">
              <a:lumMod val="20000"/>
              <a:lumOff val="80000"/>
            </a:schemeClr>
          </a:solidFill>
          <a:ln w="57150">
            <a:solidFill>
              <a:srgbClr val="002060"/>
            </a:solidFill>
          </a:ln>
          <a:effectLst>
            <a:glow rad="228600">
              <a:schemeClr val="accent3">
                <a:satMod val="175000"/>
                <a:alpha val="40000"/>
              </a:schemeClr>
            </a:glow>
            <a:outerShdw blurRad="40000" dist="23000" dir="5400000" rotWithShape="0">
              <a:srgbClr val="000000">
                <a:alpha val="35000"/>
              </a:srgbClr>
            </a:outerShdw>
          </a:effectLst>
        </p:spPr>
        <p:style>
          <a:lnRef idx="0">
            <a:schemeClr val="dk1"/>
          </a:lnRef>
          <a:fillRef idx="3">
            <a:schemeClr val="dk1"/>
          </a:fillRef>
          <a:effectRef idx="3">
            <a:schemeClr val="dk1"/>
          </a:effectRef>
          <a:fontRef idx="minor">
            <a:schemeClr val="lt1"/>
          </a:fontRef>
        </p:style>
        <p:txBody>
          <a:bodyPr rtlCol="0" anchor="ctr">
            <a:sp3d extrusionH="57150">
              <a:bevelT w="38100" h="38100"/>
            </a:sp3d>
          </a:bodyPr>
          <a:lstStyle/>
          <a:p>
            <a:pPr algn="ctr"/>
            <a:r>
              <a:rPr lang="en-US" sz="2000" b="1" dirty="0" smtClean="0">
                <a:ln w="1905"/>
                <a:solidFill>
                  <a:srgbClr val="002060"/>
                </a:solidFill>
                <a:effectLst>
                  <a:innerShdw blurRad="69850" dist="43180" dir="5400000">
                    <a:srgbClr val="000000">
                      <a:alpha val="65000"/>
                    </a:srgbClr>
                  </a:innerShdw>
                </a:effectLst>
                <a:latin typeface="Comic Sans MS" pitchFamily="66" charset="0"/>
              </a:rPr>
              <a:t>This is strong evidence that Noah’s flood event began in the 2</a:t>
            </a:r>
            <a:r>
              <a:rPr lang="en-US" sz="2000" b="1" baseline="30000" dirty="0" smtClean="0">
                <a:ln w="1905"/>
                <a:solidFill>
                  <a:srgbClr val="002060"/>
                </a:solidFill>
                <a:effectLst>
                  <a:innerShdw blurRad="69850" dist="43180" dir="5400000">
                    <a:srgbClr val="000000">
                      <a:alpha val="65000"/>
                    </a:srgbClr>
                  </a:innerShdw>
                </a:effectLst>
                <a:latin typeface="Comic Sans MS" pitchFamily="66" charset="0"/>
              </a:rPr>
              <a:t>nd</a:t>
            </a:r>
            <a:r>
              <a:rPr lang="en-US" sz="2000" b="1" dirty="0" smtClean="0">
                <a:ln w="1905"/>
                <a:solidFill>
                  <a:srgbClr val="002060"/>
                </a:solidFill>
                <a:effectLst>
                  <a:innerShdw blurRad="69850" dist="43180" dir="5400000">
                    <a:srgbClr val="000000">
                      <a:alpha val="65000"/>
                    </a:srgbClr>
                  </a:innerShdw>
                </a:effectLst>
                <a:latin typeface="Comic Sans MS" pitchFamily="66" charset="0"/>
              </a:rPr>
              <a:t> month of the Festal Covenant Calendar, not the fall.</a:t>
            </a:r>
            <a:endParaRPr lang="en-US" sz="2000" b="1" dirty="0">
              <a:ln w="1905"/>
              <a:solidFill>
                <a:srgbClr val="002060"/>
              </a:solidFill>
              <a:effectLst>
                <a:innerShdw blurRad="69850" dist="43180" dir="5400000">
                  <a:srgbClr val="000000">
                    <a:alpha val="65000"/>
                  </a:srgbClr>
                </a:innerShdw>
              </a:effectLst>
              <a:latin typeface="Comic Sans MS" pitchFamily="66" charset="0"/>
            </a:endParaRPr>
          </a:p>
        </p:txBody>
      </p:sp>
      <p:pic>
        <p:nvPicPr>
          <p:cNvPr id="8" name="Picture 2" descr="C:\Users\Rae\Desktop\noah out of ark.png"/>
          <p:cNvPicPr>
            <a:picLocks noChangeAspect="1" noChangeArrowheads="1"/>
          </p:cNvPicPr>
          <p:nvPr/>
        </p:nvPicPr>
        <p:blipFill>
          <a:blip r:embed="rId6" cstate="print">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3862164" y="4692439"/>
            <a:ext cx="1612380" cy="1112825"/>
          </a:xfrm>
          <a:prstGeom prst="roundRect">
            <a:avLst>
              <a:gd name="adj" fmla="val 16667"/>
            </a:avLst>
          </a:prstGeom>
          <a:ln w="28575">
            <a:solidFill>
              <a:srgbClr val="0070C0"/>
            </a:solidFill>
          </a:ln>
          <a:effectLst>
            <a:outerShdw blurRad="50800" dist="38100" dir="2700000" algn="tl"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9224539" y="6332226"/>
            <a:ext cx="2524722" cy="369332"/>
          </a:xfrm>
          <a:prstGeom prst="rect">
            <a:avLst/>
          </a:prstGeom>
          <a:effectLst>
            <a:outerShdw blurRad="40000" dist="23000" dir="5400000" rotWithShape="0">
              <a:srgbClr val="000000">
                <a:alpha val="35000"/>
              </a:srgbClr>
            </a:outerShdw>
          </a:effectLst>
        </p:spPr>
        <p:style>
          <a:lnRef idx="0">
            <a:schemeClr val="dk1"/>
          </a:lnRef>
          <a:fillRef idx="3">
            <a:schemeClr val="dk1"/>
          </a:fillRef>
          <a:effectRef idx="3">
            <a:schemeClr val="dk1"/>
          </a:effectRef>
          <a:fontRef idx="minor">
            <a:schemeClr val="lt1"/>
          </a:fontRef>
        </p:style>
        <p:txBody>
          <a:bodyPr wrap="square" rtlCol="0">
            <a:spAutoFit/>
          </a:bodyPr>
          <a:lstStyle/>
          <a:p>
            <a:pPr algn="ctr">
              <a:lnSpc>
                <a:spcPct val="90000"/>
              </a:lnSpc>
            </a:pPr>
            <a:r>
              <a:rPr lang="en-US" sz="2000" b="1" dirty="0" smtClean="0">
                <a:latin typeface="MV Boli" pitchFamily="2" charset="0"/>
                <a:cs typeface="MV Boli" pitchFamily="2" charset="0"/>
              </a:rPr>
              <a:t>End of Review (c)</a:t>
            </a:r>
            <a:endParaRPr lang="en-US" sz="2000" b="1" dirty="0">
              <a:latin typeface="MV Boli" pitchFamily="2" charset="0"/>
              <a:cs typeface="MV Boli" pitchFamily="2" charset="0"/>
            </a:endParaRPr>
          </a:p>
        </p:txBody>
      </p:sp>
    </p:spTree>
    <p:extLst>
      <p:ext uri="{BB962C8B-B14F-4D97-AF65-F5344CB8AC3E}">
        <p14:creationId xmlns:p14="http://schemas.microsoft.com/office/powerpoint/2010/main" val="2051744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1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9"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1500" fill="hold"/>
                                        <p:tgtEl>
                                          <p:spTgt spid="6"/>
                                        </p:tgtEl>
                                        <p:attrNameLst>
                                          <p:attrName>ppt_x</p:attrName>
                                        </p:attrNameLst>
                                      </p:cBhvr>
                                      <p:tavLst>
                                        <p:tav tm="0">
                                          <p:val>
                                            <p:strVal val="0-#ppt_w/2"/>
                                          </p:val>
                                        </p:tav>
                                        <p:tav tm="100000">
                                          <p:val>
                                            <p:strVal val="#ppt_x"/>
                                          </p:val>
                                        </p:tav>
                                      </p:tavLst>
                                    </p:anim>
                                    <p:anim calcmode="lin" valueType="num">
                                      <p:cBhvr additive="base">
                                        <p:cTn id="19" dur="1500" fill="hold"/>
                                        <p:tgtEl>
                                          <p:spTgt spid="6"/>
                                        </p:tgtEl>
                                        <p:attrNameLst>
                                          <p:attrName>ppt_y</p:attrName>
                                        </p:attrNameLst>
                                      </p:cBhvr>
                                      <p:tavLst>
                                        <p:tav tm="0">
                                          <p:val>
                                            <p:strVal val="0-#ppt_h/2"/>
                                          </p:val>
                                        </p:tav>
                                        <p:tav tm="100000">
                                          <p:val>
                                            <p:strVal val="#ppt_y"/>
                                          </p:val>
                                        </p:tav>
                                      </p:tavLst>
                                    </p:anim>
                                  </p:childTnLst>
                                </p:cTn>
                              </p:par>
                            </p:childTnLst>
                          </p:cTn>
                        </p:par>
                        <p:par>
                          <p:cTn id="20" fill="hold">
                            <p:stCondLst>
                              <p:cond delay="1500"/>
                            </p:stCondLst>
                            <p:childTnLst>
                              <p:par>
                                <p:cTn id="21" presetID="22" presetClass="entr" presetSubtype="1"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up)">
                                      <p:cBhvr>
                                        <p:cTn id="23" dur="175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8" presetClass="entr" presetSubtype="32"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diamond(out)">
                                      <p:cBhvr>
                                        <p:cTn id="28" dur="20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1000" fill="hold"/>
                                        <p:tgtEl>
                                          <p:spTgt spid="10"/>
                                        </p:tgtEl>
                                        <p:attrNameLst>
                                          <p:attrName>ppt_w</p:attrName>
                                        </p:attrNameLst>
                                      </p:cBhvr>
                                      <p:tavLst>
                                        <p:tav tm="0">
                                          <p:val>
                                            <p:fltVal val="0"/>
                                          </p:val>
                                        </p:tav>
                                        <p:tav tm="100000">
                                          <p:val>
                                            <p:strVal val="#ppt_w"/>
                                          </p:val>
                                        </p:tav>
                                      </p:tavLst>
                                    </p:anim>
                                    <p:anim calcmode="lin" valueType="num">
                                      <p:cBhvr>
                                        <p:cTn id="34" dur="1000" fill="hold"/>
                                        <p:tgtEl>
                                          <p:spTgt spid="10"/>
                                        </p:tgtEl>
                                        <p:attrNameLst>
                                          <p:attrName>ppt_h</p:attrName>
                                        </p:attrNameLst>
                                      </p:cBhvr>
                                      <p:tavLst>
                                        <p:tav tm="0">
                                          <p:val>
                                            <p:fltVal val="0"/>
                                          </p:val>
                                        </p:tav>
                                        <p:tav tm="100000">
                                          <p:val>
                                            <p:strVal val="#ppt_h"/>
                                          </p:val>
                                        </p:tav>
                                      </p:tavLst>
                                    </p:anim>
                                    <p:anim calcmode="lin" valueType="num">
                                      <p:cBhvr>
                                        <p:cTn id="35" dur="1000" fill="hold"/>
                                        <p:tgtEl>
                                          <p:spTgt spid="10"/>
                                        </p:tgtEl>
                                        <p:attrNameLst>
                                          <p:attrName>style.rotation</p:attrName>
                                        </p:attrNameLst>
                                      </p:cBhvr>
                                      <p:tavLst>
                                        <p:tav tm="0">
                                          <p:val>
                                            <p:fltVal val="90"/>
                                          </p:val>
                                        </p:tav>
                                        <p:tav tm="100000">
                                          <p:val>
                                            <p:fltVal val="0"/>
                                          </p:val>
                                        </p:tav>
                                      </p:tavLst>
                                    </p:anim>
                                    <p:animEffect transition="in" filter="fade">
                                      <p:cBhvr>
                                        <p:cTn id="3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9"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3"/>
          <p:cNvSpPr txBox="1">
            <a:spLocks/>
          </p:cNvSpPr>
          <p:nvPr/>
        </p:nvSpPr>
        <p:spPr>
          <a:xfrm>
            <a:off x="11679137" y="6500692"/>
            <a:ext cx="477789"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2">
                    <a:lumMod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1FEFA0A-2F20-4B60-98C6-5FFDA469AA1C}" type="slidenum">
              <a:rPr lang="en-US" smtClean="0">
                <a:solidFill>
                  <a:schemeClr val="tx2"/>
                </a:solidFill>
              </a:rPr>
              <a:pPr/>
              <a:t>14</a:t>
            </a:fld>
            <a:endParaRPr lang="en-US" dirty="0">
              <a:solidFill>
                <a:schemeClr val="tx2"/>
              </a:solidFill>
            </a:endParaRPr>
          </a:p>
        </p:txBody>
      </p:sp>
      <p:graphicFrame>
        <p:nvGraphicFramePr>
          <p:cNvPr id="21" name="Table 20"/>
          <p:cNvGraphicFramePr>
            <a:graphicFrameLocks noGrp="1"/>
          </p:cNvGraphicFramePr>
          <p:nvPr>
            <p:extLst>
              <p:ext uri="{D42A27DB-BD31-4B8C-83A1-F6EECF244321}">
                <p14:modId xmlns:p14="http://schemas.microsoft.com/office/powerpoint/2010/main" val="1812976122"/>
              </p:ext>
            </p:extLst>
          </p:nvPr>
        </p:nvGraphicFramePr>
        <p:xfrm>
          <a:off x="621804" y="1124744"/>
          <a:ext cx="4261536" cy="2255520"/>
        </p:xfrm>
        <a:graphic>
          <a:graphicData uri="http://schemas.openxmlformats.org/drawingml/2006/table">
            <a:tbl>
              <a:tblPr firstRow="1" bandRow="1">
                <a:tableStyleId>{69C7853C-536D-4A76-A0AE-DD22124D55A5}</a:tableStyleId>
              </a:tblPr>
              <a:tblGrid>
                <a:gridCol w="532692"/>
                <a:gridCol w="532692"/>
                <a:gridCol w="532692"/>
                <a:gridCol w="532692"/>
                <a:gridCol w="532692"/>
                <a:gridCol w="532692"/>
                <a:gridCol w="532692"/>
                <a:gridCol w="532692"/>
              </a:tblGrid>
              <a:tr h="330811">
                <a:tc>
                  <a:txBody>
                    <a:bodyPr/>
                    <a:lstStyle/>
                    <a:p>
                      <a:pPr algn="ctr"/>
                      <a:r>
                        <a:rPr lang="en-US" b="1" dirty="0" smtClean="0"/>
                        <a:t>1</a:t>
                      </a:r>
                      <a:r>
                        <a:rPr lang="en-US" b="1" baseline="30000" dirty="0" smtClean="0"/>
                        <a:t>st</a:t>
                      </a:r>
                      <a:r>
                        <a:rPr lang="en-US" b="1" dirty="0" smtClean="0"/>
                        <a:t> </a:t>
                      </a:r>
                      <a:endParaRPr lang="en-US" b="1" dirty="0"/>
                    </a:p>
                  </a:txBody>
                  <a:tcPr/>
                </a:tc>
                <a:tc>
                  <a:txBody>
                    <a:bodyPr/>
                    <a:lstStyle/>
                    <a:p>
                      <a:pPr algn="ctr"/>
                      <a:r>
                        <a:rPr lang="en-US" b="1" dirty="0" smtClean="0"/>
                        <a:t>2</a:t>
                      </a:r>
                      <a:r>
                        <a:rPr lang="en-US" b="1" baseline="30000" dirty="0" smtClean="0"/>
                        <a:t>nd</a:t>
                      </a:r>
                      <a:r>
                        <a:rPr lang="en-US" b="1" dirty="0" smtClean="0"/>
                        <a:t> </a:t>
                      </a:r>
                      <a:endParaRPr lang="en-US" b="1" dirty="0"/>
                    </a:p>
                  </a:txBody>
                  <a:tcPr/>
                </a:tc>
                <a:tc>
                  <a:txBody>
                    <a:bodyPr/>
                    <a:lstStyle/>
                    <a:p>
                      <a:pPr algn="ctr"/>
                      <a:r>
                        <a:rPr lang="en-US" b="1" dirty="0" smtClean="0"/>
                        <a:t>3</a:t>
                      </a:r>
                      <a:r>
                        <a:rPr lang="en-US" b="1" baseline="30000" dirty="0" smtClean="0"/>
                        <a:t>rd</a:t>
                      </a:r>
                      <a:r>
                        <a:rPr lang="en-US" b="1" dirty="0" smtClean="0"/>
                        <a:t> </a:t>
                      </a:r>
                      <a:endParaRPr lang="en-US" b="1" dirty="0"/>
                    </a:p>
                  </a:txBody>
                  <a:tcPr/>
                </a:tc>
                <a:tc>
                  <a:txBody>
                    <a:bodyPr/>
                    <a:lstStyle/>
                    <a:p>
                      <a:pPr algn="ctr"/>
                      <a:r>
                        <a:rPr lang="en-US" b="1" dirty="0" smtClean="0"/>
                        <a:t>4</a:t>
                      </a:r>
                      <a:r>
                        <a:rPr lang="en-US" b="1" baseline="30000" dirty="0" smtClean="0"/>
                        <a:t>th</a:t>
                      </a:r>
                      <a:r>
                        <a:rPr lang="en-US" b="1" dirty="0" smtClean="0"/>
                        <a:t> </a:t>
                      </a:r>
                      <a:endParaRPr lang="en-US" b="1" dirty="0"/>
                    </a:p>
                  </a:txBody>
                  <a:tcPr/>
                </a:tc>
                <a:tc>
                  <a:txBody>
                    <a:bodyPr/>
                    <a:lstStyle/>
                    <a:p>
                      <a:pPr algn="ctr"/>
                      <a:r>
                        <a:rPr lang="en-US" b="1" dirty="0" smtClean="0"/>
                        <a:t>5</a:t>
                      </a:r>
                      <a:r>
                        <a:rPr lang="en-US" b="1" baseline="30000" dirty="0" smtClean="0"/>
                        <a:t>th</a:t>
                      </a:r>
                      <a:r>
                        <a:rPr lang="en-US" b="1" dirty="0" smtClean="0"/>
                        <a:t> </a:t>
                      </a:r>
                      <a:endParaRPr lang="en-US" b="1" dirty="0"/>
                    </a:p>
                  </a:txBody>
                  <a:tcPr/>
                </a:tc>
                <a:tc>
                  <a:txBody>
                    <a:bodyPr/>
                    <a:lstStyle/>
                    <a:p>
                      <a:pPr algn="ctr"/>
                      <a:r>
                        <a:rPr lang="en-US" b="1" dirty="0" smtClean="0"/>
                        <a:t>6</a:t>
                      </a:r>
                      <a:r>
                        <a:rPr lang="en-US" b="1" baseline="30000" dirty="0" smtClean="0"/>
                        <a:t>th</a:t>
                      </a:r>
                      <a:r>
                        <a:rPr lang="en-US" b="1" dirty="0" smtClean="0"/>
                        <a:t> </a:t>
                      </a:r>
                      <a:endParaRPr lang="en-US" b="1" dirty="0"/>
                    </a:p>
                  </a:txBody>
                  <a:tcPr/>
                </a:tc>
                <a:tc>
                  <a:txBody>
                    <a:bodyPr/>
                    <a:lstStyle/>
                    <a:p>
                      <a:pPr algn="ctr"/>
                      <a:r>
                        <a:rPr lang="en-US" b="1" dirty="0" smtClean="0"/>
                        <a:t>7</a:t>
                      </a:r>
                      <a:r>
                        <a:rPr lang="en-US" b="1" baseline="30000" dirty="0" smtClean="0"/>
                        <a:t>th</a:t>
                      </a:r>
                      <a:r>
                        <a:rPr lang="en-US" b="1" dirty="0" smtClean="0"/>
                        <a:t> </a:t>
                      </a:r>
                      <a:endParaRPr lang="en-US" b="1" dirty="0"/>
                    </a:p>
                  </a:txBody>
                  <a:tcPr>
                    <a:cell3D prstMaterial="dkEdge">
                      <a:bevel w="77470" h="12700" prst="softRound"/>
                      <a:lightRig rig="flood" dir="t"/>
                    </a:cell3D>
                    <a:solidFill>
                      <a:srgbClr val="FF99FF"/>
                    </a:solidFill>
                  </a:tcPr>
                </a:tc>
                <a:tc>
                  <a:txBody>
                    <a:bodyPr/>
                    <a:lstStyle/>
                    <a:p>
                      <a:pPr algn="ctr"/>
                      <a:endParaRPr lang="en-US" b="1" dirty="0"/>
                    </a:p>
                  </a:txBody>
                  <a:tcPr/>
                </a:tc>
              </a:tr>
              <a:tr h="330811">
                <a:tc>
                  <a:txBody>
                    <a:bodyPr/>
                    <a:lstStyle/>
                    <a:p>
                      <a:endParaRPr lang="en-US" b="1" dirty="0"/>
                    </a:p>
                  </a:txBody>
                  <a:tcPr>
                    <a:solidFill>
                      <a:schemeClr val="bg1"/>
                    </a:solidFill>
                  </a:tcPr>
                </a:tc>
                <a:tc>
                  <a:txBody>
                    <a:bodyPr/>
                    <a:lstStyle/>
                    <a:p>
                      <a:endParaRPr lang="en-US" b="1" dirty="0"/>
                    </a:p>
                  </a:txBody>
                  <a:tcPr>
                    <a:solidFill>
                      <a:schemeClr val="bg1"/>
                    </a:solidFill>
                  </a:tcPr>
                </a:tc>
                <a:tc>
                  <a:txBody>
                    <a:bodyPr/>
                    <a:lstStyle/>
                    <a:p>
                      <a:endParaRPr lang="en-US" b="1" dirty="0"/>
                    </a:p>
                  </a:txBody>
                  <a:tcPr>
                    <a:solidFill>
                      <a:schemeClr val="bg1"/>
                    </a:solidFill>
                  </a:tcPr>
                </a:tc>
                <a:tc>
                  <a:txBody>
                    <a:bodyPr/>
                    <a:lstStyle/>
                    <a:p>
                      <a:r>
                        <a:rPr lang="en-US" b="1" dirty="0" smtClean="0"/>
                        <a:t>1</a:t>
                      </a:r>
                      <a:endParaRPr lang="en-US" b="1" dirty="0"/>
                    </a:p>
                  </a:txBody>
                  <a:tcPr>
                    <a:solidFill>
                      <a:schemeClr val="bg1"/>
                    </a:solidFill>
                  </a:tcPr>
                </a:tc>
                <a:tc>
                  <a:txBody>
                    <a:bodyPr/>
                    <a:lstStyle/>
                    <a:p>
                      <a:r>
                        <a:rPr lang="en-US" b="1" dirty="0" smtClean="0"/>
                        <a:t>2</a:t>
                      </a:r>
                      <a:endParaRPr lang="en-US" b="1" dirty="0"/>
                    </a:p>
                  </a:txBody>
                  <a:tcPr>
                    <a:solidFill>
                      <a:schemeClr val="bg1"/>
                    </a:solidFill>
                  </a:tcPr>
                </a:tc>
                <a:tc>
                  <a:txBody>
                    <a:bodyPr/>
                    <a:lstStyle/>
                    <a:p>
                      <a:r>
                        <a:rPr lang="en-US" b="1" dirty="0" smtClean="0"/>
                        <a:t>3</a:t>
                      </a:r>
                      <a:endParaRPr lang="en-US" b="1" dirty="0"/>
                    </a:p>
                  </a:txBody>
                  <a:tcPr>
                    <a:solidFill>
                      <a:schemeClr val="bg1"/>
                    </a:solidFill>
                  </a:tcPr>
                </a:tc>
                <a:tc>
                  <a:txBody>
                    <a:bodyPr/>
                    <a:lstStyle/>
                    <a:p>
                      <a:r>
                        <a:rPr lang="en-US" b="1" dirty="0" smtClean="0"/>
                        <a:t>4</a:t>
                      </a:r>
                      <a:endParaRPr lang="en-US" b="1" dirty="0"/>
                    </a:p>
                  </a:txBody>
                  <a:tcPr>
                    <a:solidFill>
                      <a:schemeClr val="accent1">
                        <a:lumMod val="40000"/>
                        <a:lumOff val="60000"/>
                      </a:schemeClr>
                    </a:solidFill>
                  </a:tcPr>
                </a:tc>
                <a:tc>
                  <a:txBody>
                    <a:bodyPr/>
                    <a:lstStyle/>
                    <a:p>
                      <a:endParaRPr lang="en-US" b="1" dirty="0"/>
                    </a:p>
                  </a:txBody>
                  <a:tcPr>
                    <a:solidFill>
                      <a:schemeClr val="bg1"/>
                    </a:solidFill>
                  </a:tcPr>
                </a:tc>
              </a:tr>
              <a:tr h="330811">
                <a:tc>
                  <a:txBody>
                    <a:bodyPr/>
                    <a:lstStyle/>
                    <a:p>
                      <a:r>
                        <a:rPr lang="en-US" b="1" dirty="0" smtClean="0"/>
                        <a:t>5</a:t>
                      </a:r>
                      <a:endParaRPr lang="en-US" b="1" dirty="0"/>
                    </a:p>
                  </a:txBody>
                  <a:tcPr>
                    <a:solidFill>
                      <a:schemeClr val="bg1"/>
                    </a:solidFill>
                  </a:tcPr>
                </a:tc>
                <a:tc>
                  <a:txBody>
                    <a:bodyPr/>
                    <a:lstStyle/>
                    <a:p>
                      <a:r>
                        <a:rPr lang="en-US" b="1" dirty="0" smtClean="0"/>
                        <a:t>6</a:t>
                      </a:r>
                      <a:endParaRPr lang="en-US" b="1" dirty="0"/>
                    </a:p>
                  </a:txBody>
                  <a:tcPr>
                    <a:solidFill>
                      <a:schemeClr val="bg1"/>
                    </a:solidFill>
                  </a:tcPr>
                </a:tc>
                <a:tc>
                  <a:txBody>
                    <a:bodyPr/>
                    <a:lstStyle/>
                    <a:p>
                      <a:r>
                        <a:rPr lang="en-US" b="1" dirty="0" smtClean="0"/>
                        <a:t>7</a:t>
                      </a:r>
                      <a:endParaRPr lang="en-US" b="1" dirty="0"/>
                    </a:p>
                  </a:txBody>
                  <a:tcPr>
                    <a:solidFill>
                      <a:schemeClr val="bg1"/>
                    </a:solidFill>
                  </a:tcPr>
                </a:tc>
                <a:tc>
                  <a:txBody>
                    <a:bodyPr/>
                    <a:lstStyle/>
                    <a:p>
                      <a:r>
                        <a:rPr lang="en-US" b="1" dirty="0" smtClean="0"/>
                        <a:t>8</a:t>
                      </a:r>
                      <a:endParaRPr lang="en-US" b="1" dirty="0"/>
                    </a:p>
                  </a:txBody>
                  <a:tcPr>
                    <a:solidFill>
                      <a:schemeClr val="bg1"/>
                    </a:solidFill>
                  </a:tcPr>
                </a:tc>
                <a:tc>
                  <a:txBody>
                    <a:bodyPr/>
                    <a:lstStyle/>
                    <a:p>
                      <a:r>
                        <a:rPr lang="en-US" b="1" dirty="0" smtClean="0"/>
                        <a:t>9</a:t>
                      </a:r>
                      <a:endParaRPr lang="en-US" b="1" dirty="0"/>
                    </a:p>
                  </a:txBody>
                  <a:tcPr>
                    <a:solidFill>
                      <a:schemeClr val="bg1"/>
                    </a:solidFill>
                  </a:tcPr>
                </a:tc>
                <a:tc>
                  <a:txBody>
                    <a:bodyPr/>
                    <a:lstStyle/>
                    <a:p>
                      <a:r>
                        <a:rPr lang="en-US" b="1" dirty="0" smtClean="0"/>
                        <a:t>10</a:t>
                      </a:r>
                      <a:endParaRPr lang="en-US" b="1" dirty="0"/>
                    </a:p>
                  </a:txBody>
                  <a:tcPr>
                    <a:solidFill>
                      <a:schemeClr val="bg1"/>
                    </a:solidFill>
                  </a:tcPr>
                </a:tc>
                <a:tc>
                  <a:txBody>
                    <a:bodyPr/>
                    <a:lstStyle/>
                    <a:p>
                      <a:r>
                        <a:rPr lang="en-US" b="1" dirty="0" smtClean="0">
                          <a:solidFill>
                            <a:srgbClr val="002060"/>
                          </a:solidFill>
                        </a:rPr>
                        <a:t>11</a:t>
                      </a:r>
                      <a:endParaRPr lang="en-US" b="1" dirty="0">
                        <a:solidFill>
                          <a:srgbClr val="002060"/>
                        </a:solidFill>
                      </a:endParaRPr>
                    </a:p>
                  </a:txBody>
                  <a:tcPr>
                    <a:solidFill>
                      <a:schemeClr val="accent1">
                        <a:lumMod val="40000"/>
                        <a:lumOff val="60000"/>
                      </a:schemeClr>
                    </a:solidFill>
                  </a:tcPr>
                </a:tc>
                <a:tc>
                  <a:txBody>
                    <a:bodyPr/>
                    <a:lstStyle/>
                    <a:p>
                      <a:endParaRPr lang="en-US" b="1" dirty="0">
                        <a:solidFill>
                          <a:srgbClr val="002060"/>
                        </a:solidFill>
                      </a:endParaRPr>
                    </a:p>
                  </a:txBody>
                  <a:tcPr>
                    <a:solidFill>
                      <a:schemeClr val="bg1"/>
                    </a:solidFill>
                  </a:tcPr>
                </a:tc>
              </a:tr>
              <a:tr h="330811">
                <a:tc>
                  <a:txBody>
                    <a:bodyPr/>
                    <a:lstStyle/>
                    <a:p>
                      <a:r>
                        <a:rPr lang="en-US" b="1" dirty="0" smtClean="0">
                          <a:solidFill>
                            <a:schemeClr val="tx1"/>
                          </a:solidFill>
                        </a:rPr>
                        <a:t>12</a:t>
                      </a:r>
                      <a:endParaRPr lang="en-US" b="1" dirty="0">
                        <a:solidFill>
                          <a:schemeClr val="tx1"/>
                        </a:solidFill>
                      </a:endParaRPr>
                    </a:p>
                  </a:txBody>
                  <a:tcPr>
                    <a:solidFill>
                      <a:schemeClr val="bg1"/>
                    </a:solidFill>
                  </a:tcPr>
                </a:tc>
                <a:tc>
                  <a:txBody>
                    <a:bodyPr/>
                    <a:lstStyle/>
                    <a:p>
                      <a:r>
                        <a:rPr lang="en-US" b="1" dirty="0" smtClean="0"/>
                        <a:t>13</a:t>
                      </a:r>
                      <a:endParaRPr lang="en-US" b="1" dirty="0"/>
                    </a:p>
                  </a:txBody>
                  <a:tcPr>
                    <a:solidFill>
                      <a:schemeClr val="bg1"/>
                    </a:solidFill>
                  </a:tcPr>
                </a:tc>
                <a:tc>
                  <a:txBody>
                    <a:bodyPr/>
                    <a:lstStyle/>
                    <a:p>
                      <a:r>
                        <a:rPr lang="en-US" b="1" dirty="0" smtClean="0">
                          <a:solidFill>
                            <a:schemeClr val="bg1"/>
                          </a:solidFill>
                        </a:rPr>
                        <a:t>14</a:t>
                      </a:r>
                      <a:endParaRPr lang="en-US" b="1" dirty="0">
                        <a:solidFill>
                          <a:schemeClr val="bg1"/>
                        </a:solidFill>
                      </a:endParaRPr>
                    </a:p>
                  </a:txBody>
                  <a:tcPr>
                    <a:cell3D prstMaterial="dkEdge">
                      <a:bevel w="77470" h="12700" prst="softRound"/>
                      <a:lightRig rig="flood" dir="t"/>
                    </a:cell3D>
                    <a:solidFill>
                      <a:srgbClr val="FF0000"/>
                    </a:solidFill>
                  </a:tcPr>
                </a:tc>
                <a:tc>
                  <a:txBody>
                    <a:bodyPr/>
                    <a:lstStyle/>
                    <a:p>
                      <a:r>
                        <a:rPr lang="en-US" b="1" dirty="0" smtClean="0"/>
                        <a:t>15</a:t>
                      </a:r>
                      <a:endParaRPr lang="en-US" b="1" dirty="0"/>
                    </a:p>
                  </a:txBody>
                  <a:tcPr>
                    <a:cell3D prstMaterial="dkEdge">
                      <a:bevel w="77470" h="12700" prst="softRound"/>
                      <a:lightRig rig="flood" dir="t"/>
                    </a:cell3D>
                    <a:solidFill>
                      <a:srgbClr val="F4A77C"/>
                    </a:solidFill>
                  </a:tcPr>
                </a:tc>
                <a:tc>
                  <a:txBody>
                    <a:bodyPr/>
                    <a:lstStyle/>
                    <a:p>
                      <a:r>
                        <a:rPr lang="en-US" b="1" dirty="0" smtClean="0"/>
                        <a:t>16</a:t>
                      </a:r>
                      <a:endParaRPr lang="en-US" b="1" dirty="0"/>
                    </a:p>
                  </a:txBody>
                  <a:tcPr>
                    <a:cell3D prstMaterial="dkEdge">
                      <a:bevel w="77470" h="12700" prst="softRound"/>
                      <a:lightRig rig="flood" dir="t"/>
                    </a:cell3D>
                    <a:solidFill>
                      <a:srgbClr val="F4A77C"/>
                    </a:solidFill>
                  </a:tcPr>
                </a:tc>
                <a:tc>
                  <a:txBody>
                    <a:bodyPr/>
                    <a:lstStyle/>
                    <a:p>
                      <a:r>
                        <a:rPr lang="en-US" b="1" dirty="0" smtClean="0"/>
                        <a:t>17</a:t>
                      </a:r>
                      <a:endParaRPr lang="en-US" b="1" dirty="0"/>
                    </a:p>
                  </a:txBody>
                  <a:tcPr>
                    <a:cell3D prstMaterial="dkEdge">
                      <a:bevel w="77470" h="12700" prst="softRound"/>
                      <a:lightRig rig="flood" dir="t"/>
                    </a:cell3D>
                    <a:solidFill>
                      <a:srgbClr val="F4A77C"/>
                    </a:solidFill>
                  </a:tcPr>
                </a:tc>
                <a:tc>
                  <a:txBody>
                    <a:bodyPr/>
                    <a:lstStyle/>
                    <a:p>
                      <a:r>
                        <a:rPr lang="en-US" b="1" dirty="0" smtClean="0"/>
                        <a:t>18</a:t>
                      </a:r>
                      <a:endParaRPr lang="en-US" b="1" dirty="0"/>
                    </a:p>
                  </a:txBody>
                  <a:tcPr>
                    <a:cell3D prstMaterial="dkEdge">
                      <a:bevel w="77470" h="12700" prst="softRound"/>
                      <a:lightRig rig="flood" dir="t"/>
                    </a:cell3D>
                    <a:gradFill>
                      <a:gsLst>
                        <a:gs pos="42000">
                          <a:schemeClr val="accent1">
                            <a:lumMod val="40000"/>
                            <a:lumOff val="60000"/>
                          </a:schemeClr>
                        </a:gs>
                        <a:gs pos="57000">
                          <a:srgbClr val="F4A77C"/>
                        </a:gs>
                      </a:gsLst>
                      <a:lin ang="2700000" scaled="1"/>
                    </a:gradFill>
                  </a:tcPr>
                </a:tc>
                <a:tc>
                  <a:txBody>
                    <a:bodyPr/>
                    <a:lstStyle/>
                    <a:p>
                      <a:pPr algn="ctr"/>
                      <a:endParaRPr lang="en-US" sz="1100" b="1" dirty="0"/>
                    </a:p>
                  </a:txBody>
                  <a:tcPr>
                    <a:solidFill>
                      <a:schemeClr val="bg1"/>
                    </a:solidFill>
                  </a:tcPr>
                </a:tc>
              </a:tr>
              <a:tr h="330811">
                <a:tc>
                  <a:txBody>
                    <a:bodyPr/>
                    <a:lstStyle/>
                    <a:p>
                      <a:r>
                        <a:rPr lang="en-US" b="1" dirty="0" smtClean="0">
                          <a:solidFill>
                            <a:schemeClr val="bg1"/>
                          </a:solidFill>
                        </a:rPr>
                        <a:t>19</a:t>
                      </a:r>
                      <a:endParaRPr lang="en-US" b="1" dirty="0">
                        <a:solidFill>
                          <a:schemeClr val="bg1"/>
                        </a:solidFill>
                      </a:endParaRPr>
                    </a:p>
                  </a:txBody>
                  <a:tcPr>
                    <a:cell3D prstMaterial="dkEdge">
                      <a:bevel w="77470" h="12700" prst="softRound"/>
                      <a:lightRig rig="flood" dir="t"/>
                    </a:cell3D>
                    <a:gradFill>
                      <a:gsLst>
                        <a:gs pos="42000">
                          <a:srgbClr val="00B050"/>
                        </a:gs>
                        <a:gs pos="57000">
                          <a:srgbClr val="F4A77C"/>
                        </a:gs>
                      </a:gsLst>
                      <a:lin ang="2700000" scaled="1"/>
                    </a:gradFill>
                  </a:tcPr>
                </a:tc>
                <a:tc>
                  <a:txBody>
                    <a:bodyPr/>
                    <a:lstStyle/>
                    <a:p>
                      <a:r>
                        <a:rPr lang="en-US" b="1" dirty="0" smtClean="0"/>
                        <a:t>20</a:t>
                      </a:r>
                      <a:endParaRPr lang="en-US" b="1" dirty="0"/>
                    </a:p>
                  </a:txBody>
                  <a:tcPr>
                    <a:cell3D prstMaterial="dkEdge">
                      <a:bevel w="77470" h="12700" prst="softRound"/>
                      <a:lightRig rig="flood" dir="t"/>
                    </a:cell3D>
                    <a:solidFill>
                      <a:srgbClr val="F4A77C"/>
                    </a:solidFill>
                  </a:tcPr>
                </a:tc>
                <a:tc>
                  <a:txBody>
                    <a:bodyPr/>
                    <a:lstStyle/>
                    <a:p>
                      <a:r>
                        <a:rPr lang="en-US" b="1" dirty="0" smtClean="0"/>
                        <a:t>21</a:t>
                      </a:r>
                      <a:endParaRPr lang="en-US" b="1" dirty="0"/>
                    </a:p>
                  </a:txBody>
                  <a:tcPr>
                    <a:cell3D prstMaterial="dkEdge">
                      <a:bevel w="77470" h="12700" prst="softRound"/>
                      <a:lightRig rig="flood" dir="t"/>
                    </a:cell3D>
                    <a:solidFill>
                      <a:srgbClr val="F4A77C"/>
                    </a:solidFill>
                  </a:tcPr>
                </a:tc>
                <a:tc>
                  <a:txBody>
                    <a:bodyPr/>
                    <a:lstStyle/>
                    <a:p>
                      <a:r>
                        <a:rPr lang="en-US" b="1" dirty="0" smtClean="0"/>
                        <a:t>22</a:t>
                      </a:r>
                      <a:endParaRPr lang="en-US" b="1" dirty="0"/>
                    </a:p>
                  </a:txBody>
                  <a:tcPr>
                    <a:solidFill>
                      <a:schemeClr val="bg1"/>
                    </a:solidFill>
                  </a:tcPr>
                </a:tc>
                <a:tc>
                  <a:txBody>
                    <a:bodyPr/>
                    <a:lstStyle/>
                    <a:p>
                      <a:r>
                        <a:rPr lang="en-US" b="1" dirty="0" smtClean="0"/>
                        <a:t>23</a:t>
                      </a:r>
                      <a:endParaRPr lang="en-US" b="1" dirty="0"/>
                    </a:p>
                  </a:txBody>
                  <a:tcPr>
                    <a:solidFill>
                      <a:schemeClr val="bg1"/>
                    </a:solidFill>
                  </a:tcPr>
                </a:tc>
                <a:tc>
                  <a:txBody>
                    <a:bodyPr/>
                    <a:lstStyle/>
                    <a:p>
                      <a:r>
                        <a:rPr lang="en-US" b="1" dirty="0" smtClean="0"/>
                        <a:t>24</a:t>
                      </a:r>
                      <a:endParaRPr lang="en-US" b="1" dirty="0"/>
                    </a:p>
                  </a:txBody>
                  <a:tcPr>
                    <a:solidFill>
                      <a:schemeClr val="bg1"/>
                    </a:solidFill>
                  </a:tcPr>
                </a:tc>
                <a:tc>
                  <a:txBody>
                    <a:bodyPr/>
                    <a:lstStyle/>
                    <a:p>
                      <a:r>
                        <a:rPr lang="en-US" b="1" dirty="0" smtClean="0"/>
                        <a:t>25</a:t>
                      </a:r>
                      <a:endParaRPr lang="en-US" b="1" dirty="0"/>
                    </a:p>
                  </a:txBody>
                  <a:tcPr>
                    <a:solidFill>
                      <a:schemeClr val="accent1">
                        <a:lumMod val="40000"/>
                        <a:lumOff val="60000"/>
                      </a:schemeClr>
                    </a:solidFill>
                  </a:tcPr>
                </a:tc>
                <a:tc>
                  <a:txBody>
                    <a:bodyPr/>
                    <a:lstStyle/>
                    <a:p>
                      <a:pPr algn="ctr"/>
                      <a:r>
                        <a:rPr lang="en-US" sz="1100" b="1" dirty="0" err="1" smtClean="0"/>
                        <a:t>Wk</a:t>
                      </a:r>
                      <a:r>
                        <a:rPr lang="en-US" sz="1100" b="1" dirty="0" smtClean="0"/>
                        <a:t> #1</a:t>
                      </a:r>
                      <a:endParaRPr lang="en-US" sz="1100" b="1" dirty="0"/>
                    </a:p>
                  </a:txBody>
                  <a:tcPr>
                    <a:solidFill>
                      <a:schemeClr val="bg1"/>
                    </a:solidFill>
                  </a:tcPr>
                </a:tc>
              </a:tr>
              <a:tr h="330811">
                <a:tc>
                  <a:txBody>
                    <a:bodyPr/>
                    <a:lstStyle/>
                    <a:p>
                      <a:r>
                        <a:rPr lang="en-US" b="1" dirty="0" smtClean="0"/>
                        <a:t>26</a:t>
                      </a:r>
                      <a:endParaRPr lang="en-US" b="1" dirty="0"/>
                    </a:p>
                  </a:txBody>
                  <a:tcPr>
                    <a:solidFill>
                      <a:schemeClr val="bg1"/>
                    </a:solidFill>
                  </a:tcPr>
                </a:tc>
                <a:tc>
                  <a:txBody>
                    <a:bodyPr/>
                    <a:lstStyle/>
                    <a:p>
                      <a:r>
                        <a:rPr lang="en-US" b="1" dirty="0" smtClean="0"/>
                        <a:t>27</a:t>
                      </a:r>
                      <a:endParaRPr lang="en-US" b="1" dirty="0"/>
                    </a:p>
                  </a:txBody>
                  <a:tcPr>
                    <a:solidFill>
                      <a:schemeClr val="bg1"/>
                    </a:solidFill>
                  </a:tcPr>
                </a:tc>
                <a:tc>
                  <a:txBody>
                    <a:bodyPr/>
                    <a:lstStyle/>
                    <a:p>
                      <a:r>
                        <a:rPr lang="en-US" b="1" dirty="0" smtClean="0"/>
                        <a:t>28</a:t>
                      </a:r>
                      <a:endParaRPr lang="en-US" b="1" dirty="0"/>
                    </a:p>
                  </a:txBody>
                  <a:tcPr>
                    <a:solidFill>
                      <a:schemeClr val="bg1"/>
                    </a:solidFill>
                  </a:tcPr>
                </a:tc>
                <a:tc>
                  <a:txBody>
                    <a:bodyPr/>
                    <a:lstStyle/>
                    <a:p>
                      <a:r>
                        <a:rPr lang="en-US" b="1" dirty="0" smtClean="0"/>
                        <a:t>29</a:t>
                      </a:r>
                      <a:endParaRPr lang="en-US" b="1" dirty="0"/>
                    </a:p>
                  </a:txBody>
                  <a:tcPr>
                    <a:solidFill>
                      <a:schemeClr val="bg1"/>
                    </a:solidFill>
                  </a:tcPr>
                </a:tc>
                <a:tc>
                  <a:txBody>
                    <a:bodyPr/>
                    <a:lstStyle/>
                    <a:p>
                      <a:r>
                        <a:rPr lang="en-US" b="1" dirty="0" smtClean="0"/>
                        <a:t>30</a:t>
                      </a:r>
                      <a:endParaRPr lang="en-US" b="1" dirty="0"/>
                    </a:p>
                  </a:txBody>
                  <a:tcPr>
                    <a:solidFill>
                      <a:schemeClr val="bg1"/>
                    </a:solidFill>
                  </a:tcPr>
                </a:tc>
                <a:tc>
                  <a:txBody>
                    <a:bodyPr/>
                    <a:lstStyle/>
                    <a:p>
                      <a:endParaRPr lang="en-US" b="1" dirty="0"/>
                    </a:p>
                  </a:txBody>
                  <a:tcPr>
                    <a:solidFill>
                      <a:schemeClr val="bg1"/>
                    </a:solidFill>
                  </a:tcPr>
                </a:tc>
                <a:tc>
                  <a:txBody>
                    <a:bodyPr/>
                    <a:lstStyle/>
                    <a:p>
                      <a:endParaRPr lang="en-US" b="1" dirty="0"/>
                    </a:p>
                  </a:txBody>
                  <a:tcPr>
                    <a:solidFill>
                      <a:schemeClr val="bg1"/>
                    </a:solidFill>
                  </a:tcPr>
                </a:tc>
                <a:tc>
                  <a:txBody>
                    <a:bodyPr/>
                    <a:lstStyle/>
                    <a:p>
                      <a:endParaRPr lang="en-US" sz="1100" b="1" dirty="0"/>
                    </a:p>
                  </a:txBody>
                  <a:tcPr>
                    <a:solidFill>
                      <a:schemeClr val="bg1"/>
                    </a:solidFill>
                  </a:tcPr>
                </a:tc>
              </a:tr>
            </a:tbl>
          </a:graphicData>
        </a:graphic>
      </p:graphicFrame>
      <p:sp>
        <p:nvSpPr>
          <p:cNvPr id="22" name="Rectangle 21"/>
          <p:cNvSpPr/>
          <p:nvPr/>
        </p:nvSpPr>
        <p:spPr>
          <a:xfrm>
            <a:off x="621804" y="594980"/>
            <a:ext cx="4267200" cy="523220"/>
          </a:xfrm>
          <a:prstGeom prst="rect">
            <a:avLst/>
          </a:prstGeom>
          <a:noFill/>
        </p:spPr>
        <p:txBody>
          <a:bodyPr wrap="square" lIns="91440" tIns="45720" rIns="91440" bIns="45720">
            <a:spAutoFit/>
          </a:bodyPr>
          <a:lstStyle/>
          <a:p>
            <a:pPr algn="ctr"/>
            <a:r>
              <a:rPr lang="en-US" sz="2800" b="1" dirty="0" smtClean="0">
                <a:ln w="1905"/>
                <a:solidFill>
                  <a:srgbClr val="00B050"/>
                </a:solidFill>
                <a:effectLst>
                  <a:glow rad="127000">
                    <a:srgbClr val="FFFFCC"/>
                  </a:glow>
                  <a:innerShdw blurRad="69850" dist="43180" dir="5400000">
                    <a:srgbClr val="000000">
                      <a:alpha val="65000"/>
                    </a:srgbClr>
                  </a:innerShdw>
                </a:effectLst>
                <a:latin typeface="Arial Rounded MT Bold" pitchFamily="34" charset="0"/>
              </a:rPr>
              <a:t>Moses’  </a:t>
            </a:r>
            <a:r>
              <a:rPr lang="en-US" sz="2800" b="1" dirty="0" smtClean="0">
                <a:ln w="1905"/>
                <a:solidFill>
                  <a:srgbClr val="FF0000"/>
                </a:solidFill>
                <a:effectLst>
                  <a:glow rad="127000">
                    <a:srgbClr val="FFFFCC"/>
                  </a:glow>
                  <a:innerShdw blurRad="69850" dist="43180" dir="5400000">
                    <a:srgbClr val="000000">
                      <a:alpha val="65000"/>
                    </a:srgbClr>
                  </a:innerShdw>
                </a:effectLst>
                <a:latin typeface="Arial Rounded MT Bold" pitchFamily="34" charset="0"/>
              </a:rPr>
              <a:t>1</a:t>
            </a:r>
            <a:r>
              <a:rPr lang="en-US" sz="2800" b="1" baseline="30000" dirty="0" smtClean="0">
                <a:ln w="1905"/>
                <a:solidFill>
                  <a:srgbClr val="FF0000"/>
                </a:solidFill>
                <a:effectLst>
                  <a:glow rad="127000">
                    <a:srgbClr val="FFFFCC"/>
                  </a:glow>
                  <a:innerShdw blurRad="69850" dist="43180" dir="5400000">
                    <a:srgbClr val="000000">
                      <a:alpha val="65000"/>
                    </a:srgbClr>
                  </a:innerShdw>
                </a:effectLst>
                <a:latin typeface="Arial Rounded MT Bold" pitchFamily="34" charset="0"/>
              </a:rPr>
              <a:t>st</a:t>
            </a:r>
            <a:r>
              <a:rPr lang="en-US" sz="2800" b="1" dirty="0" smtClean="0">
                <a:ln w="1905"/>
                <a:solidFill>
                  <a:srgbClr val="FF0000"/>
                </a:solidFill>
                <a:effectLst>
                  <a:glow rad="127000">
                    <a:srgbClr val="FFFFCC"/>
                  </a:glow>
                  <a:innerShdw blurRad="69850" dist="43180" dir="5400000">
                    <a:srgbClr val="000000">
                      <a:alpha val="65000"/>
                    </a:srgbClr>
                  </a:innerShdw>
                </a:effectLst>
                <a:latin typeface="Arial Rounded MT Bold" pitchFamily="34" charset="0"/>
              </a:rPr>
              <a:t> Month</a:t>
            </a:r>
            <a:endParaRPr lang="en-US" sz="2800" b="1" cap="none" spc="0" dirty="0">
              <a:ln w="1905"/>
              <a:solidFill>
                <a:srgbClr val="FF0000"/>
              </a:solidFill>
              <a:effectLst>
                <a:glow rad="127000">
                  <a:srgbClr val="FFFFCC"/>
                </a:glow>
                <a:innerShdw blurRad="69850" dist="43180" dir="5400000">
                  <a:srgbClr val="000000">
                    <a:alpha val="65000"/>
                  </a:srgbClr>
                </a:innerShdw>
              </a:effectLst>
              <a:latin typeface="Arial Rounded MT Bold" pitchFamily="34" charset="0"/>
            </a:endParaRPr>
          </a:p>
        </p:txBody>
      </p:sp>
      <p:graphicFrame>
        <p:nvGraphicFramePr>
          <p:cNvPr id="23" name="Table 22"/>
          <p:cNvGraphicFramePr>
            <a:graphicFrameLocks noGrp="1"/>
          </p:cNvGraphicFramePr>
          <p:nvPr>
            <p:extLst>
              <p:ext uri="{D42A27DB-BD31-4B8C-83A1-F6EECF244321}">
                <p14:modId xmlns:p14="http://schemas.microsoft.com/office/powerpoint/2010/main" val="2666108436"/>
              </p:ext>
            </p:extLst>
          </p:nvPr>
        </p:nvGraphicFramePr>
        <p:xfrm>
          <a:off x="651619" y="4116913"/>
          <a:ext cx="4261536" cy="2499360"/>
        </p:xfrm>
        <a:graphic>
          <a:graphicData uri="http://schemas.openxmlformats.org/drawingml/2006/table">
            <a:tbl>
              <a:tblPr firstRow="1" bandRow="1">
                <a:tableStyleId>{69C7853C-536D-4A76-A0AE-DD22124D55A5}</a:tableStyleId>
              </a:tblPr>
              <a:tblGrid>
                <a:gridCol w="532692"/>
                <a:gridCol w="532692"/>
                <a:gridCol w="532692"/>
                <a:gridCol w="532692"/>
                <a:gridCol w="532692"/>
                <a:gridCol w="532692"/>
                <a:gridCol w="532692"/>
                <a:gridCol w="532692"/>
              </a:tblGrid>
              <a:tr h="330811">
                <a:tc>
                  <a:txBody>
                    <a:bodyPr/>
                    <a:lstStyle/>
                    <a:p>
                      <a:pPr algn="ctr"/>
                      <a:r>
                        <a:rPr lang="en-US" b="1" dirty="0" smtClean="0"/>
                        <a:t>1</a:t>
                      </a:r>
                      <a:r>
                        <a:rPr lang="en-US" b="1" baseline="30000" dirty="0" smtClean="0"/>
                        <a:t>st</a:t>
                      </a:r>
                      <a:r>
                        <a:rPr lang="en-US" b="1" dirty="0" smtClean="0"/>
                        <a:t> </a:t>
                      </a:r>
                      <a:endParaRPr lang="en-US" b="1" dirty="0"/>
                    </a:p>
                  </a:txBody>
                  <a:tcPr/>
                </a:tc>
                <a:tc>
                  <a:txBody>
                    <a:bodyPr/>
                    <a:lstStyle/>
                    <a:p>
                      <a:pPr algn="ctr"/>
                      <a:r>
                        <a:rPr lang="en-US" b="1" dirty="0" smtClean="0"/>
                        <a:t>2</a:t>
                      </a:r>
                      <a:r>
                        <a:rPr lang="en-US" b="1" baseline="30000" dirty="0" smtClean="0"/>
                        <a:t>nd</a:t>
                      </a:r>
                      <a:r>
                        <a:rPr lang="en-US" b="1" dirty="0" smtClean="0"/>
                        <a:t> </a:t>
                      </a:r>
                      <a:endParaRPr lang="en-US" b="1" dirty="0"/>
                    </a:p>
                  </a:txBody>
                  <a:tcPr/>
                </a:tc>
                <a:tc>
                  <a:txBody>
                    <a:bodyPr/>
                    <a:lstStyle/>
                    <a:p>
                      <a:pPr algn="ctr"/>
                      <a:r>
                        <a:rPr lang="en-US" b="1" dirty="0" smtClean="0"/>
                        <a:t>3</a:t>
                      </a:r>
                      <a:r>
                        <a:rPr lang="en-US" b="1" baseline="30000" dirty="0" smtClean="0"/>
                        <a:t>rd</a:t>
                      </a:r>
                      <a:r>
                        <a:rPr lang="en-US" b="1" dirty="0" smtClean="0"/>
                        <a:t> </a:t>
                      </a:r>
                      <a:endParaRPr lang="en-US" b="1" dirty="0"/>
                    </a:p>
                  </a:txBody>
                  <a:tcPr/>
                </a:tc>
                <a:tc>
                  <a:txBody>
                    <a:bodyPr/>
                    <a:lstStyle/>
                    <a:p>
                      <a:pPr algn="ctr"/>
                      <a:r>
                        <a:rPr lang="en-US" b="1" dirty="0" smtClean="0"/>
                        <a:t>4</a:t>
                      </a:r>
                      <a:r>
                        <a:rPr lang="en-US" b="1" baseline="30000" dirty="0" smtClean="0"/>
                        <a:t>th</a:t>
                      </a:r>
                      <a:r>
                        <a:rPr lang="en-US" b="1" dirty="0" smtClean="0"/>
                        <a:t> </a:t>
                      </a:r>
                      <a:endParaRPr lang="en-US" b="1" dirty="0"/>
                    </a:p>
                  </a:txBody>
                  <a:tcPr/>
                </a:tc>
                <a:tc>
                  <a:txBody>
                    <a:bodyPr/>
                    <a:lstStyle/>
                    <a:p>
                      <a:pPr algn="ctr"/>
                      <a:r>
                        <a:rPr lang="en-US" b="1" dirty="0" smtClean="0"/>
                        <a:t>5</a:t>
                      </a:r>
                      <a:r>
                        <a:rPr lang="en-US" b="1" baseline="30000" dirty="0" smtClean="0"/>
                        <a:t>th</a:t>
                      </a:r>
                      <a:r>
                        <a:rPr lang="en-US" b="1" dirty="0" smtClean="0"/>
                        <a:t> </a:t>
                      </a:r>
                      <a:endParaRPr lang="en-US" b="1" dirty="0"/>
                    </a:p>
                  </a:txBody>
                  <a:tcPr/>
                </a:tc>
                <a:tc>
                  <a:txBody>
                    <a:bodyPr/>
                    <a:lstStyle/>
                    <a:p>
                      <a:pPr algn="ctr"/>
                      <a:r>
                        <a:rPr lang="en-US" b="1" dirty="0" smtClean="0"/>
                        <a:t>6</a:t>
                      </a:r>
                      <a:r>
                        <a:rPr lang="en-US" b="1" baseline="30000" dirty="0" smtClean="0"/>
                        <a:t>th</a:t>
                      </a:r>
                      <a:r>
                        <a:rPr lang="en-US" b="1" dirty="0" smtClean="0"/>
                        <a:t> </a:t>
                      </a:r>
                      <a:endParaRPr lang="en-US" b="1" dirty="0"/>
                    </a:p>
                  </a:txBody>
                  <a:tcPr/>
                </a:tc>
                <a:tc>
                  <a:txBody>
                    <a:bodyPr/>
                    <a:lstStyle/>
                    <a:p>
                      <a:pPr algn="ctr"/>
                      <a:r>
                        <a:rPr lang="en-US" b="1" dirty="0" smtClean="0"/>
                        <a:t>7</a:t>
                      </a:r>
                      <a:r>
                        <a:rPr lang="en-US" b="1" baseline="30000" dirty="0" smtClean="0"/>
                        <a:t>th</a:t>
                      </a:r>
                      <a:r>
                        <a:rPr lang="en-US" b="1" dirty="0" smtClean="0"/>
                        <a:t> </a:t>
                      </a:r>
                      <a:endParaRPr lang="en-US" b="1" dirty="0"/>
                    </a:p>
                  </a:txBody>
                  <a:tcPr>
                    <a:cell3D prstMaterial="dkEdge">
                      <a:bevel w="77470" h="12700" prst="softRound"/>
                      <a:lightRig rig="flood" dir="t"/>
                    </a:cell3D>
                    <a:solidFill>
                      <a:srgbClr val="FF99FF"/>
                    </a:solidFill>
                  </a:tcPr>
                </a:tc>
                <a:tc>
                  <a:txBody>
                    <a:bodyPr/>
                    <a:lstStyle/>
                    <a:p>
                      <a:pPr algn="ctr"/>
                      <a:endParaRPr lang="en-US" b="1" dirty="0"/>
                    </a:p>
                  </a:txBody>
                  <a:tcPr/>
                </a:tc>
              </a:tr>
              <a:tr h="330811">
                <a:tc>
                  <a:txBody>
                    <a:bodyPr/>
                    <a:lstStyle/>
                    <a:p>
                      <a:endParaRPr lang="en-US" sz="1800" b="1" dirty="0">
                        <a:solidFill>
                          <a:srgbClr val="164B4F"/>
                        </a:solidFill>
                      </a:endParaRPr>
                    </a:p>
                  </a:txBody>
                  <a:tcPr>
                    <a:solidFill>
                      <a:schemeClr val="bg1"/>
                    </a:solidFill>
                  </a:tcPr>
                </a:tc>
                <a:tc>
                  <a:txBody>
                    <a:bodyPr/>
                    <a:lstStyle/>
                    <a:p>
                      <a:endParaRPr lang="en-US" sz="1800" b="1" dirty="0">
                        <a:solidFill>
                          <a:srgbClr val="164B4F"/>
                        </a:solidFill>
                      </a:endParaRPr>
                    </a:p>
                  </a:txBody>
                  <a:tcPr>
                    <a:solidFill>
                      <a:schemeClr val="bg1"/>
                    </a:solidFill>
                  </a:tcPr>
                </a:tc>
                <a:tc>
                  <a:txBody>
                    <a:bodyPr/>
                    <a:lstStyle/>
                    <a:p>
                      <a:endParaRPr lang="en-US" sz="1800" b="1" dirty="0">
                        <a:solidFill>
                          <a:srgbClr val="164B4F"/>
                        </a:solidFill>
                      </a:endParaRPr>
                    </a:p>
                  </a:txBody>
                  <a:tcPr>
                    <a:solidFill>
                      <a:schemeClr val="bg1"/>
                    </a:solidFill>
                  </a:tcPr>
                </a:tc>
                <a:tc>
                  <a:txBody>
                    <a:bodyPr/>
                    <a:lstStyle/>
                    <a:p>
                      <a:endParaRPr lang="en-US" sz="1800" b="1" dirty="0">
                        <a:solidFill>
                          <a:srgbClr val="164B4F"/>
                        </a:solidFill>
                      </a:endParaRPr>
                    </a:p>
                  </a:txBody>
                  <a:tcPr>
                    <a:solidFill>
                      <a:schemeClr val="bg1"/>
                    </a:solidFill>
                  </a:tcPr>
                </a:tc>
                <a:tc>
                  <a:txBody>
                    <a:bodyPr/>
                    <a:lstStyle/>
                    <a:p>
                      <a:endParaRPr lang="en-US" sz="1800" b="1" dirty="0">
                        <a:solidFill>
                          <a:srgbClr val="164B4F"/>
                        </a:solidFill>
                      </a:endParaRPr>
                    </a:p>
                  </a:txBody>
                  <a:tcPr>
                    <a:solidFill>
                      <a:schemeClr val="bg1"/>
                    </a:solidFill>
                  </a:tcPr>
                </a:tc>
                <a:tc>
                  <a:txBody>
                    <a:bodyPr/>
                    <a:lstStyle/>
                    <a:p>
                      <a:r>
                        <a:rPr lang="en-US" sz="1800" b="1" dirty="0" smtClean="0">
                          <a:solidFill>
                            <a:srgbClr val="164B4F"/>
                          </a:solidFill>
                        </a:rPr>
                        <a:t>1</a:t>
                      </a:r>
                      <a:endParaRPr lang="en-US" sz="1800" b="1" dirty="0">
                        <a:solidFill>
                          <a:srgbClr val="164B4F"/>
                        </a:solidFill>
                      </a:endParaRPr>
                    </a:p>
                  </a:txBody>
                  <a:tcPr>
                    <a:solidFill>
                      <a:schemeClr val="bg1"/>
                    </a:solidFill>
                  </a:tcPr>
                </a:tc>
                <a:tc>
                  <a:txBody>
                    <a:bodyPr/>
                    <a:lstStyle/>
                    <a:p>
                      <a:r>
                        <a:rPr lang="en-US" sz="1800" b="1" dirty="0" smtClean="0">
                          <a:solidFill>
                            <a:srgbClr val="164B4F"/>
                          </a:solidFill>
                        </a:rPr>
                        <a:t>2</a:t>
                      </a:r>
                      <a:endParaRPr lang="en-US" sz="1800" b="1" dirty="0">
                        <a:solidFill>
                          <a:srgbClr val="164B4F"/>
                        </a:solidFill>
                      </a:endParaRPr>
                    </a:p>
                  </a:txBody>
                  <a:tcPr>
                    <a:solidFill>
                      <a:schemeClr val="accent1">
                        <a:lumMod val="40000"/>
                        <a:lumOff val="60000"/>
                      </a:schemeClr>
                    </a:solidFill>
                  </a:tcPr>
                </a:tc>
                <a:tc>
                  <a:txBody>
                    <a:bodyPr/>
                    <a:lstStyle/>
                    <a:p>
                      <a:pPr algn="ctr"/>
                      <a:r>
                        <a:rPr lang="en-US" sz="1100" b="1" dirty="0" err="1" smtClean="0"/>
                        <a:t>Wk</a:t>
                      </a:r>
                      <a:r>
                        <a:rPr lang="en-US" sz="1100" b="1" dirty="0" smtClean="0"/>
                        <a:t> #2</a:t>
                      </a:r>
                    </a:p>
                  </a:txBody>
                  <a:tcPr>
                    <a:solidFill>
                      <a:schemeClr val="bg1"/>
                    </a:solidFill>
                  </a:tcPr>
                </a:tc>
              </a:tr>
              <a:tr h="330811">
                <a:tc>
                  <a:txBody>
                    <a:bodyPr/>
                    <a:lstStyle/>
                    <a:p>
                      <a:r>
                        <a:rPr lang="en-US" sz="1800" b="1" dirty="0" smtClean="0">
                          <a:solidFill>
                            <a:srgbClr val="164B4F"/>
                          </a:solidFill>
                        </a:rPr>
                        <a:t>3</a:t>
                      </a:r>
                      <a:endParaRPr lang="en-US" sz="1800" b="1" dirty="0">
                        <a:solidFill>
                          <a:srgbClr val="164B4F"/>
                        </a:solidFill>
                      </a:endParaRPr>
                    </a:p>
                  </a:txBody>
                  <a:tcPr>
                    <a:solidFill>
                      <a:schemeClr val="bg1"/>
                    </a:solidFill>
                  </a:tcPr>
                </a:tc>
                <a:tc>
                  <a:txBody>
                    <a:bodyPr/>
                    <a:lstStyle/>
                    <a:p>
                      <a:r>
                        <a:rPr lang="en-US" sz="1800" b="1" dirty="0" smtClean="0">
                          <a:solidFill>
                            <a:srgbClr val="164B4F"/>
                          </a:solidFill>
                        </a:rPr>
                        <a:t>4</a:t>
                      </a:r>
                      <a:endParaRPr lang="en-US" sz="1800" b="1" dirty="0">
                        <a:solidFill>
                          <a:srgbClr val="164B4F"/>
                        </a:solidFill>
                      </a:endParaRPr>
                    </a:p>
                  </a:txBody>
                  <a:tcPr>
                    <a:solidFill>
                      <a:schemeClr val="bg1"/>
                    </a:solidFill>
                  </a:tcPr>
                </a:tc>
                <a:tc>
                  <a:txBody>
                    <a:bodyPr/>
                    <a:lstStyle/>
                    <a:p>
                      <a:r>
                        <a:rPr lang="en-US" sz="1800" b="1" dirty="0" smtClean="0">
                          <a:solidFill>
                            <a:srgbClr val="164B4F"/>
                          </a:solidFill>
                        </a:rPr>
                        <a:t>5</a:t>
                      </a:r>
                      <a:endParaRPr lang="en-US" sz="1800" b="1" dirty="0">
                        <a:solidFill>
                          <a:srgbClr val="164B4F"/>
                        </a:solidFill>
                      </a:endParaRPr>
                    </a:p>
                  </a:txBody>
                  <a:tcPr>
                    <a:solidFill>
                      <a:schemeClr val="bg1"/>
                    </a:solidFill>
                  </a:tcPr>
                </a:tc>
                <a:tc>
                  <a:txBody>
                    <a:bodyPr/>
                    <a:lstStyle/>
                    <a:p>
                      <a:r>
                        <a:rPr lang="en-US" sz="1800" b="1" dirty="0" smtClean="0">
                          <a:solidFill>
                            <a:srgbClr val="164B4F"/>
                          </a:solidFill>
                        </a:rPr>
                        <a:t>6</a:t>
                      </a:r>
                      <a:endParaRPr lang="en-US" sz="1800" b="1" dirty="0">
                        <a:solidFill>
                          <a:srgbClr val="164B4F"/>
                        </a:solidFill>
                      </a:endParaRPr>
                    </a:p>
                  </a:txBody>
                  <a:tcPr>
                    <a:solidFill>
                      <a:schemeClr val="bg1"/>
                    </a:solidFill>
                  </a:tcPr>
                </a:tc>
                <a:tc>
                  <a:txBody>
                    <a:bodyPr/>
                    <a:lstStyle/>
                    <a:p>
                      <a:r>
                        <a:rPr lang="en-US" sz="1800" b="1" dirty="0" smtClean="0">
                          <a:solidFill>
                            <a:srgbClr val="164B4F"/>
                          </a:solidFill>
                        </a:rPr>
                        <a:t>7</a:t>
                      </a:r>
                      <a:endParaRPr lang="en-US" sz="1800" b="1" dirty="0">
                        <a:solidFill>
                          <a:srgbClr val="164B4F"/>
                        </a:solidFill>
                      </a:endParaRPr>
                    </a:p>
                  </a:txBody>
                  <a:tcPr>
                    <a:solidFill>
                      <a:schemeClr val="bg1"/>
                    </a:solidFill>
                  </a:tcPr>
                </a:tc>
                <a:tc>
                  <a:txBody>
                    <a:bodyPr/>
                    <a:lstStyle/>
                    <a:p>
                      <a:r>
                        <a:rPr lang="en-US" sz="1800" b="1" dirty="0" smtClean="0">
                          <a:solidFill>
                            <a:srgbClr val="164B4F"/>
                          </a:solidFill>
                        </a:rPr>
                        <a:t>8</a:t>
                      </a:r>
                      <a:endParaRPr lang="en-US" sz="1800" b="1" dirty="0">
                        <a:solidFill>
                          <a:srgbClr val="164B4F"/>
                        </a:solidFill>
                      </a:endParaRPr>
                    </a:p>
                  </a:txBody>
                  <a:tcPr>
                    <a:solidFill>
                      <a:schemeClr val="bg1"/>
                    </a:solidFill>
                  </a:tcPr>
                </a:tc>
                <a:tc>
                  <a:txBody>
                    <a:bodyPr/>
                    <a:lstStyle/>
                    <a:p>
                      <a:r>
                        <a:rPr lang="en-US" sz="1800" b="1" dirty="0" smtClean="0">
                          <a:solidFill>
                            <a:srgbClr val="164B4F"/>
                          </a:solidFill>
                        </a:rPr>
                        <a:t>9</a:t>
                      </a:r>
                      <a:endParaRPr lang="en-US" sz="1800" b="1" dirty="0">
                        <a:solidFill>
                          <a:srgbClr val="164B4F"/>
                        </a:solidFill>
                      </a:endParaRPr>
                    </a:p>
                  </a:txBody>
                  <a:tcPr>
                    <a:solidFill>
                      <a:schemeClr val="accent1">
                        <a:lumMod val="40000"/>
                        <a:lumOff val="60000"/>
                      </a:schemeClr>
                    </a:solidFill>
                  </a:tcPr>
                </a:tc>
                <a:tc>
                  <a:txBody>
                    <a:bodyPr/>
                    <a:lstStyle/>
                    <a:p>
                      <a:pPr algn="ctr"/>
                      <a:r>
                        <a:rPr lang="en-US" sz="1100" b="1" dirty="0" err="1" smtClean="0"/>
                        <a:t>Wk</a:t>
                      </a:r>
                      <a:r>
                        <a:rPr lang="en-US" sz="1100" b="1" dirty="0" smtClean="0"/>
                        <a:t> #3</a:t>
                      </a:r>
                      <a:endParaRPr lang="en-US" sz="1100" b="1" dirty="0"/>
                    </a:p>
                  </a:txBody>
                  <a:tcPr>
                    <a:solidFill>
                      <a:schemeClr val="bg1"/>
                    </a:solidFill>
                  </a:tcPr>
                </a:tc>
              </a:tr>
              <a:tr h="330811">
                <a:tc>
                  <a:txBody>
                    <a:bodyPr/>
                    <a:lstStyle/>
                    <a:p>
                      <a:r>
                        <a:rPr lang="en-US" sz="1800" b="1" dirty="0" smtClean="0">
                          <a:solidFill>
                            <a:srgbClr val="164B4F"/>
                          </a:solidFill>
                        </a:rPr>
                        <a:t>10</a:t>
                      </a:r>
                      <a:endParaRPr lang="en-US" sz="1800" b="1" dirty="0">
                        <a:solidFill>
                          <a:srgbClr val="164B4F"/>
                        </a:solidFill>
                      </a:endParaRPr>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smtClean="0">
                          <a:solidFill>
                            <a:srgbClr val="164B4F"/>
                          </a:solidFill>
                        </a:rPr>
                        <a:t>11</a:t>
                      </a:r>
                      <a:endParaRPr lang="en-US" sz="1800" b="1" dirty="0">
                        <a:solidFill>
                          <a:srgbClr val="164B4F"/>
                        </a:solidFill>
                      </a:endParaRPr>
                    </a:p>
                  </a:txBody>
                  <a:tcPr>
                    <a:solidFill>
                      <a:schemeClr val="bg1"/>
                    </a:solidFill>
                  </a:tcPr>
                </a:tc>
                <a:tc>
                  <a:txBody>
                    <a:bodyPr/>
                    <a:lstStyle/>
                    <a:p>
                      <a:r>
                        <a:rPr lang="en-US" sz="1800" b="1" dirty="0" smtClean="0">
                          <a:solidFill>
                            <a:srgbClr val="164B4F"/>
                          </a:solidFill>
                        </a:rPr>
                        <a:t>12</a:t>
                      </a:r>
                      <a:endParaRPr lang="en-US" sz="1800" b="1" dirty="0">
                        <a:solidFill>
                          <a:srgbClr val="164B4F"/>
                        </a:solidFill>
                      </a:endParaRPr>
                    </a:p>
                  </a:txBody>
                  <a:tcPr>
                    <a:solidFill>
                      <a:schemeClr val="bg1"/>
                    </a:solidFill>
                  </a:tcPr>
                </a:tc>
                <a:tc>
                  <a:txBody>
                    <a:bodyPr/>
                    <a:lstStyle/>
                    <a:p>
                      <a:r>
                        <a:rPr lang="en-US" sz="1800" b="1" dirty="0" smtClean="0">
                          <a:solidFill>
                            <a:srgbClr val="164B4F"/>
                          </a:solidFill>
                        </a:rPr>
                        <a:t>13</a:t>
                      </a:r>
                      <a:endParaRPr lang="en-US" sz="1800" b="1" dirty="0">
                        <a:solidFill>
                          <a:srgbClr val="164B4F"/>
                        </a:solidFill>
                      </a:endParaRPr>
                    </a:p>
                  </a:txBody>
                  <a:tcPr>
                    <a:solidFill>
                      <a:schemeClr val="bg1"/>
                    </a:solidFill>
                  </a:tcPr>
                </a:tc>
                <a:tc>
                  <a:txBody>
                    <a:bodyPr/>
                    <a:lstStyle/>
                    <a:p>
                      <a:r>
                        <a:rPr lang="en-US" sz="1800" b="1" dirty="0" smtClean="0">
                          <a:solidFill>
                            <a:srgbClr val="164B4F"/>
                          </a:solidFill>
                        </a:rPr>
                        <a:t>14</a:t>
                      </a:r>
                      <a:endParaRPr lang="en-US" sz="1800" b="1" dirty="0">
                        <a:solidFill>
                          <a:srgbClr val="164B4F"/>
                        </a:solidFill>
                      </a:endParaRPr>
                    </a:p>
                  </a:txBody>
                  <a:tcPr>
                    <a:solidFill>
                      <a:schemeClr val="bg1"/>
                    </a:solidFill>
                  </a:tcPr>
                </a:tc>
                <a:tc>
                  <a:txBody>
                    <a:bodyPr/>
                    <a:lstStyle/>
                    <a:p>
                      <a:r>
                        <a:rPr lang="en-US" sz="1800" b="1" dirty="0" smtClean="0">
                          <a:solidFill>
                            <a:srgbClr val="164B4F"/>
                          </a:solidFill>
                        </a:rPr>
                        <a:t>15</a:t>
                      </a:r>
                      <a:endParaRPr lang="en-US" sz="1800" b="1" dirty="0">
                        <a:solidFill>
                          <a:srgbClr val="164B4F"/>
                        </a:solidFill>
                      </a:endParaRPr>
                    </a:p>
                  </a:txBody>
                  <a:tcPr>
                    <a:cell3D prstMaterial="dkEdge">
                      <a:bevel/>
                      <a:lightRig rig="flood" dir="t"/>
                    </a:cell3D>
                    <a:solidFill>
                      <a:schemeClr val="bg1"/>
                    </a:solidFill>
                  </a:tcPr>
                </a:tc>
                <a:tc>
                  <a:txBody>
                    <a:bodyPr/>
                    <a:lstStyle/>
                    <a:p>
                      <a:r>
                        <a:rPr lang="en-US" sz="1800" b="1" dirty="0" smtClean="0">
                          <a:solidFill>
                            <a:srgbClr val="164B4F"/>
                          </a:solidFill>
                        </a:rPr>
                        <a:t>16</a:t>
                      </a:r>
                      <a:endParaRPr lang="en-US" sz="1800" b="1" dirty="0">
                        <a:solidFill>
                          <a:srgbClr val="164B4F"/>
                        </a:solidFill>
                      </a:endParaRPr>
                    </a:p>
                  </a:txBody>
                  <a:tcPr>
                    <a:cell3D prstMaterial="dkEdge">
                      <a:bevel/>
                      <a:lightRig rig="flood" dir="t"/>
                    </a:cell3D>
                    <a:gradFill flip="none" rotWithShape="1">
                      <a:gsLst>
                        <a:gs pos="65000">
                          <a:schemeClr val="accent1">
                            <a:lumMod val="40000"/>
                            <a:lumOff val="60000"/>
                          </a:schemeClr>
                        </a:gs>
                        <a:gs pos="83000">
                          <a:srgbClr val="874141">
                            <a:lumMod val="98000"/>
                            <a:lumOff val="2000"/>
                            <a:alpha val="85000"/>
                          </a:srgbClr>
                        </a:gs>
                      </a:gsLst>
                      <a:lin ang="0" scaled="1"/>
                      <a:tileRect/>
                    </a:gradFill>
                  </a:tcPr>
                </a:tc>
                <a:tc>
                  <a:txBody>
                    <a:bodyPr/>
                    <a:lstStyle/>
                    <a:p>
                      <a:pPr algn="ctr"/>
                      <a:r>
                        <a:rPr lang="en-US" sz="1100" b="1" dirty="0" err="1" smtClean="0"/>
                        <a:t>Wk</a:t>
                      </a:r>
                      <a:r>
                        <a:rPr lang="en-US" sz="1100" b="1" dirty="0" smtClean="0"/>
                        <a:t> #4</a:t>
                      </a:r>
                      <a:endParaRPr lang="en-US" sz="1100" b="1" dirty="0"/>
                    </a:p>
                  </a:txBody>
                  <a:tcPr>
                    <a:solidFill>
                      <a:schemeClr val="bg1"/>
                    </a:solidFill>
                  </a:tcPr>
                </a:tc>
              </a:tr>
              <a:tr h="330811">
                <a:tc>
                  <a:txBody>
                    <a:bodyPr/>
                    <a:lstStyle/>
                    <a:p>
                      <a:r>
                        <a:rPr lang="en-US" sz="1800" b="1" dirty="0" smtClean="0">
                          <a:solidFill>
                            <a:srgbClr val="164B4F"/>
                          </a:solidFill>
                        </a:rPr>
                        <a:t>17</a:t>
                      </a:r>
                      <a:endParaRPr lang="en-US" sz="1800" b="1" dirty="0">
                        <a:solidFill>
                          <a:srgbClr val="164B4F"/>
                        </a:solidFill>
                      </a:endParaRPr>
                    </a:p>
                  </a:txBody>
                  <a:tcPr>
                    <a:cell3D prstMaterial="dkEdge">
                      <a:bevel/>
                      <a:lightRig rig="flood" dir="t"/>
                    </a:cell3D>
                    <a:solidFill>
                      <a:srgbClr val="FFFF99"/>
                    </a:solidFill>
                  </a:tcPr>
                </a:tc>
                <a:tc>
                  <a:txBody>
                    <a:bodyPr/>
                    <a:lstStyle/>
                    <a:p>
                      <a:r>
                        <a:rPr lang="en-US" sz="1800" b="1" dirty="0" smtClean="0">
                          <a:solidFill>
                            <a:srgbClr val="164B4F"/>
                          </a:solidFill>
                        </a:rPr>
                        <a:t>18</a:t>
                      </a:r>
                      <a:endParaRPr lang="en-US" sz="1800" b="1" dirty="0">
                        <a:solidFill>
                          <a:srgbClr val="164B4F"/>
                        </a:solidFill>
                      </a:endParaRPr>
                    </a:p>
                  </a:txBody>
                  <a:tcPr>
                    <a:cell3D prstMaterial="dkEdge">
                      <a:bevel/>
                      <a:lightRig rig="flood" dir="t"/>
                    </a:cell3D>
                    <a:solidFill>
                      <a:srgbClr val="FFFF99"/>
                    </a:solidFill>
                  </a:tcPr>
                </a:tc>
                <a:tc>
                  <a:txBody>
                    <a:bodyPr/>
                    <a:lstStyle/>
                    <a:p>
                      <a:r>
                        <a:rPr lang="en-US" sz="1800" b="1" dirty="0" smtClean="0">
                          <a:solidFill>
                            <a:srgbClr val="164B4F"/>
                          </a:solidFill>
                        </a:rPr>
                        <a:t>19</a:t>
                      </a:r>
                      <a:endParaRPr lang="en-US" sz="1800" b="1" dirty="0">
                        <a:solidFill>
                          <a:srgbClr val="164B4F"/>
                        </a:solidFill>
                      </a:endParaRPr>
                    </a:p>
                  </a:txBody>
                  <a:tcPr>
                    <a:cell3D prstMaterial="dkEdge">
                      <a:bevel/>
                      <a:lightRig rig="flood" dir="t"/>
                    </a:cell3D>
                    <a:solidFill>
                      <a:srgbClr val="FFFF99"/>
                    </a:solidFill>
                  </a:tcPr>
                </a:tc>
                <a:tc>
                  <a:txBody>
                    <a:bodyPr/>
                    <a:lstStyle/>
                    <a:p>
                      <a:r>
                        <a:rPr lang="en-US" sz="1800" b="1" dirty="0" smtClean="0">
                          <a:solidFill>
                            <a:srgbClr val="164B4F"/>
                          </a:solidFill>
                        </a:rPr>
                        <a:t>20</a:t>
                      </a:r>
                      <a:endParaRPr lang="en-US" sz="1800" b="1" dirty="0">
                        <a:solidFill>
                          <a:srgbClr val="164B4F"/>
                        </a:solidFill>
                      </a:endParaRPr>
                    </a:p>
                  </a:txBody>
                  <a:tcPr>
                    <a:cell3D prstMaterial="dkEdge">
                      <a:bevel/>
                      <a:lightRig rig="flood" dir="t"/>
                    </a:cell3D>
                    <a:solidFill>
                      <a:srgbClr val="FFFF99"/>
                    </a:solidFill>
                  </a:tcPr>
                </a:tc>
                <a:tc>
                  <a:txBody>
                    <a:bodyPr/>
                    <a:lstStyle/>
                    <a:p>
                      <a:r>
                        <a:rPr lang="en-US" sz="1800" b="1" dirty="0" smtClean="0">
                          <a:solidFill>
                            <a:srgbClr val="164B4F"/>
                          </a:solidFill>
                        </a:rPr>
                        <a:t>21</a:t>
                      </a:r>
                      <a:endParaRPr lang="en-US" sz="1800" b="1" dirty="0">
                        <a:solidFill>
                          <a:srgbClr val="164B4F"/>
                        </a:solidFill>
                      </a:endParaRPr>
                    </a:p>
                  </a:txBody>
                  <a:tcPr>
                    <a:cell3D prstMaterial="dkEdge">
                      <a:bevel/>
                      <a:lightRig rig="flood" dir="t"/>
                    </a:cell3D>
                    <a:solidFill>
                      <a:srgbClr val="FFFF99"/>
                    </a:solidFill>
                  </a:tcPr>
                </a:tc>
                <a:tc>
                  <a:txBody>
                    <a:bodyPr/>
                    <a:lstStyle/>
                    <a:p>
                      <a:r>
                        <a:rPr lang="en-US" sz="1800" b="1" dirty="0" smtClean="0">
                          <a:solidFill>
                            <a:srgbClr val="164B4F"/>
                          </a:solidFill>
                        </a:rPr>
                        <a:t>22</a:t>
                      </a:r>
                      <a:endParaRPr lang="en-US" sz="1800" b="1" dirty="0">
                        <a:solidFill>
                          <a:srgbClr val="164B4F"/>
                        </a:solidFill>
                      </a:endParaRPr>
                    </a:p>
                  </a:txBody>
                  <a:tcPr>
                    <a:cell3D prstMaterial="dkEdge">
                      <a:bevel/>
                      <a:lightRig rig="flood" dir="t"/>
                    </a:cell3D>
                    <a:solidFill>
                      <a:srgbClr val="FFFF99"/>
                    </a:solidFill>
                  </a:tcPr>
                </a:tc>
                <a:tc>
                  <a:txBody>
                    <a:bodyPr/>
                    <a:lstStyle/>
                    <a:p>
                      <a:r>
                        <a:rPr lang="en-US" sz="1800" b="1" dirty="0" smtClean="0">
                          <a:solidFill>
                            <a:srgbClr val="164B4F"/>
                          </a:solidFill>
                        </a:rPr>
                        <a:t>23</a:t>
                      </a:r>
                      <a:endParaRPr lang="en-US" sz="1800" b="1" dirty="0">
                        <a:solidFill>
                          <a:srgbClr val="164B4F"/>
                        </a:solidFill>
                      </a:endParaRPr>
                    </a:p>
                  </a:txBody>
                  <a:tcPr>
                    <a:cell3D prstMaterial="dkEdge">
                      <a:bevel/>
                      <a:lightRig rig="flood" dir="t"/>
                    </a:cell3D>
                    <a:gradFill>
                      <a:gsLst>
                        <a:gs pos="42000">
                          <a:schemeClr val="accent1">
                            <a:lumMod val="40000"/>
                            <a:lumOff val="60000"/>
                          </a:schemeClr>
                        </a:gs>
                        <a:gs pos="57000">
                          <a:srgbClr val="FFFF99"/>
                        </a:gs>
                      </a:gsLst>
                      <a:lin ang="2700000" scaled="1"/>
                    </a:gradFill>
                  </a:tcPr>
                </a:tc>
                <a:tc>
                  <a:txBody>
                    <a:bodyPr/>
                    <a:lstStyle/>
                    <a:p>
                      <a:pPr algn="ctr"/>
                      <a:r>
                        <a:rPr lang="en-US" sz="1100" b="1" dirty="0" err="1" smtClean="0"/>
                        <a:t>Wk</a:t>
                      </a:r>
                      <a:r>
                        <a:rPr lang="en-US" sz="1100" b="1" baseline="0" dirty="0" smtClean="0"/>
                        <a:t> #5</a:t>
                      </a:r>
                      <a:endParaRPr lang="en-US" sz="1100" b="1" dirty="0"/>
                    </a:p>
                  </a:txBody>
                  <a:tcPr>
                    <a:solidFill>
                      <a:schemeClr val="bg1"/>
                    </a:solidFill>
                  </a:tcPr>
                </a:tc>
              </a:tr>
              <a:tr h="330811">
                <a:tc>
                  <a:txBody>
                    <a:bodyPr/>
                    <a:lstStyle/>
                    <a:p>
                      <a:r>
                        <a:rPr lang="en-US" sz="1800" b="1" dirty="0" smtClean="0">
                          <a:solidFill>
                            <a:srgbClr val="164B4F"/>
                          </a:solidFill>
                        </a:rPr>
                        <a:t>24</a:t>
                      </a:r>
                      <a:endParaRPr lang="en-US" sz="1800" b="1" dirty="0">
                        <a:solidFill>
                          <a:srgbClr val="164B4F"/>
                        </a:solidFill>
                      </a:endParaRPr>
                    </a:p>
                  </a:txBody>
                  <a:tcPr>
                    <a:solidFill>
                      <a:schemeClr val="bg1"/>
                    </a:solidFill>
                  </a:tcPr>
                </a:tc>
                <a:tc>
                  <a:txBody>
                    <a:bodyPr/>
                    <a:lstStyle/>
                    <a:p>
                      <a:r>
                        <a:rPr lang="en-US" sz="1800" b="1" dirty="0" smtClean="0">
                          <a:solidFill>
                            <a:srgbClr val="164B4F"/>
                          </a:solidFill>
                        </a:rPr>
                        <a:t>25</a:t>
                      </a:r>
                      <a:endParaRPr lang="en-US" sz="1800" b="1" dirty="0">
                        <a:solidFill>
                          <a:srgbClr val="164B4F"/>
                        </a:solidFill>
                      </a:endParaRPr>
                    </a:p>
                  </a:txBody>
                  <a:tcPr>
                    <a:solidFill>
                      <a:schemeClr val="bg1"/>
                    </a:solidFill>
                  </a:tcPr>
                </a:tc>
                <a:tc>
                  <a:txBody>
                    <a:bodyPr/>
                    <a:lstStyle/>
                    <a:p>
                      <a:r>
                        <a:rPr lang="en-US" sz="1800" b="1" dirty="0" smtClean="0">
                          <a:solidFill>
                            <a:srgbClr val="164B4F"/>
                          </a:solidFill>
                        </a:rPr>
                        <a:t>26</a:t>
                      </a:r>
                      <a:endParaRPr lang="en-US" sz="1800" b="1" dirty="0">
                        <a:solidFill>
                          <a:srgbClr val="164B4F"/>
                        </a:solidFill>
                      </a:endParaRPr>
                    </a:p>
                  </a:txBody>
                  <a:tcPr>
                    <a:solidFill>
                      <a:schemeClr val="bg1"/>
                    </a:solidFill>
                  </a:tcPr>
                </a:tc>
                <a:tc>
                  <a:txBody>
                    <a:bodyPr/>
                    <a:lstStyle/>
                    <a:p>
                      <a:r>
                        <a:rPr lang="en-US" sz="1800" b="1" dirty="0" smtClean="0">
                          <a:solidFill>
                            <a:srgbClr val="164B4F"/>
                          </a:solidFill>
                        </a:rPr>
                        <a:t>27</a:t>
                      </a:r>
                      <a:endParaRPr lang="en-US" sz="1800" b="1" dirty="0">
                        <a:solidFill>
                          <a:srgbClr val="164B4F"/>
                        </a:solidFill>
                      </a:endParaRPr>
                    </a:p>
                  </a:txBody>
                  <a:tcPr>
                    <a:solidFill>
                      <a:schemeClr val="bg1"/>
                    </a:solidFill>
                  </a:tcPr>
                </a:tc>
                <a:tc>
                  <a:txBody>
                    <a:bodyPr/>
                    <a:lstStyle/>
                    <a:p>
                      <a:r>
                        <a:rPr lang="en-US" sz="1800" b="1" dirty="0" smtClean="0">
                          <a:solidFill>
                            <a:srgbClr val="164B4F"/>
                          </a:solidFill>
                        </a:rPr>
                        <a:t>28</a:t>
                      </a:r>
                      <a:endParaRPr lang="en-US" sz="1800" b="1" dirty="0">
                        <a:solidFill>
                          <a:srgbClr val="164B4F"/>
                        </a:solidFill>
                      </a:endParaRPr>
                    </a:p>
                  </a:txBody>
                  <a:tcPr>
                    <a:solidFill>
                      <a:schemeClr val="bg1"/>
                    </a:solidFill>
                  </a:tcPr>
                </a:tc>
                <a:tc>
                  <a:txBody>
                    <a:bodyPr/>
                    <a:lstStyle/>
                    <a:p>
                      <a:r>
                        <a:rPr lang="en-US" sz="1800" b="1" dirty="0" smtClean="0">
                          <a:solidFill>
                            <a:srgbClr val="164B4F"/>
                          </a:solidFill>
                        </a:rPr>
                        <a:t>29</a:t>
                      </a:r>
                      <a:endParaRPr lang="en-US" sz="1800" b="1" dirty="0">
                        <a:solidFill>
                          <a:srgbClr val="164B4F"/>
                        </a:solidFill>
                      </a:endParaRPr>
                    </a:p>
                  </a:txBody>
                  <a:tcPr>
                    <a:solidFill>
                      <a:schemeClr val="bg1"/>
                    </a:solidFill>
                  </a:tcPr>
                </a:tc>
                <a:tc>
                  <a:txBody>
                    <a:bodyPr/>
                    <a:lstStyle/>
                    <a:p>
                      <a:r>
                        <a:rPr lang="en-US" sz="1800" b="1" dirty="0" smtClean="0">
                          <a:solidFill>
                            <a:srgbClr val="164B4F"/>
                          </a:solidFill>
                        </a:rPr>
                        <a:t>30</a:t>
                      </a:r>
                      <a:endParaRPr lang="en-US" sz="1800" b="1" dirty="0">
                        <a:solidFill>
                          <a:srgbClr val="164B4F"/>
                        </a:solidFill>
                      </a:endParaRPr>
                    </a:p>
                  </a:txBody>
                  <a:tcP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err="1" smtClean="0"/>
                        <a:t>Wk</a:t>
                      </a:r>
                      <a:r>
                        <a:rPr lang="en-US" sz="1100" b="1" baseline="0" dirty="0" smtClean="0"/>
                        <a:t> #6</a:t>
                      </a:r>
                      <a:endParaRPr lang="en-US" sz="1100" b="1" dirty="0" smtClean="0"/>
                    </a:p>
                  </a:txBody>
                  <a:tcPr>
                    <a:solidFill>
                      <a:schemeClr val="bg1"/>
                    </a:solidFill>
                  </a:tcPr>
                </a:tc>
              </a:tr>
            </a:tbl>
          </a:graphicData>
        </a:graphic>
      </p:graphicFrame>
      <p:sp>
        <p:nvSpPr>
          <p:cNvPr id="24" name="Rectangle 23"/>
          <p:cNvSpPr/>
          <p:nvPr/>
        </p:nvSpPr>
        <p:spPr>
          <a:xfrm>
            <a:off x="645956" y="3587149"/>
            <a:ext cx="4267200" cy="523220"/>
          </a:xfrm>
          <a:prstGeom prst="rect">
            <a:avLst/>
          </a:prstGeom>
          <a:noFill/>
        </p:spPr>
        <p:txBody>
          <a:bodyPr wrap="square" lIns="91440" tIns="45720" rIns="91440" bIns="45720">
            <a:spAutoFit/>
          </a:bodyPr>
          <a:lstStyle/>
          <a:p>
            <a:pPr algn="ctr"/>
            <a:r>
              <a:rPr lang="en-US" sz="2800" b="1" dirty="0" smtClean="0">
                <a:ln w="1905"/>
                <a:solidFill>
                  <a:srgbClr val="00B050"/>
                </a:solidFill>
                <a:effectLst>
                  <a:glow rad="127000">
                    <a:srgbClr val="FFFFCC"/>
                  </a:glow>
                  <a:innerShdw blurRad="69850" dist="43180" dir="5400000">
                    <a:srgbClr val="000000">
                      <a:alpha val="65000"/>
                    </a:srgbClr>
                  </a:innerShdw>
                </a:effectLst>
                <a:latin typeface="Arial Rounded MT Bold" pitchFamily="34" charset="0"/>
              </a:rPr>
              <a:t>Moses’  </a:t>
            </a:r>
            <a:r>
              <a:rPr lang="en-US" sz="2800" b="1" dirty="0" smtClean="0">
                <a:ln w="1905"/>
                <a:solidFill>
                  <a:srgbClr val="BA5306"/>
                </a:solidFill>
                <a:effectLst>
                  <a:glow rad="127000">
                    <a:srgbClr val="FFFFCC"/>
                  </a:glow>
                  <a:innerShdw blurRad="69850" dist="43180" dir="5400000">
                    <a:srgbClr val="000000">
                      <a:alpha val="65000"/>
                    </a:srgbClr>
                  </a:innerShdw>
                </a:effectLst>
                <a:latin typeface="Arial Rounded MT Bold" pitchFamily="34" charset="0"/>
              </a:rPr>
              <a:t>2</a:t>
            </a:r>
            <a:r>
              <a:rPr lang="en-US" sz="2800" b="1" baseline="30000" dirty="0" smtClean="0">
                <a:ln w="1905"/>
                <a:solidFill>
                  <a:srgbClr val="BA5306"/>
                </a:solidFill>
                <a:effectLst>
                  <a:glow rad="127000">
                    <a:srgbClr val="FFFFCC"/>
                  </a:glow>
                  <a:innerShdw blurRad="69850" dist="43180" dir="5400000">
                    <a:srgbClr val="000000">
                      <a:alpha val="65000"/>
                    </a:srgbClr>
                  </a:innerShdw>
                </a:effectLst>
                <a:latin typeface="Arial Rounded MT Bold" pitchFamily="34" charset="0"/>
              </a:rPr>
              <a:t>nd</a:t>
            </a:r>
            <a:r>
              <a:rPr lang="en-US" sz="2800" b="1" dirty="0" smtClean="0">
                <a:ln w="1905"/>
                <a:solidFill>
                  <a:srgbClr val="BA5306"/>
                </a:solidFill>
                <a:effectLst>
                  <a:glow rad="127000">
                    <a:srgbClr val="FFFFCC"/>
                  </a:glow>
                  <a:innerShdw blurRad="69850" dist="43180" dir="5400000">
                    <a:srgbClr val="000000">
                      <a:alpha val="65000"/>
                    </a:srgbClr>
                  </a:innerShdw>
                </a:effectLst>
                <a:latin typeface="Arial Rounded MT Bold" pitchFamily="34" charset="0"/>
              </a:rPr>
              <a:t> Month</a:t>
            </a:r>
            <a:endParaRPr lang="en-US" sz="2800" b="1" dirty="0">
              <a:ln w="1905"/>
              <a:solidFill>
                <a:srgbClr val="BA5306"/>
              </a:solidFill>
              <a:effectLst>
                <a:glow rad="127000">
                  <a:srgbClr val="FFFFCC"/>
                </a:glow>
                <a:innerShdw blurRad="69850" dist="43180" dir="5400000">
                  <a:srgbClr val="000000">
                    <a:alpha val="65000"/>
                  </a:srgbClr>
                </a:innerShdw>
              </a:effectLst>
              <a:latin typeface="Arial Rounded MT Bold" pitchFamily="34" charset="0"/>
            </a:endParaRPr>
          </a:p>
        </p:txBody>
      </p:sp>
      <p:pic>
        <p:nvPicPr>
          <p:cNvPr id="37" name="Picture 6" descr="C:\Users\Rae\Desktop\wheat 5 png.pn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93333" l="0" r="87582"/>
                    </a14:imgEffect>
                  </a14:imgLayer>
                </a14:imgProps>
              </a:ext>
              <a:ext uri="{28A0092B-C50C-407E-A947-70E740481C1C}">
                <a14:useLocalDpi xmlns:a14="http://schemas.microsoft.com/office/drawing/2010/main" val="0"/>
              </a:ext>
            </a:extLst>
          </a:blip>
          <a:srcRect/>
          <a:stretch>
            <a:fillRect/>
          </a:stretch>
        </p:blipFill>
        <p:spPr bwMode="auto">
          <a:xfrm>
            <a:off x="124316" y="1893870"/>
            <a:ext cx="571321" cy="1232261"/>
          </a:xfrm>
          <a:prstGeom prst="rect">
            <a:avLst/>
          </a:prstGeom>
          <a:noFill/>
          <a:effectLst>
            <a:glow rad="127000">
              <a:schemeClr val="bg1">
                <a:alpha val="74000"/>
              </a:schemeClr>
            </a:glow>
          </a:effectLst>
          <a:extLst>
            <a:ext uri="{909E8E84-426E-40DD-AFC4-6F175D3DCCD1}">
              <a14:hiddenFill xmlns:a14="http://schemas.microsoft.com/office/drawing/2010/main">
                <a:solidFill>
                  <a:srgbClr val="FFFFFF"/>
                </a:solidFill>
              </a14:hiddenFill>
            </a:ext>
          </a:extLst>
        </p:spPr>
      </p:pic>
      <p:sp>
        <p:nvSpPr>
          <p:cNvPr id="38" name="Rectangle 37"/>
          <p:cNvSpPr/>
          <p:nvPr/>
        </p:nvSpPr>
        <p:spPr>
          <a:xfrm>
            <a:off x="124316" y="76200"/>
            <a:ext cx="11154672" cy="584775"/>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3200" b="1" spc="150" dirty="0" smtClean="0">
                <a:ln w="11430"/>
                <a:solidFill>
                  <a:srgbClr val="FFFF00"/>
                </a:solidFill>
                <a:effectLst>
                  <a:glow rad="127000">
                    <a:srgbClr val="0070C0"/>
                  </a:glow>
                  <a:outerShdw blurRad="25400" algn="tl" rotWithShape="0">
                    <a:srgbClr val="000000">
                      <a:alpha val="43000"/>
                    </a:srgbClr>
                  </a:outerShdw>
                </a:effectLst>
                <a:latin typeface="Arial Rounded MT Bold" pitchFamily="34" charset="0"/>
              </a:rPr>
              <a:t>Yahuah’s </a:t>
            </a:r>
            <a:r>
              <a:rPr lang="en-US" sz="3200" b="1" cap="none" spc="150" dirty="0" smtClean="0">
                <a:ln w="11430"/>
                <a:solidFill>
                  <a:srgbClr val="FFFF00"/>
                </a:solidFill>
                <a:effectLst>
                  <a:glow rad="127000">
                    <a:srgbClr val="0070C0"/>
                  </a:glow>
                  <a:outerShdw blurRad="25400" algn="tl" rotWithShape="0">
                    <a:srgbClr val="000000">
                      <a:alpha val="43000"/>
                    </a:srgbClr>
                  </a:outerShdw>
                </a:effectLst>
                <a:latin typeface="Arial Rounded MT Bold" pitchFamily="34" charset="0"/>
              </a:rPr>
              <a:t> </a:t>
            </a:r>
            <a:r>
              <a:rPr lang="en-US" sz="3200" b="1" spc="150" dirty="0" smtClean="0">
                <a:ln w="11430">
                  <a:solidFill>
                    <a:srgbClr val="002060"/>
                  </a:solidFill>
                </a:ln>
                <a:solidFill>
                  <a:srgbClr val="00FF00"/>
                </a:solidFill>
                <a:effectLst>
                  <a:glow rad="127000">
                    <a:schemeClr val="bg1"/>
                  </a:glow>
                  <a:outerShdw blurRad="25400" algn="tl" rotWithShape="0">
                    <a:srgbClr val="000000">
                      <a:alpha val="43000"/>
                    </a:srgbClr>
                  </a:outerShdw>
                </a:effectLst>
                <a:latin typeface="Arial Rounded MT Bold" pitchFamily="34" charset="0"/>
              </a:rPr>
              <a:t>“50 Day Omer Count” </a:t>
            </a:r>
            <a:r>
              <a:rPr lang="en-US" sz="3200" b="1" spc="150" dirty="0" smtClean="0">
                <a:ln w="11430"/>
                <a:solidFill>
                  <a:srgbClr val="FFFF00"/>
                </a:solidFill>
                <a:effectLst>
                  <a:glow rad="127000">
                    <a:srgbClr val="0070C0"/>
                  </a:glow>
                  <a:outerShdw blurRad="25400" algn="tl" rotWithShape="0">
                    <a:srgbClr val="000000">
                      <a:alpha val="43000"/>
                    </a:srgbClr>
                  </a:outerShdw>
                </a:effectLst>
                <a:latin typeface="Arial Rounded MT Bold" pitchFamily="34" charset="0"/>
              </a:rPr>
              <a:t>out of Egypt</a:t>
            </a:r>
            <a:r>
              <a:rPr lang="en-US" sz="3200" b="1" cap="none" spc="150" dirty="0" smtClean="0">
                <a:ln w="11430"/>
                <a:solidFill>
                  <a:srgbClr val="FFFF00"/>
                </a:solidFill>
                <a:effectLst>
                  <a:glow rad="127000">
                    <a:srgbClr val="0070C0"/>
                  </a:glow>
                  <a:outerShdw blurRad="25400" algn="tl" rotWithShape="0">
                    <a:srgbClr val="000000">
                      <a:alpha val="43000"/>
                    </a:srgbClr>
                  </a:outerShdw>
                </a:effectLst>
                <a:latin typeface="Arial Rounded MT Bold" pitchFamily="34" charset="0"/>
              </a:rPr>
              <a:t> </a:t>
            </a:r>
            <a:endParaRPr lang="en-US" sz="3200" b="1" cap="none" spc="150" dirty="0">
              <a:ln w="11430"/>
              <a:solidFill>
                <a:srgbClr val="FFFF00"/>
              </a:solidFill>
              <a:effectLst>
                <a:glow rad="127000">
                  <a:srgbClr val="0070C0"/>
                </a:glow>
                <a:outerShdw blurRad="25400" algn="tl" rotWithShape="0">
                  <a:srgbClr val="000000">
                    <a:alpha val="43000"/>
                  </a:srgbClr>
                </a:outerShdw>
              </a:effectLst>
              <a:latin typeface="Arial Rounded MT Bold" pitchFamily="34" charset="0"/>
            </a:endParaRPr>
          </a:p>
        </p:txBody>
      </p:sp>
      <p:sp>
        <p:nvSpPr>
          <p:cNvPr id="43" name="Rectangle 42"/>
          <p:cNvSpPr/>
          <p:nvPr/>
        </p:nvSpPr>
        <p:spPr>
          <a:xfrm>
            <a:off x="3790156" y="1124743"/>
            <a:ext cx="576064" cy="360041"/>
          </a:xfrm>
          <a:prstGeom prst="rect">
            <a:avLst/>
          </a:prstGeom>
          <a:noFill/>
          <a:ln w="38100">
            <a:solidFill>
              <a:srgbClr val="FF99FF"/>
            </a:solidFill>
          </a:ln>
          <a:effectLst>
            <a:glow rad="63500">
              <a:srgbClr val="FFFF00"/>
            </a:glo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44" name="Rectangle 43"/>
          <p:cNvSpPr/>
          <p:nvPr/>
        </p:nvSpPr>
        <p:spPr>
          <a:xfrm>
            <a:off x="610229" y="2553329"/>
            <a:ext cx="576064" cy="503691"/>
          </a:xfrm>
          <a:prstGeom prst="rect">
            <a:avLst/>
          </a:prstGeom>
          <a:noFill/>
          <a:ln w="38100">
            <a:solidFill>
              <a:srgbClr val="00B0F0"/>
            </a:solidFill>
          </a:ln>
          <a:effectLst>
            <a:glow rad="63500">
              <a:srgbClr val="FFFF00"/>
            </a:glo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cxnSp>
        <p:nvCxnSpPr>
          <p:cNvPr id="49" name="Straight Arrow Connector 48"/>
          <p:cNvCxnSpPr/>
          <p:nvPr/>
        </p:nvCxnSpPr>
        <p:spPr>
          <a:xfrm flipH="1">
            <a:off x="4766193" y="2456325"/>
            <a:ext cx="519568" cy="529650"/>
          </a:xfrm>
          <a:prstGeom prst="straightConnector1">
            <a:avLst/>
          </a:prstGeom>
          <a:ln w="57150">
            <a:solidFill>
              <a:srgbClr val="D60093"/>
            </a:solidFill>
            <a:tailEnd type="triangle"/>
          </a:ln>
          <a:effectLst>
            <a:glow rad="63500">
              <a:srgbClr val="FFFF00"/>
            </a:glow>
          </a:effectLst>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H="1">
            <a:off x="4766193" y="4097180"/>
            <a:ext cx="519568" cy="529650"/>
          </a:xfrm>
          <a:prstGeom prst="straightConnector1">
            <a:avLst/>
          </a:prstGeom>
          <a:ln w="57150">
            <a:solidFill>
              <a:srgbClr val="D60093"/>
            </a:solidFill>
            <a:tailEnd type="triangle"/>
          </a:ln>
          <a:effectLst>
            <a:glow rad="63500">
              <a:srgbClr val="FFFF00"/>
            </a:glow>
          </a:effectLst>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H="1">
            <a:off x="4766193" y="4528379"/>
            <a:ext cx="519568" cy="529650"/>
          </a:xfrm>
          <a:prstGeom prst="straightConnector1">
            <a:avLst/>
          </a:prstGeom>
          <a:ln w="57150">
            <a:solidFill>
              <a:srgbClr val="D60093"/>
            </a:solidFill>
            <a:tailEnd type="triangle"/>
          </a:ln>
          <a:effectLst>
            <a:glow rad="63500">
              <a:srgbClr val="FFFF00"/>
            </a:glow>
          </a:effectLst>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flipH="1">
            <a:off x="4766193" y="4957773"/>
            <a:ext cx="519568" cy="529650"/>
          </a:xfrm>
          <a:prstGeom prst="straightConnector1">
            <a:avLst/>
          </a:prstGeom>
          <a:ln w="57150">
            <a:solidFill>
              <a:srgbClr val="D60093"/>
            </a:solidFill>
            <a:tailEnd type="triangle"/>
          </a:ln>
          <a:effectLst>
            <a:glow rad="63500">
              <a:srgbClr val="FFFF00"/>
            </a:glow>
          </a:effectLst>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H="1">
            <a:off x="4766193" y="5388265"/>
            <a:ext cx="519568" cy="529650"/>
          </a:xfrm>
          <a:prstGeom prst="straightConnector1">
            <a:avLst/>
          </a:prstGeom>
          <a:ln w="57150">
            <a:solidFill>
              <a:srgbClr val="D60093"/>
            </a:solidFill>
            <a:tailEnd type="triangle"/>
          </a:ln>
          <a:effectLst>
            <a:glow rad="63500">
              <a:srgbClr val="FFFF00"/>
            </a:glow>
          </a:effectLst>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27" name="Rounded Rectangle 26"/>
          <p:cNvSpPr/>
          <p:nvPr/>
        </p:nvSpPr>
        <p:spPr>
          <a:xfrm>
            <a:off x="11080953" y="782391"/>
            <a:ext cx="540085" cy="2855668"/>
          </a:xfrm>
          <a:prstGeom prst="roundRect">
            <a:avLst/>
          </a:prstGeom>
          <a:solidFill>
            <a:srgbClr val="FF99FF"/>
          </a:solidFill>
          <a:ln w="57150">
            <a:solidFill>
              <a:srgbClr val="990033"/>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2400" b="1" dirty="0" smtClean="0">
                <a:ln w="1905"/>
                <a:solidFill>
                  <a:srgbClr val="0070C0"/>
                </a:solidFill>
                <a:effectLst>
                  <a:innerShdw blurRad="69850" dist="43180" dir="5400000">
                    <a:srgbClr val="000000">
                      <a:alpha val="65000"/>
                    </a:srgbClr>
                  </a:innerShdw>
                </a:effectLst>
                <a:latin typeface="Arial Rounded MT Bold" pitchFamily="34" charset="0"/>
              </a:rPr>
              <a:t>d)</a:t>
            </a:r>
          </a:p>
          <a:p>
            <a:pPr algn="ctr"/>
            <a:r>
              <a:rPr lang="en-CA" sz="2400" b="1" dirty="0" smtClean="0">
                <a:ln w="1905"/>
                <a:solidFill>
                  <a:srgbClr val="990033"/>
                </a:solidFill>
                <a:effectLst>
                  <a:innerShdw blurRad="69850" dist="43180" dir="5400000">
                    <a:srgbClr val="000000">
                      <a:alpha val="65000"/>
                    </a:srgbClr>
                  </a:innerShdw>
                </a:effectLst>
                <a:latin typeface="Arial Rounded MT Bold" pitchFamily="34" charset="0"/>
              </a:rPr>
              <a:t>REV</a:t>
            </a:r>
            <a:br>
              <a:rPr lang="en-CA" sz="2400" b="1" dirty="0" smtClean="0">
                <a:ln w="1905"/>
                <a:solidFill>
                  <a:srgbClr val="990033"/>
                </a:solidFill>
                <a:effectLst>
                  <a:innerShdw blurRad="69850" dist="43180" dir="5400000">
                    <a:srgbClr val="000000">
                      <a:alpha val="65000"/>
                    </a:srgbClr>
                  </a:innerShdw>
                </a:effectLst>
                <a:latin typeface="Arial Rounded MT Bold" pitchFamily="34" charset="0"/>
              </a:rPr>
            </a:br>
            <a:r>
              <a:rPr lang="en-CA" sz="2400" b="1" dirty="0" smtClean="0">
                <a:ln w="1905"/>
                <a:solidFill>
                  <a:srgbClr val="990033"/>
                </a:solidFill>
                <a:effectLst>
                  <a:innerShdw blurRad="69850" dist="43180" dir="5400000">
                    <a:srgbClr val="000000">
                      <a:alpha val="65000"/>
                    </a:srgbClr>
                  </a:innerShdw>
                </a:effectLst>
                <a:latin typeface="Arial Rounded MT Bold" pitchFamily="34" charset="0"/>
              </a:rPr>
              <a:t>I</a:t>
            </a:r>
            <a:br>
              <a:rPr lang="en-CA" sz="2400" b="1" dirty="0" smtClean="0">
                <a:ln w="1905"/>
                <a:solidFill>
                  <a:srgbClr val="990033"/>
                </a:solidFill>
                <a:effectLst>
                  <a:innerShdw blurRad="69850" dist="43180" dir="5400000">
                    <a:srgbClr val="000000">
                      <a:alpha val="65000"/>
                    </a:srgbClr>
                  </a:innerShdw>
                </a:effectLst>
                <a:latin typeface="Arial Rounded MT Bold" pitchFamily="34" charset="0"/>
              </a:rPr>
            </a:br>
            <a:r>
              <a:rPr lang="en-CA" sz="2400" b="1" dirty="0" smtClean="0">
                <a:ln w="1905"/>
                <a:solidFill>
                  <a:srgbClr val="990033"/>
                </a:solidFill>
                <a:effectLst>
                  <a:innerShdw blurRad="69850" dist="43180" dir="5400000">
                    <a:srgbClr val="000000">
                      <a:alpha val="65000"/>
                    </a:srgbClr>
                  </a:innerShdw>
                </a:effectLst>
                <a:latin typeface="Arial Rounded MT Bold" pitchFamily="34" charset="0"/>
              </a:rPr>
              <a:t>EW</a:t>
            </a:r>
            <a:endParaRPr lang="en-CA" sz="2400" b="1" dirty="0">
              <a:ln w="1905"/>
              <a:solidFill>
                <a:srgbClr val="990033"/>
              </a:solidFill>
              <a:effectLst>
                <a:innerShdw blurRad="69850" dist="43180" dir="5400000">
                  <a:srgbClr val="000000">
                    <a:alpha val="65000"/>
                  </a:srgbClr>
                </a:innerShdw>
              </a:effectLst>
              <a:latin typeface="Arial Rounded MT Bold" pitchFamily="34" charset="0"/>
            </a:endParaRPr>
          </a:p>
        </p:txBody>
      </p:sp>
      <p:pic>
        <p:nvPicPr>
          <p:cNvPr id="28" name="il_fi" descr="http://api.ning.com/files/fyF8vA6MOxqoNGB6w2UlU5bnhvf9Fn*O1tDlTCBsJIMX6mLmgK4KRASsZ3Bjjtjg*limWS0hw0lP2sXtNMlii-PWrqyJP6xY/quail.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42200" y="4626830"/>
            <a:ext cx="1055904" cy="839924"/>
          </a:xfrm>
          <a:prstGeom prst="roundRect">
            <a:avLst>
              <a:gd name="adj" fmla="val 16667"/>
            </a:avLst>
          </a:prstGeom>
          <a:ln>
            <a:noFill/>
          </a:ln>
          <a:effectLst>
            <a:glow rad="127000">
              <a:schemeClr val="bg1">
                <a:lumMod val="95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0" name="Picture 2" descr="C:\Users\Rae\Desktop\ulb.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9934" b="83002" l="3250" r="96750"/>
                    </a14:imgEffect>
                  </a14:imgLayer>
                </a14:imgProps>
              </a:ext>
              <a:ext uri="{28A0092B-C50C-407E-A947-70E740481C1C}">
                <a14:useLocalDpi xmlns:a14="http://schemas.microsoft.com/office/drawing/2010/main" val="0"/>
              </a:ext>
            </a:extLst>
          </a:blip>
          <a:srcRect/>
          <a:stretch>
            <a:fillRect/>
          </a:stretch>
        </p:blipFill>
        <p:spPr bwMode="auto">
          <a:xfrm>
            <a:off x="-26660" y="5779670"/>
            <a:ext cx="672616" cy="507825"/>
          </a:xfrm>
          <a:prstGeom prst="rect">
            <a:avLst/>
          </a:prstGeom>
          <a:noFill/>
          <a:effectLst>
            <a:glow rad="1397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cxnSp>
        <p:nvCxnSpPr>
          <p:cNvPr id="29" name="Straight Arrow Connector 28"/>
          <p:cNvCxnSpPr/>
          <p:nvPr/>
        </p:nvCxnSpPr>
        <p:spPr>
          <a:xfrm flipH="1">
            <a:off x="4798268" y="5779670"/>
            <a:ext cx="519568" cy="529650"/>
          </a:xfrm>
          <a:prstGeom prst="straightConnector1">
            <a:avLst/>
          </a:prstGeom>
          <a:ln w="57150">
            <a:solidFill>
              <a:srgbClr val="D60093"/>
            </a:solidFill>
            <a:tailEnd type="triangle"/>
          </a:ln>
          <a:effectLst>
            <a:glow rad="63500">
              <a:srgbClr val="FFFF00"/>
            </a:glow>
          </a:effectLst>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5230316" y="1052736"/>
            <a:ext cx="6120680" cy="2585323"/>
          </a:xfrm>
          <a:prstGeom prst="rect">
            <a:avLst/>
          </a:prstGeom>
          <a:noFill/>
        </p:spPr>
        <p:txBody>
          <a:bodyPr wrap="square" rtlCol="0">
            <a:spAutoFit/>
            <a:scene3d>
              <a:camera prst="orthographicFront"/>
              <a:lightRig rig="threePt" dir="t"/>
            </a:scene3d>
            <a:sp3d extrusionH="57150">
              <a:bevelT w="38100" h="38100"/>
            </a:sp3d>
          </a:bodyPr>
          <a:lstStyle/>
          <a:p>
            <a:pPr>
              <a:lnSpc>
                <a:spcPct val="150000"/>
              </a:lnSpc>
            </a:pPr>
            <a:r>
              <a:rPr lang="en-US" b="1" dirty="0" smtClean="0">
                <a:latin typeface="Comic Sans MS" pitchFamily="66" charset="0"/>
              </a:rPr>
              <a:t>14</a:t>
            </a:r>
            <a:r>
              <a:rPr lang="en-US" b="1" baseline="30000" dirty="0" smtClean="0">
                <a:latin typeface="Comic Sans MS" pitchFamily="66" charset="0"/>
              </a:rPr>
              <a:t>th</a:t>
            </a:r>
            <a:r>
              <a:rPr lang="en-US" b="1" dirty="0" smtClean="0">
                <a:latin typeface="Comic Sans MS" pitchFamily="66" charset="0"/>
              </a:rPr>
              <a:t>: Passover on 3</a:t>
            </a:r>
            <a:r>
              <a:rPr lang="en-US" b="1" baseline="30000" dirty="0" smtClean="0">
                <a:latin typeface="Comic Sans MS" pitchFamily="66" charset="0"/>
              </a:rPr>
              <a:t>rd</a:t>
            </a:r>
            <a:r>
              <a:rPr lang="en-US" b="1" dirty="0" smtClean="0">
                <a:latin typeface="Comic Sans MS" pitchFamily="66" charset="0"/>
              </a:rPr>
              <a:t> cycle [Tues].</a:t>
            </a:r>
          </a:p>
          <a:p>
            <a:pPr>
              <a:lnSpc>
                <a:spcPct val="150000"/>
              </a:lnSpc>
            </a:pPr>
            <a:r>
              <a:rPr lang="en-US" b="1" dirty="0" smtClean="0">
                <a:latin typeface="Comic Sans MS" pitchFamily="66" charset="0"/>
              </a:rPr>
              <a:t>15</a:t>
            </a:r>
            <a:r>
              <a:rPr lang="en-US" b="1" baseline="30000" dirty="0" smtClean="0">
                <a:latin typeface="Comic Sans MS" pitchFamily="66" charset="0"/>
              </a:rPr>
              <a:t>th</a:t>
            </a:r>
            <a:r>
              <a:rPr lang="en-US" b="1" dirty="0" smtClean="0">
                <a:latin typeface="Comic Sans MS" pitchFamily="66" charset="0"/>
              </a:rPr>
              <a:t> – 17</a:t>
            </a:r>
            <a:r>
              <a:rPr lang="en-US" b="1" baseline="30000" dirty="0" smtClean="0">
                <a:latin typeface="Comic Sans MS" pitchFamily="66" charset="0"/>
              </a:rPr>
              <a:t>th</a:t>
            </a:r>
            <a:r>
              <a:rPr lang="en-US" b="1" dirty="0" smtClean="0">
                <a:latin typeface="Comic Sans MS" pitchFamily="66" charset="0"/>
              </a:rPr>
              <a:t>: Journey to the wilderness to worship.</a:t>
            </a:r>
          </a:p>
          <a:p>
            <a:pPr>
              <a:lnSpc>
                <a:spcPct val="150000"/>
              </a:lnSpc>
            </a:pPr>
            <a:r>
              <a:rPr lang="en-US" b="1" dirty="0" smtClean="0">
                <a:latin typeface="Comic Sans MS" pitchFamily="66" charset="0"/>
              </a:rPr>
              <a:t>17</a:t>
            </a:r>
            <a:r>
              <a:rPr lang="en-US" b="1" baseline="30000" dirty="0" smtClean="0">
                <a:latin typeface="Comic Sans MS" pitchFamily="66" charset="0"/>
              </a:rPr>
              <a:t>th</a:t>
            </a:r>
            <a:r>
              <a:rPr lang="en-US" b="1" dirty="0" smtClean="0">
                <a:latin typeface="Comic Sans MS" pitchFamily="66" charset="0"/>
              </a:rPr>
              <a:t>: Red Sea Crossing the night of 6</a:t>
            </a:r>
            <a:r>
              <a:rPr lang="en-US" b="1" baseline="30000" dirty="0" smtClean="0">
                <a:latin typeface="Comic Sans MS" pitchFamily="66" charset="0"/>
              </a:rPr>
              <a:t>th</a:t>
            </a:r>
            <a:r>
              <a:rPr lang="en-US" b="1" dirty="0" smtClean="0">
                <a:latin typeface="Comic Sans MS" pitchFamily="66" charset="0"/>
              </a:rPr>
              <a:t> cycle.</a:t>
            </a:r>
          </a:p>
          <a:p>
            <a:pPr>
              <a:lnSpc>
                <a:spcPct val="150000"/>
              </a:lnSpc>
            </a:pPr>
            <a:r>
              <a:rPr lang="en-US" b="1" dirty="0" smtClean="0">
                <a:latin typeface="Comic Sans MS" pitchFamily="66" charset="0"/>
              </a:rPr>
              <a:t>19</a:t>
            </a:r>
            <a:r>
              <a:rPr lang="en-US" b="1" baseline="30000" dirty="0" smtClean="0">
                <a:latin typeface="Comic Sans MS" pitchFamily="66" charset="0"/>
              </a:rPr>
              <a:t>th</a:t>
            </a:r>
            <a:r>
              <a:rPr lang="en-US" b="1" dirty="0" smtClean="0">
                <a:latin typeface="Comic Sans MS" pitchFamily="66" charset="0"/>
              </a:rPr>
              <a:t>: Wave Sheaf [uncelebrated at this time].</a:t>
            </a:r>
          </a:p>
          <a:p>
            <a:pPr>
              <a:lnSpc>
                <a:spcPct val="150000"/>
              </a:lnSpc>
            </a:pPr>
            <a:r>
              <a:rPr lang="en-US" b="1" dirty="0" smtClean="0">
                <a:latin typeface="Comic Sans MS" pitchFamily="66" charset="0"/>
              </a:rPr>
              <a:t>25</a:t>
            </a:r>
            <a:r>
              <a:rPr lang="en-US" b="1" baseline="30000" dirty="0" smtClean="0">
                <a:latin typeface="Comic Sans MS" pitchFamily="66" charset="0"/>
              </a:rPr>
              <a:t>th</a:t>
            </a:r>
            <a:r>
              <a:rPr lang="en-US" b="1" dirty="0" smtClean="0">
                <a:latin typeface="Comic Sans MS" pitchFamily="66" charset="0"/>
              </a:rPr>
              <a:t>: 1</a:t>
            </a:r>
            <a:r>
              <a:rPr lang="en-US" b="1" baseline="30000" dirty="0" smtClean="0">
                <a:latin typeface="Comic Sans MS" pitchFamily="66" charset="0"/>
              </a:rPr>
              <a:t>st</a:t>
            </a:r>
            <a:r>
              <a:rPr lang="en-US" b="1" dirty="0" smtClean="0">
                <a:latin typeface="Comic Sans MS" pitchFamily="66" charset="0"/>
              </a:rPr>
              <a:t> Week of Omer Count completed.</a:t>
            </a:r>
          </a:p>
          <a:p>
            <a:pPr>
              <a:lnSpc>
                <a:spcPct val="150000"/>
              </a:lnSpc>
            </a:pPr>
            <a:r>
              <a:rPr lang="en-US" b="1" dirty="0" smtClean="0">
                <a:latin typeface="Comic Sans MS" pitchFamily="66" charset="0"/>
              </a:rPr>
              <a:t>Summary:  1</a:t>
            </a:r>
            <a:r>
              <a:rPr lang="en-US" b="1" baseline="30000" dirty="0" smtClean="0">
                <a:latin typeface="Comic Sans MS" pitchFamily="66" charset="0"/>
              </a:rPr>
              <a:t>st</a:t>
            </a:r>
            <a:r>
              <a:rPr lang="en-US" b="1" dirty="0" smtClean="0">
                <a:latin typeface="Comic Sans MS" pitchFamily="66" charset="0"/>
              </a:rPr>
              <a:t> Month had 15 days of travel.</a:t>
            </a:r>
            <a:endParaRPr lang="en-US" b="1" dirty="0">
              <a:latin typeface="Comic Sans MS" pitchFamily="66" charset="0"/>
            </a:endParaRPr>
          </a:p>
        </p:txBody>
      </p:sp>
      <p:sp>
        <p:nvSpPr>
          <p:cNvPr id="31" name="TextBox 30"/>
          <p:cNvSpPr txBox="1"/>
          <p:nvPr/>
        </p:nvSpPr>
        <p:spPr>
          <a:xfrm>
            <a:off x="5382716" y="4355519"/>
            <a:ext cx="5698237" cy="2169825"/>
          </a:xfrm>
          <a:prstGeom prst="rect">
            <a:avLst/>
          </a:prstGeom>
          <a:noFill/>
        </p:spPr>
        <p:txBody>
          <a:bodyPr wrap="square" rtlCol="0">
            <a:spAutoFit/>
            <a:scene3d>
              <a:camera prst="orthographicFront"/>
              <a:lightRig rig="threePt" dir="t"/>
            </a:scene3d>
            <a:sp3d extrusionH="57150">
              <a:bevelT w="38100" h="38100"/>
            </a:sp3d>
          </a:bodyPr>
          <a:lstStyle/>
          <a:p>
            <a:pPr>
              <a:lnSpc>
                <a:spcPct val="150000"/>
              </a:lnSpc>
            </a:pPr>
            <a:r>
              <a:rPr lang="en-US" b="1" dirty="0" smtClean="0">
                <a:latin typeface="Comic Sans MS" pitchFamily="66" charset="0"/>
              </a:rPr>
              <a:t>15</a:t>
            </a:r>
            <a:r>
              <a:rPr lang="en-US" b="1" baseline="30000" dirty="0" smtClean="0">
                <a:latin typeface="Comic Sans MS" pitchFamily="66" charset="0"/>
              </a:rPr>
              <a:t>th</a:t>
            </a:r>
            <a:r>
              <a:rPr lang="en-US" b="1" dirty="0" smtClean="0">
                <a:latin typeface="Comic Sans MS" pitchFamily="66" charset="0"/>
              </a:rPr>
              <a:t>: Arrival at Wilderness of Sin.</a:t>
            </a:r>
          </a:p>
          <a:p>
            <a:pPr>
              <a:lnSpc>
                <a:spcPct val="150000"/>
              </a:lnSpc>
            </a:pPr>
            <a:r>
              <a:rPr lang="en-US" b="1" dirty="0" smtClean="0">
                <a:latin typeface="Comic Sans MS" pitchFamily="66" charset="0"/>
              </a:rPr>
              <a:t>16</a:t>
            </a:r>
            <a:r>
              <a:rPr lang="en-US" b="1" baseline="30000" dirty="0" smtClean="0">
                <a:latin typeface="Comic Sans MS" pitchFamily="66" charset="0"/>
              </a:rPr>
              <a:t>th</a:t>
            </a:r>
            <a:r>
              <a:rPr lang="en-US" b="1" dirty="0" smtClean="0">
                <a:latin typeface="Comic Sans MS" pitchFamily="66" charset="0"/>
              </a:rPr>
              <a:t>: Arrival of Quail at Sabbath evening.</a:t>
            </a:r>
          </a:p>
          <a:p>
            <a:pPr>
              <a:lnSpc>
                <a:spcPct val="150000"/>
              </a:lnSpc>
            </a:pPr>
            <a:r>
              <a:rPr lang="en-US" b="1" dirty="0" smtClean="0">
                <a:latin typeface="Comic Sans MS" pitchFamily="66" charset="0"/>
              </a:rPr>
              <a:t>17</a:t>
            </a:r>
            <a:r>
              <a:rPr lang="en-US" b="1" baseline="30000" dirty="0" smtClean="0">
                <a:latin typeface="Comic Sans MS" pitchFamily="66" charset="0"/>
              </a:rPr>
              <a:t>th</a:t>
            </a:r>
            <a:r>
              <a:rPr lang="en-US" b="1" dirty="0" smtClean="0">
                <a:latin typeface="Comic Sans MS" pitchFamily="66" charset="0"/>
              </a:rPr>
              <a:t> – 22</a:t>
            </a:r>
            <a:r>
              <a:rPr lang="en-US" b="1" baseline="30000" dirty="0" smtClean="0">
                <a:latin typeface="Comic Sans MS" pitchFamily="66" charset="0"/>
              </a:rPr>
              <a:t>nd</a:t>
            </a:r>
            <a:r>
              <a:rPr lang="en-US" b="1" dirty="0" smtClean="0">
                <a:latin typeface="Comic Sans MS" pitchFamily="66" charset="0"/>
              </a:rPr>
              <a:t>: First Manna Week.</a:t>
            </a:r>
          </a:p>
          <a:p>
            <a:pPr>
              <a:lnSpc>
                <a:spcPct val="150000"/>
              </a:lnSpc>
            </a:pPr>
            <a:r>
              <a:rPr lang="en-US" b="1" dirty="0" smtClean="0">
                <a:latin typeface="Comic Sans MS" pitchFamily="66" charset="0"/>
              </a:rPr>
              <a:t>Summary:  2</a:t>
            </a:r>
            <a:r>
              <a:rPr lang="en-US" b="1" baseline="30000" dirty="0" smtClean="0">
                <a:latin typeface="Comic Sans MS" pitchFamily="66" charset="0"/>
              </a:rPr>
              <a:t>nd</a:t>
            </a:r>
            <a:r>
              <a:rPr lang="en-US" b="1" dirty="0" smtClean="0">
                <a:latin typeface="Comic Sans MS" pitchFamily="66" charset="0"/>
              </a:rPr>
              <a:t> Month realizes 6 completed weeks     </a:t>
            </a:r>
            <a:br>
              <a:rPr lang="en-US" b="1" dirty="0" smtClean="0">
                <a:latin typeface="Comic Sans MS" pitchFamily="66" charset="0"/>
              </a:rPr>
            </a:br>
            <a:r>
              <a:rPr lang="en-US" b="1" dirty="0" smtClean="0">
                <a:latin typeface="Comic Sans MS" pitchFamily="66" charset="0"/>
              </a:rPr>
              <a:t>                 to Omer Count #42.</a:t>
            </a:r>
            <a:endParaRPr lang="en-US" b="1" dirty="0">
              <a:latin typeface="Comic Sans MS" pitchFamily="66" charset="0"/>
            </a:endParaRPr>
          </a:p>
        </p:txBody>
      </p:sp>
      <p:cxnSp>
        <p:nvCxnSpPr>
          <p:cNvPr id="5" name="Straight Arrow Connector 4"/>
          <p:cNvCxnSpPr/>
          <p:nvPr/>
        </p:nvCxnSpPr>
        <p:spPr>
          <a:xfrm>
            <a:off x="3820636" y="2076088"/>
            <a:ext cx="0" cy="660302"/>
          </a:xfrm>
          <a:prstGeom prst="straightConnector1">
            <a:avLst/>
          </a:prstGeom>
          <a:ln w="38100">
            <a:solidFill>
              <a:srgbClr val="FF0000"/>
            </a:solidFill>
            <a:headEnd type="oval" w="med" len="med"/>
            <a:tailEnd type="oval" w="med" len="med"/>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2257350" y="2564904"/>
            <a:ext cx="1532806" cy="0"/>
          </a:xfrm>
          <a:prstGeom prst="straightConnector1">
            <a:avLst/>
          </a:prstGeom>
          <a:ln w="38100">
            <a:solidFill>
              <a:srgbClr val="FF0000"/>
            </a:solidFill>
            <a:headEnd type="arrow" w="med" len="med"/>
            <a:tailEnd type="none" w="med" len="med"/>
          </a:ln>
          <a:effectLst>
            <a:glow rad="88900">
              <a:srgbClr val="FFFF00"/>
            </a:glow>
          </a:effectLst>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2028388" y="1680575"/>
            <a:ext cx="519568" cy="529650"/>
          </a:xfrm>
          <a:prstGeom prst="straightConnector1">
            <a:avLst/>
          </a:prstGeom>
          <a:ln w="57150">
            <a:solidFill>
              <a:srgbClr val="D60093"/>
            </a:solidFill>
            <a:tailEnd type="triangle"/>
          </a:ln>
          <a:effectLst>
            <a:glow rad="63500">
              <a:srgbClr val="FFFF00"/>
            </a:glow>
          </a:effectLst>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3282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2250"/>
                                        <p:tgtEl>
                                          <p:spTgt spid="27"/>
                                        </p:tgtEl>
                                      </p:cBhvr>
                                    </p:animEffect>
                                  </p:childTnLst>
                                </p:cTn>
                              </p:par>
                            </p:childTnLst>
                          </p:cTn>
                        </p:par>
                        <p:par>
                          <p:cTn id="8" fill="hold">
                            <p:stCondLst>
                              <p:cond delay="2250"/>
                            </p:stCondLst>
                            <p:childTnLst>
                              <p:par>
                                <p:cTn id="9" presetID="22" presetClass="entr" presetSubtype="8" fill="hold" nodeType="afterEffect">
                                  <p:stCondLst>
                                    <p:cond delay="0"/>
                                  </p:stCondLst>
                                  <p:childTnLst>
                                    <p:set>
                                      <p:cBhvr>
                                        <p:cTn id="10" dur="1" fill="hold">
                                          <p:stCondLst>
                                            <p:cond delay="0"/>
                                          </p:stCondLst>
                                        </p:cTn>
                                        <p:tgtEl>
                                          <p:spTgt spid="38">
                                            <p:txEl>
                                              <p:pRg st="0" end="0"/>
                                            </p:txEl>
                                          </p:spTgt>
                                        </p:tgtEl>
                                        <p:attrNameLst>
                                          <p:attrName>style.visibility</p:attrName>
                                        </p:attrNameLst>
                                      </p:cBhvr>
                                      <p:to>
                                        <p:strVal val="visible"/>
                                      </p:to>
                                    </p:set>
                                    <p:animEffect transition="in" filter="wipe(left)">
                                      <p:cBhvr>
                                        <p:cTn id="11" dur="1750"/>
                                        <p:tgtEl>
                                          <p:spTgt spid="38">
                                            <p:txEl>
                                              <p:pRg st="0" end="0"/>
                                            </p:txEl>
                                          </p:spTgt>
                                        </p:tgtEl>
                                      </p:cBhvr>
                                    </p:animEffect>
                                  </p:childTnLst>
                                </p:cTn>
                              </p:par>
                            </p:childTnLst>
                          </p:cTn>
                        </p:par>
                        <p:par>
                          <p:cTn id="12" fill="hold">
                            <p:stCondLst>
                              <p:cond delay="4000"/>
                            </p:stCondLst>
                            <p:childTnLst>
                              <p:par>
                                <p:cTn id="13" presetID="16" presetClass="entr" presetSubtype="21"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1250"/>
                                        <p:tgtEl>
                                          <p:spTgt spid="21"/>
                                        </p:tgtEl>
                                      </p:cBhvr>
                                    </p:animEffect>
                                  </p:childTnLst>
                                </p:cTn>
                              </p:par>
                            </p:childTnLst>
                          </p:cTn>
                        </p:par>
                        <p:par>
                          <p:cTn id="16" fill="hold">
                            <p:stCondLst>
                              <p:cond delay="5250"/>
                            </p:stCondLst>
                            <p:childTnLst>
                              <p:par>
                                <p:cTn id="17" presetID="47" presetClass="entr" presetSubtype="0" fill="hold" grpId="0" nodeType="afterEffect">
                                  <p:stCondLst>
                                    <p:cond delay="500"/>
                                  </p:stCondLst>
                                  <p:childTnLst>
                                    <p:set>
                                      <p:cBhvr>
                                        <p:cTn id="18" dur="1" fill="hold">
                                          <p:stCondLst>
                                            <p:cond delay="0"/>
                                          </p:stCondLst>
                                        </p:cTn>
                                        <p:tgtEl>
                                          <p:spTgt spid="43"/>
                                        </p:tgtEl>
                                        <p:attrNameLst>
                                          <p:attrName>style.visibility</p:attrName>
                                        </p:attrNameLst>
                                      </p:cBhvr>
                                      <p:to>
                                        <p:strVal val="visible"/>
                                      </p:to>
                                    </p:set>
                                    <p:animEffect transition="in" filter="fade">
                                      <p:cBhvr>
                                        <p:cTn id="19" dur="1250"/>
                                        <p:tgtEl>
                                          <p:spTgt spid="43"/>
                                        </p:tgtEl>
                                      </p:cBhvr>
                                    </p:animEffect>
                                    <p:anim calcmode="lin" valueType="num">
                                      <p:cBhvr>
                                        <p:cTn id="20" dur="1250" fill="hold"/>
                                        <p:tgtEl>
                                          <p:spTgt spid="43"/>
                                        </p:tgtEl>
                                        <p:attrNameLst>
                                          <p:attrName>ppt_x</p:attrName>
                                        </p:attrNameLst>
                                      </p:cBhvr>
                                      <p:tavLst>
                                        <p:tav tm="0">
                                          <p:val>
                                            <p:strVal val="#ppt_x"/>
                                          </p:val>
                                        </p:tav>
                                        <p:tav tm="100000">
                                          <p:val>
                                            <p:strVal val="#ppt_x"/>
                                          </p:val>
                                        </p:tav>
                                      </p:tavLst>
                                    </p:anim>
                                    <p:anim calcmode="lin" valueType="num">
                                      <p:cBhvr>
                                        <p:cTn id="21" dur="1250" fill="hold"/>
                                        <p:tgtEl>
                                          <p:spTgt spid="43"/>
                                        </p:tgtEl>
                                        <p:attrNameLst>
                                          <p:attrName>ppt_y</p:attrName>
                                        </p:attrNameLst>
                                      </p:cBhvr>
                                      <p:tavLst>
                                        <p:tav tm="0">
                                          <p:val>
                                            <p:strVal val="#ppt_y-.1"/>
                                          </p:val>
                                        </p:tav>
                                        <p:tav tm="100000">
                                          <p:val>
                                            <p:strVal val="#ppt_y"/>
                                          </p:val>
                                        </p:tav>
                                      </p:tavLst>
                                    </p:anim>
                                  </p:childTnLst>
                                </p:cTn>
                              </p:par>
                            </p:childTnLst>
                          </p:cTn>
                        </p:par>
                        <p:par>
                          <p:cTn id="22" fill="hold">
                            <p:stCondLst>
                              <p:cond delay="7000"/>
                            </p:stCondLst>
                            <p:childTnLst>
                              <p:par>
                                <p:cTn id="23" presetID="42" presetClass="entr" presetSubtype="0" fill="hold" nodeType="after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fade">
                                      <p:cBhvr>
                                        <p:cTn id="25" dur="1000"/>
                                        <p:tgtEl>
                                          <p:spTgt spid="3">
                                            <p:txEl>
                                              <p:pRg st="0" end="0"/>
                                            </p:txEl>
                                          </p:spTgt>
                                        </p:tgtEl>
                                      </p:cBhvr>
                                    </p:animEffect>
                                    <p:anim calcmode="lin" valueType="num">
                                      <p:cBhvr>
                                        <p:cTn id="2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0" end="0"/>
                                            </p:txEl>
                                          </p:spTgt>
                                        </p:tgtEl>
                                        <p:attrNameLst>
                                          <p:attrName>ppt_y</p:attrName>
                                        </p:attrNameLst>
                                      </p:cBhvr>
                                      <p:tavLst>
                                        <p:tav tm="0">
                                          <p:val>
                                            <p:strVal val="#ppt_y+.1"/>
                                          </p:val>
                                        </p:tav>
                                        <p:tav tm="100000">
                                          <p:val>
                                            <p:strVal val="#ppt_y"/>
                                          </p:val>
                                        </p:tav>
                                      </p:tavLst>
                                    </p:anim>
                                  </p:childTnLst>
                                </p:cTn>
                              </p:par>
                              <p:par>
                                <p:cTn id="28" presetID="47" presetClass="entr" presetSubtype="0" fill="hold" nodeType="withEffect">
                                  <p:stCondLst>
                                    <p:cond delay="50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1000"/>
                                        <p:tgtEl>
                                          <p:spTgt spid="26"/>
                                        </p:tgtEl>
                                      </p:cBhvr>
                                    </p:animEffect>
                                    <p:anim calcmode="lin" valueType="num">
                                      <p:cBhvr>
                                        <p:cTn id="31" dur="1000" fill="hold"/>
                                        <p:tgtEl>
                                          <p:spTgt spid="26"/>
                                        </p:tgtEl>
                                        <p:attrNameLst>
                                          <p:attrName>ppt_x</p:attrName>
                                        </p:attrNameLst>
                                      </p:cBhvr>
                                      <p:tavLst>
                                        <p:tav tm="0">
                                          <p:val>
                                            <p:strVal val="#ppt_x"/>
                                          </p:val>
                                        </p:tav>
                                        <p:tav tm="100000">
                                          <p:val>
                                            <p:strVal val="#ppt_x"/>
                                          </p:val>
                                        </p:tav>
                                      </p:tavLst>
                                    </p:anim>
                                    <p:anim calcmode="lin" valueType="num">
                                      <p:cBhvr>
                                        <p:cTn id="32"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3">
                                            <p:txEl>
                                              <p:pRg st="1" end="1"/>
                                            </p:txEl>
                                          </p:spTgt>
                                        </p:tgtEl>
                                        <p:attrNameLst>
                                          <p:attrName>style.visibility</p:attrName>
                                        </p:attrNameLst>
                                      </p:cBhvr>
                                      <p:to>
                                        <p:strVal val="visible"/>
                                      </p:to>
                                    </p:set>
                                    <p:animEffect transition="in" filter="fade">
                                      <p:cBhvr>
                                        <p:cTn id="37" dur="1000"/>
                                        <p:tgtEl>
                                          <p:spTgt spid="3">
                                            <p:txEl>
                                              <p:pRg st="1" end="1"/>
                                            </p:txEl>
                                          </p:spTgt>
                                        </p:tgtEl>
                                      </p:cBhvr>
                                    </p:animEffect>
                                    <p:anim calcmode="lin" valueType="num">
                                      <p:cBhvr>
                                        <p:cTn id="3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40" fill="hold">
                            <p:stCondLst>
                              <p:cond delay="1000"/>
                            </p:stCondLst>
                            <p:childTnLst>
                              <p:par>
                                <p:cTn id="41" presetID="22" presetClass="entr" presetSubtype="8" fill="hold" nodeType="after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left)">
                                      <p:cBhvr>
                                        <p:cTn id="43" dur="2000"/>
                                        <p:tgtEl>
                                          <p:spTgt spid="25"/>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3">
                                            <p:txEl>
                                              <p:pRg st="2" end="2"/>
                                            </p:txEl>
                                          </p:spTgt>
                                        </p:tgtEl>
                                        <p:attrNameLst>
                                          <p:attrName>style.visibility</p:attrName>
                                        </p:attrNameLst>
                                      </p:cBhvr>
                                      <p:to>
                                        <p:strVal val="visible"/>
                                      </p:to>
                                    </p:set>
                                    <p:animEffect transition="in" filter="fade">
                                      <p:cBhvr>
                                        <p:cTn id="48" dur="1000"/>
                                        <p:tgtEl>
                                          <p:spTgt spid="3">
                                            <p:txEl>
                                              <p:pRg st="2" end="2"/>
                                            </p:txEl>
                                          </p:spTgt>
                                        </p:tgtEl>
                                      </p:cBhvr>
                                    </p:animEffect>
                                    <p:anim calcmode="lin" valueType="num">
                                      <p:cBhvr>
                                        <p:cTn id="4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5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51" fill="hold">
                            <p:stCondLst>
                              <p:cond delay="1000"/>
                            </p:stCondLst>
                            <p:childTnLst>
                              <p:par>
                                <p:cTn id="52" presetID="22" presetClass="entr" presetSubtype="1" fill="hold" nodeType="afterEffect">
                                  <p:stCondLst>
                                    <p:cond delay="0"/>
                                  </p:stCondLst>
                                  <p:childTnLst>
                                    <p:set>
                                      <p:cBhvr>
                                        <p:cTn id="53" dur="1" fill="hold">
                                          <p:stCondLst>
                                            <p:cond delay="0"/>
                                          </p:stCondLst>
                                        </p:cTn>
                                        <p:tgtEl>
                                          <p:spTgt spid="5"/>
                                        </p:tgtEl>
                                        <p:attrNameLst>
                                          <p:attrName>style.visibility</p:attrName>
                                        </p:attrNameLst>
                                      </p:cBhvr>
                                      <p:to>
                                        <p:strVal val="visible"/>
                                      </p:to>
                                    </p:set>
                                    <p:animEffect transition="in" filter="wipe(up)">
                                      <p:cBhvr>
                                        <p:cTn id="54" dur="2000"/>
                                        <p:tgtEl>
                                          <p:spTgt spid="5"/>
                                        </p:tgtEl>
                                      </p:cBhvr>
                                    </p:animEffect>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3">
                                            <p:txEl>
                                              <p:pRg st="3" end="3"/>
                                            </p:txEl>
                                          </p:spTgt>
                                        </p:tgtEl>
                                        <p:attrNameLst>
                                          <p:attrName>style.visibility</p:attrName>
                                        </p:attrNameLst>
                                      </p:cBhvr>
                                      <p:to>
                                        <p:strVal val="visible"/>
                                      </p:to>
                                    </p:set>
                                    <p:animEffect transition="in" filter="fade">
                                      <p:cBhvr>
                                        <p:cTn id="59" dur="1000"/>
                                        <p:tgtEl>
                                          <p:spTgt spid="3">
                                            <p:txEl>
                                              <p:pRg st="3" end="3"/>
                                            </p:txEl>
                                          </p:spTgt>
                                        </p:tgtEl>
                                      </p:cBhvr>
                                    </p:animEffect>
                                    <p:anim calcmode="lin" valueType="num">
                                      <p:cBhvr>
                                        <p:cTn id="6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61" dur="1000" fill="hold"/>
                                        <p:tgtEl>
                                          <p:spTgt spid="3">
                                            <p:txEl>
                                              <p:pRg st="3" end="3"/>
                                            </p:txEl>
                                          </p:spTgt>
                                        </p:tgtEl>
                                        <p:attrNameLst>
                                          <p:attrName>ppt_y</p:attrName>
                                        </p:attrNameLst>
                                      </p:cBhvr>
                                      <p:tavLst>
                                        <p:tav tm="0">
                                          <p:val>
                                            <p:strVal val="#ppt_y+.1"/>
                                          </p:val>
                                        </p:tav>
                                        <p:tav tm="100000">
                                          <p:val>
                                            <p:strVal val="#ppt_y"/>
                                          </p:val>
                                        </p:tav>
                                      </p:tavLst>
                                    </p:anim>
                                  </p:childTnLst>
                                </p:cTn>
                              </p:par>
                              <p:par>
                                <p:cTn id="62" presetID="47" presetClass="entr" presetSubtype="0" fill="hold" grpId="0" nodeType="withEffect">
                                  <p:stCondLst>
                                    <p:cond delay="500"/>
                                  </p:stCondLst>
                                  <p:childTnLst>
                                    <p:set>
                                      <p:cBhvr>
                                        <p:cTn id="63" dur="1" fill="hold">
                                          <p:stCondLst>
                                            <p:cond delay="0"/>
                                          </p:stCondLst>
                                        </p:cTn>
                                        <p:tgtEl>
                                          <p:spTgt spid="44"/>
                                        </p:tgtEl>
                                        <p:attrNameLst>
                                          <p:attrName>style.visibility</p:attrName>
                                        </p:attrNameLst>
                                      </p:cBhvr>
                                      <p:to>
                                        <p:strVal val="visible"/>
                                      </p:to>
                                    </p:set>
                                    <p:animEffect transition="in" filter="fade">
                                      <p:cBhvr>
                                        <p:cTn id="64" dur="1000"/>
                                        <p:tgtEl>
                                          <p:spTgt spid="44"/>
                                        </p:tgtEl>
                                      </p:cBhvr>
                                    </p:animEffect>
                                    <p:anim calcmode="lin" valueType="num">
                                      <p:cBhvr>
                                        <p:cTn id="65" dur="1000" fill="hold"/>
                                        <p:tgtEl>
                                          <p:spTgt spid="44"/>
                                        </p:tgtEl>
                                        <p:attrNameLst>
                                          <p:attrName>ppt_x</p:attrName>
                                        </p:attrNameLst>
                                      </p:cBhvr>
                                      <p:tavLst>
                                        <p:tav tm="0">
                                          <p:val>
                                            <p:strVal val="#ppt_x"/>
                                          </p:val>
                                        </p:tav>
                                        <p:tav tm="100000">
                                          <p:val>
                                            <p:strVal val="#ppt_x"/>
                                          </p:val>
                                        </p:tav>
                                      </p:tavLst>
                                    </p:anim>
                                    <p:anim calcmode="lin" valueType="num">
                                      <p:cBhvr>
                                        <p:cTn id="66"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nodeType="clickEffect">
                                  <p:stCondLst>
                                    <p:cond delay="0"/>
                                  </p:stCondLst>
                                  <p:childTnLst>
                                    <p:set>
                                      <p:cBhvr>
                                        <p:cTn id="70" dur="1" fill="hold">
                                          <p:stCondLst>
                                            <p:cond delay="0"/>
                                          </p:stCondLst>
                                        </p:cTn>
                                        <p:tgtEl>
                                          <p:spTgt spid="3">
                                            <p:txEl>
                                              <p:pRg st="4" end="4"/>
                                            </p:txEl>
                                          </p:spTgt>
                                        </p:tgtEl>
                                        <p:attrNameLst>
                                          <p:attrName>style.visibility</p:attrName>
                                        </p:attrNameLst>
                                      </p:cBhvr>
                                      <p:to>
                                        <p:strVal val="visible"/>
                                      </p:to>
                                    </p:set>
                                    <p:animEffect transition="in" filter="fade">
                                      <p:cBhvr>
                                        <p:cTn id="71" dur="1000"/>
                                        <p:tgtEl>
                                          <p:spTgt spid="3">
                                            <p:txEl>
                                              <p:pRg st="4" end="4"/>
                                            </p:txEl>
                                          </p:spTgt>
                                        </p:tgtEl>
                                      </p:cBhvr>
                                    </p:animEffect>
                                    <p:anim calcmode="lin" valueType="num">
                                      <p:cBhvr>
                                        <p:cTn id="7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73" dur="1000" fill="hold"/>
                                        <p:tgtEl>
                                          <p:spTgt spid="3">
                                            <p:txEl>
                                              <p:pRg st="4" end="4"/>
                                            </p:txEl>
                                          </p:spTgt>
                                        </p:tgtEl>
                                        <p:attrNameLst>
                                          <p:attrName>ppt_y</p:attrName>
                                        </p:attrNameLst>
                                      </p:cBhvr>
                                      <p:tavLst>
                                        <p:tav tm="0">
                                          <p:val>
                                            <p:strVal val="#ppt_y+.1"/>
                                          </p:val>
                                        </p:tav>
                                        <p:tav tm="100000">
                                          <p:val>
                                            <p:strVal val="#ppt_y"/>
                                          </p:val>
                                        </p:tav>
                                      </p:tavLst>
                                    </p:anim>
                                  </p:childTnLst>
                                </p:cTn>
                              </p:par>
                              <p:par>
                                <p:cTn id="74" presetID="42" presetClass="entr" presetSubtype="0" fill="hold" nodeType="withEffect">
                                  <p:stCondLst>
                                    <p:cond delay="0"/>
                                  </p:stCondLst>
                                  <p:childTnLst>
                                    <p:set>
                                      <p:cBhvr>
                                        <p:cTn id="75" dur="1" fill="hold">
                                          <p:stCondLst>
                                            <p:cond delay="0"/>
                                          </p:stCondLst>
                                        </p:cTn>
                                        <p:tgtEl>
                                          <p:spTgt spid="3">
                                            <p:txEl>
                                              <p:pRg st="5" end="5"/>
                                            </p:txEl>
                                          </p:spTgt>
                                        </p:tgtEl>
                                        <p:attrNameLst>
                                          <p:attrName>style.visibility</p:attrName>
                                        </p:attrNameLst>
                                      </p:cBhvr>
                                      <p:to>
                                        <p:strVal val="visible"/>
                                      </p:to>
                                    </p:set>
                                    <p:animEffect transition="in" filter="fade">
                                      <p:cBhvr>
                                        <p:cTn id="76" dur="1000"/>
                                        <p:tgtEl>
                                          <p:spTgt spid="3">
                                            <p:txEl>
                                              <p:pRg st="5" end="5"/>
                                            </p:txEl>
                                          </p:spTgt>
                                        </p:tgtEl>
                                      </p:cBhvr>
                                    </p:animEffect>
                                    <p:anim calcmode="lin" valueType="num">
                                      <p:cBhvr>
                                        <p:cTn id="7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78" dur="1000" fill="hold"/>
                                        <p:tgtEl>
                                          <p:spTgt spid="3">
                                            <p:txEl>
                                              <p:pRg st="5" end="5"/>
                                            </p:txEl>
                                          </p:spTgt>
                                        </p:tgtEl>
                                        <p:attrNameLst>
                                          <p:attrName>ppt_y</p:attrName>
                                        </p:attrNameLst>
                                      </p:cBhvr>
                                      <p:tavLst>
                                        <p:tav tm="0">
                                          <p:val>
                                            <p:strVal val="#ppt_y+.1"/>
                                          </p:val>
                                        </p:tav>
                                        <p:tav tm="100000">
                                          <p:val>
                                            <p:strVal val="#ppt_y"/>
                                          </p:val>
                                        </p:tav>
                                      </p:tavLst>
                                    </p:anim>
                                  </p:childTnLst>
                                </p:cTn>
                              </p:par>
                              <p:par>
                                <p:cTn id="79" presetID="47" presetClass="entr" presetSubtype="0" fill="hold" nodeType="withEffect">
                                  <p:stCondLst>
                                    <p:cond delay="0"/>
                                  </p:stCondLst>
                                  <p:childTnLst>
                                    <p:set>
                                      <p:cBhvr>
                                        <p:cTn id="80" dur="1" fill="hold">
                                          <p:stCondLst>
                                            <p:cond delay="0"/>
                                          </p:stCondLst>
                                        </p:cTn>
                                        <p:tgtEl>
                                          <p:spTgt spid="49"/>
                                        </p:tgtEl>
                                        <p:attrNameLst>
                                          <p:attrName>style.visibility</p:attrName>
                                        </p:attrNameLst>
                                      </p:cBhvr>
                                      <p:to>
                                        <p:strVal val="visible"/>
                                      </p:to>
                                    </p:set>
                                    <p:animEffect transition="in" filter="fade">
                                      <p:cBhvr>
                                        <p:cTn id="81" dur="1000"/>
                                        <p:tgtEl>
                                          <p:spTgt spid="49"/>
                                        </p:tgtEl>
                                      </p:cBhvr>
                                    </p:animEffect>
                                    <p:anim calcmode="lin" valueType="num">
                                      <p:cBhvr>
                                        <p:cTn id="82" dur="1000" fill="hold"/>
                                        <p:tgtEl>
                                          <p:spTgt spid="49"/>
                                        </p:tgtEl>
                                        <p:attrNameLst>
                                          <p:attrName>ppt_x</p:attrName>
                                        </p:attrNameLst>
                                      </p:cBhvr>
                                      <p:tavLst>
                                        <p:tav tm="0">
                                          <p:val>
                                            <p:strVal val="#ppt_x"/>
                                          </p:val>
                                        </p:tav>
                                        <p:tav tm="100000">
                                          <p:val>
                                            <p:strVal val="#ppt_x"/>
                                          </p:val>
                                        </p:tav>
                                      </p:tavLst>
                                    </p:anim>
                                    <p:anim calcmode="lin" valueType="num">
                                      <p:cBhvr>
                                        <p:cTn id="83"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nodeType="clickEffect">
                                  <p:stCondLst>
                                    <p:cond delay="0"/>
                                  </p:stCondLst>
                                  <p:childTnLst>
                                    <p:set>
                                      <p:cBhvr>
                                        <p:cTn id="87" dur="1" fill="hold">
                                          <p:stCondLst>
                                            <p:cond delay="0"/>
                                          </p:stCondLst>
                                        </p:cTn>
                                        <p:tgtEl>
                                          <p:spTgt spid="23"/>
                                        </p:tgtEl>
                                        <p:attrNameLst>
                                          <p:attrName>style.visibility</p:attrName>
                                        </p:attrNameLst>
                                      </p:cBhvr>
                                      <p:to>
                                        <p:strVal val="visible"/>
                                      </p:to>
                                    </p:set>
                                    <p:animEffect transition="in" filter="barn(inVertical)">
                                      <p:cBhvr>
                                        <p:cTn id="88" dur="1250"/>
                                        <p:tgtEl>
                                          <p:spTgt spid="23"/>
                                        </p:tgtEl>
                                      </p:cBhvr>
                                    </p:animEffect>
                                  </p:childTnLst>
                                </p:cTn>
                              </p:par>
                              <p:par>
                                <p:cTn id="89" presetID="47" presetClass="entr" presetSubtype="0" fill="hold" nodeType="withEffect">
                                  <p:stCondLst>
                                    <p:cond delay="500"/>
                                  </p:stCondLst>
                                  <p:childTnLst>
                                    <p:set>
                                      <p:cBhvr>
                                        <p:cTn id="90" dur="1" fill="hold">
                                          <p:stCondLst>
                                            <p:cond delay="0"/>
                                          </p:stCondLst>
                                        </p:cTn>
                                        <p:tgtEl>
                                          <p:spTgt spid="50"/>
                                        </p:tgtEl>
                                        <p:attrNameLst>
                                          <p:attrName>style.visibility</p:attrName>
                                        </p:attrNameLst>
                                      </p:cBhvr>
                                      <p:to>
                                        <p:strVal val="visible"/>
                                      </p:to>
                                    </p:set>
                                    <p:animEffect transition="in" filter="fade">
                                      <p:cBhvr>
                                        <p:cTn id="91" dur="1000"/>
                                        <p:tgtEl>
                                          <p:spTgt spid="50"/>
                                        </p:tgtEl>
                                      </p:cBhvr>
                                    </p:animEffect>
                                    <p:anim calcmode="lin" valueType="num">
                                      <p:cBhvr>
                                        <p:cTn id="92" dur="1000" fill="hold"/>
                                        <p:tgtEl>
                                          <p:spTgt spid="50"/>
                                        </p:tgtEl>
                                        <p:attrNameLst>
                                          <p:attrName>ppt_x</p:attrName>
                                        </p:attrNameLst>
                                      </p:cBhvr>
                                      <p:tavLst>
                                        <p:tav tm="0">
                                          <p:val>
                                            <p:strVal val="#ppt_x"/>
                                          </p:val>
                                        </p:tav>
                                        <p:tav tm="100000">
                                          <p:val>
                                            <p:strVal val="#ppt_x"/>
                                          </p:val>
                                        </p:tav>
                                      </p:tavLst>
                                    </p:anim>
                                    <p:anim calcmode="lin" valueType="num">
                                      <p:cBhvr>
                                        <p:cTn id="93" dur="1000" fill="hold"/>
                                        <p:tgtEl>
                                          <p:spTgt spid="50"/>
                                        </p:tgtEl>
                                        <p:attrNameLst>
                                          <p:attrName>ppt_y</p:attrName>
                                        </p:attrNameLst>
                                      </p:cBhvr>
                                      <p:tavLst>
                                        <p:tav tm="0">
                                          <p:val>
                                            <p:strVal val="#ppt_y-.1"/>
                                          </p:val>
                                        </p:tav>
                                        <p:tav tm="100000">
                                          <p:val>
                                            <p:strVal val="#ppt_y"/>
                                          </p:val>
                                        </p:tav>
                                      </p:tavLst>
                                    </p:anim>
                                  </p:childTnLst>
                                </p:cTn>
                              </p:par>
                              <p:par>
                                <p:cTn id="94" presetID="47" presetClass="entr" presetSubtype="0" fill="hold" nodeType="withEffect">
                                  <p:stCondLst>
                                    <p:cond delay="750"/>
                                  </p:stCondLst>
                                  <p:childTnLst>
                                    <p:set>
                                      <p:cBhvr>
                                        <p:cTn id="95" dur="1" fill="hold">
                                          <p:stCondLst>
                                            <p:cond delay="0"/>
                                          </p:stCondLst>
                                        </p:cTn>
                                        <p:tgtEl>
                                          <p:spTgt spid="51"/>
                                        </p:tgtEl>
                                        <p:attrNameLst>
                                          <p:attrName>style.visibility</p:attrName>
                                        </p:attrNameLst>
                                      </p:cBhvr>
                                      <p:to>
                                        <p:strVal val="visible"/>
                                      </p:to>
                                    </p:set>
                                    <p:animEffect transition="in" filter="fade">
                                      <p:cBhvr>
                                        <p:cTn id="96" dur="1000"/>
                                        <p:tgtEl>
                                          <p:spTgt spid="51"/>
                                        </p:tgtEl>
                                      </p:cBhvr>
                                    </p:animEffect>
                                    <p:anim calcmode="lin" valueType="num">
                                      <p:cBhvr>
                                        <p:cTn id="97" dur="1000" fill="hold"/>
                                        <p:tgtEl>
                                          <p:spTgt spid="51"/>
                                        </p:tgtEl>
                                        <p:attrNameLst>
                                          <p:attrName>ppt_x</p:attrName>
                                        </p:attrNameLst>
                                      </p:cBhvr>
                                      <p:tavLst>
                                        <p:tav tm="0">
                                          <p:val>
                                            <p:strVal val="#ppt_x"/>
                                          </p:val>
                                        </p:tav>
                                        <p:tav tm="100000">
                                          <p:val>
                                            <p:strVal val="#ppt_x"/>
                                          </p:val>
                                        </p:tav>
                                      </p:tavLst>
                                    </p:anim>
                                    <p:anim calcmode="lin" valueType="num">
                                      <p:cBhvr>
                                        <p:cTn id="98"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42" presetClass="entr" presetSubtype="0" fill="hold" nodeType="clickEffect">
                                  <p:stCondLst>
                                    <p:cond delay="0"/>
                                  </p:stCondLst>
                                  <p:childTnLst>
                                    <p:set>
                                      <p:cBhvr>
                                        <p:cTn id="102" dur="1" fill="hold">
                                          <p:stCondLst>
                                            <p:cond delay="0"/>
                                          </p:stCondLst>
                                        </p:cTn>
                                        <p:tgtEl>
                                          <p:spTgt spid="31">
                                            <p:txEl>
                                              <p:pRg st="0" end="0"/>
                                            </p:txEl>
                                          </p:spTgt>
                                        </p:tgtEl>
                                        <p:attrNameLst>
                                          <p:attrName>style.visibility</p:attrName>
                                        </p:attrNameLst>
                                      </p:cBhvr>
                                      <p:to>
                                        <p:strVal val="visible"/>
                                      </p:to>
                                    </p:set>
                                    <p:animEffect transition="in" filter="fade">
                                      <p:cBhvr>
                                        <p:cTn id="103" dur="1000"/>
                                        <p:tgtEl>
                                          <p:spTgt spid="31">
                                            <p:txEl>
                                              <p:pRg st="0" end="0"/>
                                            </p:txEl>
                                          </p:spTgt>
                                        </p:tgtEl>
                                      </p:cBhvr>
                                    </p:animEffect>
                                    <p:anim calcmode="lin" valueType="num">
                                      <p:cBhvr>
                                        <p:cTn id="104" dur="1000" fill="hold"/>
                                        <p:tgtEl>
                                          <p:spTgt spid="31">
                                            <p:txEl>
                                              <p:pRg st="0" end="0"/>
                                            </p:txEl>
                                          </p:spTgt>
                                        </p:tgtEl>
                                        <p:attrNameLst>
                                          <p:attrName>ppt_x</p:attrName>
                                        </p:attrNameLst>
                                      </p:cBhvr>
                                      <p:tavLst>
                                        <p:tav tm="0">
                                          <p:val>
                                            <p:strVal val="#ppt_x"/>
                                          </p:val>
                                        </p:tav>
                                        <p:tav tm="100000">
                                          <p:val>
                                            <p:strVal val="#ppt_x"/>
                                          </p:val>
                                        </p:tav>
                                      </p:tavLst>
                                    </p:anim>
                                    <p:anim calcmode="lin" valueType="num">
                                      <p:cBhvr>
                                        <p:cTn id="105" dur="1000" fill="hold"/>
                                        <p:tgtEl>
                                          <p:spTgt spid="31">
                                            <p:txEl>
                                              <p:pRg st="0" end="0"/>
                                            </p:txEl>
                                          </p:spTgt>
                                        </p:tgtEl>
                                        <p:attrNameLst>
                                          <p:attrName>ppt_y</p:attrName>
                                        </p:attrNameLst>
                                      </p:cBhvr>
                                      <p:tavLst>
                                        <p:tav tm="0">
                                          <p:val>
                                            <p:strVal val="#ppt_y+.1"/>
                                          </p:val>
                                        </p:tav>
                                        <p:tav tm="100000">
                                          <p:val>
                                            <p:strVal val="#ppt_y"/>
                                          </p:val>
                                        </p:tav>
                                      </p:tavLst>
                                    </p:anim>
                                  </p:childTnLst>
                                </p:cTn>
                              </p:par>
                              <p:par>
                                <p:cTn id="106" presetID="47" presetClass="entr" presetSubtype="0" fill="hold" nodeType="withEffect">
                                  <p:stCondLst>
                                    <p:cond delay="0"/>
                                  </p:stCondLst>
                                  <p:childTnLst>
                                    <p:set>
                                      <p:cBhvr>
                                        <p:cTn id="107" dur="1" fill="hold">
                                          <p:stCondLst>
                                            <p:cond delay="0"/>
                                          </p:stCondLst>
                                        </p:cTn>
                                        <p:tgtEl>
                                          <p:spTgt spid="52"/>
                                        </p:tgtEl>
                                        <p:attrNameLst>
                                          <p:attrName>style.visibility</p:attrName>
                                        </p:attrNameLst>
                                      </p:cBhvr>
                                      <p:to>
                                        <p:strVal val="visible"/>
                                      </p:to>
                                    </p:set>
                                    <p:animEffect transition="in" filter="fade">
                                      <p:cBhvr>
                                        <p:cTn id="108" dur="1000"/>
                                        <p:tgtEl>
                                          <p:spTgt spid="52"/>
                                        </p:tgtEl>
                                      </p:cBhvr>
                                    </p:animEffect>
                                    <p:anim calcmode="lin" valueType="num">
                                      <p:cBhvr>
                                        <p:cTn id="109" dur="1000" fill="hold"/>
                                        <p:tgtEl>
                                          <p:spTgt spid="52"/>
                                        </p:tgtEl>
                                        <p:attrNameLst>
                                          <p:attrName>ppt_x</p:attrName>
                                        </p:attrNameLst>
                                      </p:cBhvr>
                                      <p:tavLst>
                                        <p:tav tm="0">
                                          <p:val>
                                            <p:strVal val="#ppt_x"/>
                                          </p:val>
                                        </p:tav>
                                        <p:tav tm="100000">
                                          <p:val>
                                            <p:strVal val="#ppt_x"/>
                                          </p:val>
                                        </p:tav>
                                      </p:tavLst>
                                    </p:anim>
                                    <p:anim calcmode="lin" valueType="num">
                                      <p:cBhvr>
                                        <p:cTn id="110" dur="1000" fill="hold"/>
                                        <p:tgtEl>
                                          <p:spTgt spid="52"/>
                                        </p:tgtEl>
                                        <p:attrNameLst>
                                          <p:attrName>ppt_y</p:attrName>
                                        </p:attrNameLst>
                                      </p:cBhvr>
                                      <p:tavLst>
                                        <p:tav tm="0">
                                          <p:val>
                                            <p:strVal val="#ppt_y-.1"/>
                                          </p:val>
                                        </p:tav>
                                        <p:tav tm="100000">
                                          <p:val>
                                            <p:strVal val="#ppt_y"/>
                                          </p:val>
                                        </p:tav>
                                      </p:tavLst>
                                    </p:anim>
                                  </p:childTnLst>
                                </p:cTn>
                              </p:par>
                              <p:par>
                                <p:cTn id="111" presetID="42" presetClass="entr" presetSubtype="0" fill="hold" nodeType="withEffect">
                                  <p:stCondLst>
                                    <p:cond delay="0"/>
                                  </p:stCondLst>
                                  <p:childTnLst>
                                    <p:set>
                                      <p:cBhvr>
                                        <p:cTn id="112" dur="1" fill="hold">
                                          <p:stCondLst>
                                            <p:cond delay="0"/>
                                          </p:stCondLst>
                                        </p:cTn>
                                        <p:tgtEl>
                                          <p:spTgt spid="31">
                                            <p:txEl>
                                              <p:pRg st="1" end="1"/>
                                            </p:txEl>
                                          </p:spTgt>
                                        </p:tgtEl>
                                        <p:attrNameLst>
                                          <p:attrName>style.visibility</p:attrName>
                                        </p:attrNameLst>
                                      </p:cBhvr>
                                      <p:to>
                                        <p:strVal val="visible"/>
                                      </p:to>
                                    </p:set>
                                    <p:animEffect transition="in" filter="fade">
                                      <p:cBhvr>
                                        <p:cTn id="113" dur="1000"/>
                                        <p:tgtEl>
                                          <p:spTgt spid="31">
                                            <p:txEl>
                                              <p:pRg st="1" end="1"/>
                                            </p:txEl>
                                          </p:spTgt>
                                        </p:tgtEl>
                                      </p:cBhvr>
                                    </p:animEffect>
                                    <p:anim calcmode="lin" valueType="num">
                                      <p:cBhvr>
                                        <p:cTn id="114" dur="1000" fill="hold"/>
                                        <p:tgtEl>
                                          <p:spTgt spid="31">
                                            <p:txEl>
                                              <p:pRg st="1" end="1"/>
                                            </p:txEl>
                                          </p:spTgt>
                                        </p:tgtEl>
                                        <p:attrNameLst>
                                          <p:attrName>ppt_x</p:attrName>
                                        </p:attrNameLst>
                                      </p:cBhvr>
                                      <p:tavLst>
                                        <p:tav tm="0">
                                          <p:val>
                                            <p:strVal val="#ppt_x"/>
                                          </p:val>
                                        </p:tav>
                                        <p:tav tm="100000">
                                          <p:val>
                                            <p:strVal val="#ppt_x"/>
                                          </p:val>
                                        </p:tav>
                                      </p:tavLst>
                                    </p:anim>
                                    <p:anim calcmode="lin" valueType="num">
                                      <p:cBhvr>
                                        <p:cTn id="115" dur="1000" fill="hold"/>
                                        <p:tgtEl>
                                          <p:spTgt spid="31">
                                            <p:txEl>
                                              <p:pRg st="1" end="1"/>
                                            </p:txEl>
                                          </p:spTgt>
                                        </p:tgtEl>
                                        <p:attrNameLst>
                                          <p:attrName>ppt_y</p:attrName>
                                        </p:attrNameLst>
                                      </p:cBhvr>
                                      <p:tavLst>
                                        <p:tav tm="0">
                                          <p:val>
                                            <p:strVal val="#ppt_y+.1"/>
                                          </p:val>
                                        </p:tav>
                                        <p:tav tm="100000">
                                          <p:val>
                                            <p:strVal val="#ppt_y"/>
                                          </p:val>
                                        </p:tav>
                                      </p:tavLst>
                                    </p:anim>
                                  </p:childTnLst>
                                </p:cTn>
                              </p:par>
                            </p:childTnLst>
                          </p:cTn>
                        </p:par>
                        <p:par>
                          <p:cTn id="116" fill="hold">
                            <p:stCondLst>
                              <p:cond delay="1000"/>
                            </p:stCondLst>
                            <p:childTnLst>
                              <p:par>
                                <p:cTn id="117" presetID="8" presetClass="entr" presetSubtype="16" fill="hold" nodeType="afterEffect">
                                  <p:stCondLst>
                                    <p:cond delay="0"/>
                                  </p:stCondLst>
                                  <p:childTnLst>
                                    <p:set>
                                      <p:cBhvr>
                                        <p:cTn id="118" dur="1" fill="hold">
                                          <p:stCondLst>
                                            <p:cond delay="0"/>
                                          </p:stCondLst>
                                        </p:cTn>
                                        <p:tgtEl>
                                          <p:spTgt spid="28"/>
                                        </p:tgtEl>
                                        <p:attrNameLst>
                                          <p:attrName>style.visibility</p:attrName>
                                        </p:attrNameLst>
                                      </p:cBhvr>
                                      <p:to>
                                        <p:strVal val="visible"/>
                                      </p:to>
                                    </p:set>
                                    <p:animEffect transition="in" filter="diamond(in)">
                                      <p:cBhvr>
                                        <p:cTn id="119" dur="2000"/>
                                        <p:tgtEl>
                                          <p:spTgt spid="28"/>
                                        </p:tgtEl>
                                      </p:cBhvr>
                                    </p:animEffect>
                                  </p:childTnLst>
                                </p:cTn>
                              </p:par>
                            </p:childTnLst>
                          </p:cTn>
                        </p:par>
                      </p:childTnLst>
                    </p:cTn>
                  </p:par>
                  <p:par>
                    <p:cTn id="120" fill="hold">
                      <p:stCondLst>
                        <p:cond delay="indefinite"/>
                      </p:stCondLst>
                      <p:childTnLst>
                        <p:par>
                          <p:cTn id="121" fill="hold">
                            <p:stCondLst>
                              <p:cond delay="0"/>
                            </p:stCondLst>
                            <p:childTnLst>
                              <p:par>
                                <p:cTn id="122" presetID="42" presetClass="entr" presetSubtype="0" fill="hold" nodeType="clickEffect">
                                  <p:stCondLst>
                                    <p:cond delay="0"/>
                                  </p:stCondLst>
                                  <p:childTnLst>
                                    <p:set>
                                      <p:cBhvr>
                                        <p:cTn id="123" dur="1" fill="hold">
                                          <p:stCondLst>
                                            <p:cond delay="0"/>
                                          </p:stCondLst>
                                        </p:cTn>
                                        <p:tgtEl>
                                          <p:spTgt spid="31">
                                            <p:txEl>
                                              <p:pRg st="2" end="2"/>
                                            </p:txEl>
                                          </p:spTgt>
                                        </p:tgtEl>
                                        <p:attrNameLst>
                                          <p:attrName>style.visibility</p:attrName>
                                        </p:attrNameLst>
                                      </p:cBhvr>
                                      <p:to>
                                        <p:strVal val="visible"/>
                                      </p:to>
                                    </p:set>
                                    <p:animEffect transition="in" filter="fade">
                                      <p:cBhvr>
                                        <p:cTn id="124" dur="1000"/>
                                        <p:tgtEl>
                                          <p:spTgt spid="31">
                                            <p:txEl>
                                              <p:pRg st="2" end="2"/>
                                            </p:txEl>
                                          </p:spTgt>
                                        </p:tgtEl>
                                      </p:cBhvr>
                                    </p:animEffect>
                                    <p:anim calcmode="lin" valueType="num">
                                      <p:cBhvr>
                                        <p:cTn id="125" dur="1000" fill="hold"/>
                                        <p:tgtEl>
                                          <p:spTgt spid="31">
                                            <p:txEl>
                                              <p:pRg st="2" end="2"/>
                                            </p:txEl>
                                          </p:spTgt>
                                        </p:tgtEl>
                                        <p:attrNameLst>
                                          <p:attrName>ppt_x</p:attrName>
                                        </p:attrNameLst>
                                      </p:cBhvr>
                                      <p:tavLst>
                                        <p:tav tm="0">
                                          <p:val>
                                            <p:strVal val="#ppt_x"/>
                                          </p:val>
                                        </p:tav>
                                        <p:tav tm="100000">
                                          <p:val>
                                            <p:strVal val="#ppt_x"/>
                                          </p:val>
                                        </p:tav>
                                      </p:tavLst>
                                    </p:anim>
                                    <p:anim calcmode="lin" valueType="num">
                                      <p:cBhvr>
                                        <p:cTn id="126" dur="1000" fill="hold"/>
                                        <p:tgtEl>
                                          <p:spTgt spid="31">
                                            <p:txEl>
                                              <p:pRg st="2" end="2"/>
                                            </p:txEl>
                                          </p:spTgt>
                                        </p:tgtEl>
                                        <p:attrNameLst>
                                          <p:attrName>ppt_y</p:attrName>
                                        </p:attrNameLst>
                                      </p:cBhvr>
                                      <p:tavLst>
                                        <p:tav tm="0">
                                          <p:val>
                                            <p:strVal val="#ppt_y+.1"/>
                                          </p:val>
                                        </p:tav>
                                        <p:tav tm="100000">
                                          <p:val>
                                            <p:strVal val="#ppt_y"/>
                                          </p:val>
                                        </p:tav>
                                      </p:tavLst>
                                    </p:anim>
                                  </p:childTnLst>
                                </p:cTn>
                              </p:par>
                            </p:childTnLst>
                          </p:cTn>
                        </p:par>
                        <p:par>
                          <p:cTn id="127" fill="hold">
                            <p:stCondLst>
                              <p:cond delay="1000"/>
                            </p:stCondLst>
                            <p:childTnLst>
                              <p:par>
                                <p:cTn id="128" presetID="47" presetClass="entr" presetSubtype="0" fill="hold" nodeType="afterEffect">
                                  <p:stCondLst>
                                    <p:cond delay="0"/>
                                  </p:stCondLst>
                                  <p:childTnLst>
                                    <p:set>
                                      <p:cBhvr>
                                        <p:cTn id="129" dur="1" fill="hold">
                                          <p:stCondLst>
                                            <p:cond delay="0"/>
                                          </p:stCondLst>
                                        </p:cTn>
                                        <p:tgtEl>
                                          <p:spTgt spid="53"/>
                                        </p:tgtEl>
                                        <p:attrNameLst>
                                          <p:attrName>style.visibility</p:attrName>
                                        </p:attrNameLst>
                                      </p:cBhvr>
                                      <p:to>
                                        <p:strVal val="visible"/>
                                      </p:to>
                                    </p:set>
                                    <p:animEffect transition="in" filter="fade">
                                      <p:cBhvr>
                                        <p:cTn id="130" dur="1000"/>
                                        <p:tgtEl>
                                          <p:spTgt spid="53"/>
                                        </p:tgtEl>
                                      </p:cBhvr>
                                    </p:animEffect>
                                    <p:anim calcmode="lin" valueType="num">
                                      <p:cBhvr>
                                        <p:cTn id="131" dur="1000" fill="hold"/>
                                        <p:tgtEl>
                                          <p:spTgt spid="53"/>
                                        </p:tgtEl>
                                        <p:attrNameLst>
                                          <p:attrName>ppt_x</p:attrName>
                                        </p:attrNameLst>
                                      </p:cBhvr>
                                      <p:tavLst>
                                        <p:tav tm="0">
                                          <p:val>
                                            <p:strVal val="#ppt_x"/>
                                          </p:val>
                                        </p:tav>
                                        <p:tav tm="100000">
                                          <p:val>
                                            <p:strVal val="#ppt_x"/>
                                          </p:val>
                                        </p:tav>
                                      </p:tavLst>
                                    </p:anim>
                                    <p:anim calcmode="lin" valueType="num">
                                      <p:cBhvr>
                                        <p:cTn id="132"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133" fill="hold">
                      <p:stCondLst>
                        <p:cond delay="indefinite"/>
                      </p:stCondLst>
                      <p:childTnLst>
                        <p:par>
                          <p:cTn id="134" fill="hold">
                            <p:stCondLst>
                              <p:cond delay="0"/>
                            </p:stCondLst>
                            <p:childTnLst>
                              <p:par>
                                <p:cTn id="135" presetID="42" presetClass="entr" presetSubtype="0" fill="hold" nodeType="clickEffect">
                                  <p:stCondLst>
                                    <p:cond delay="0"/>
                                  </p:stCondLst>
                                  <p:childTnLst>
                                    <p:set>
                                      <p:cBhvr>
                                        <p:cTn id="136" dur="1" fill="hold">
                                          <p:stCondLst>
                                            <p:cond delay="0"/>
                                          </p:stCondLst>
                                        </p:cTn>
                                        <p:tgtEl>
                                          <p:spTgt spid="31">
                                            <p:txEl>
                                              <p:pRg st="3" end="3"/>
                                            </p:txEl>
                                          </p:spTgt>
                                        </p:tgtEl>
                                        <p:attrNameLst>
                                          <p:attrName>style.visibility</p:attrName>
                                        </p:attrNameLst>
                                      </p:cBhvr>
                                      <p:to>
                                        <p:strVal val="visible"/>
                                      </p:to>
                                    </p:set>
                                    <p:animEffect transition="in" filter="fade">
                                      <p:cBhvr>
                                        <p:cTn id="137" dur="1000"/>
                                        <p:tgtEl>
                                          <p:spTgt spid="31">
                                            <p:txEl>
                                              <p:pRg st="3" end="3"/>
                                            </p:txEl>
                                          </p:spTgt>
                                        </p:tgtEl>
                                      </p:cBhvr>
                                    </p:animEffect>
                                    <p:anim calcmode="lin" valueType="num">
                                      <p:cBhvr>
                                        <p:cTn id="138" dur="1000" fill="hold"/>
                                        <p:tgtEl>
                                          <p:spTgt spid="31">
                                            <p:txEl>
                                              <p:pRg st="3" end="3"/>
                                            </p:txEl>
                                          </p:spTgt>
                                        </p:tgtEl>
                                        <p:attrNameLst>
                                          <p:attrName>ppt_x</p:attrName>
                                        </p:attrNameLst>
                                      </p:cBhvr>
                                      <p:tavLst>
                                        <p:tav tm="0">
                                          <p:val>
                                            <p:strVal val="#ppt_x"/>
                                          </p:val>
                                        </p:tav>
                                        <p:tav tm="100000">
                                          <p:val>
                                            <p:strVal val="#ppt_x"/>
                                          </p:val>
                                        </p:tav>
                                      </p:tavLst>
                                    </p:anim>
                                    <p:anim calcmode="lin" valueType="num">
                                      <p:cBhvr>
                                        <p:cTn id="139" dur="1000" fill="hold"/>
                                        <p:tgtEl>
                                          <p:spTgt spid="31">
                                            <p:txEl>
                                              <p:pRg st="3" end="3"/>
                                            </p:txEl>
                                          </p:spTgt>
                                        </p:tgtEl>
                                        <p:attrNameLst>
                                          <p:attrName>ppt_y</p:attrName>
                                        </p:attrNameLst>
                                      </p:cBhvr>
                                      <p:tavLst>
                                        <p:tav tm="0">
                                          <p:val>
                                            <p:strVal val="#ppt_y+.1"/>
                                          </p:val>
                                        </p:tav>
                                        <p:tav tm="100000">
                                          <p:val>
                                            <p:strVal val="#ppt_y"/>
                                          </p:val>
                                        </p:tav>
                                      </p:tavLst>
                                    </p:anim>
                                  </p:childTnLst>
                                </p:cTn>
                              </p:par>
                              <p:par>
                                <p:cTn id="140" presetID="47" presetClass="entr" presetSubtype="0" fill="hold" nodeType="withEffect">
                                  <p:stCondLst>
                                    <p:cond delay="0"/>
                                  </p:stCondLst>
                                  <p:childTnLst>
                                    <p:set>
                                      <p:cBhvr>
                                        <p:cTn id="141" dur="1" fill="hold">
                                          <p:stCondLst>
                                            <p:cond delay="0"/>
                                          </p:stCondLst>
                                        </p:cTn>
                                        <p:tgtEl>
                                          <p:spTgt spid="29"/>
                                        </p:tgtEl>
                                        <p:attrNameLst>
                                          <p:attrName>style.visibility</p:attrName>
                                        </p:attrNameLst>
                                      </p:cBhvr>
                                      <p:to>
                                        <p:strVal val="visible"/>
                                      </p:to>
                                    </p:set>
                                    <p:animEffect transition="in" filter="fade">
                                      <p:cBhvr>
                                        <p:cTn id="142" dur="1000"/>
                                        <p:tgtEl>
                                          <p:spTgt spid="29"/>
                                        </p:tgtEl>
                                      </p:cBhvr>
                                    </p:animEffect>
                                    <p:anim calcmode="lin" valueType="num">
                                      <p:cBhvr>
                                        <p:cTn id="143" dur="1000" fill="hold"/>
                                        <p:tgtEl>
                                          <p:spTgt spid="29"/>
                                        </p:tgtEl>
                                        <p:attrNameLst>
                                          <p:attrName>ppt_x</p:attrName>
                                        </p:attrNameLst>
                                      </p:cBhvr>
                                      <p:tavLst>
                                        <p:tav tm="0">
                                          <p:val>
                                            <p:strVal val="#ppt_x"/>
                                          </p:val>
                                        </p:tav>
                                        <p:tav tm="100000">
                                          <p:val>
                                            <p:strVal val="#ppt_x"/>
                                          </p:val>
                                        </p:tav>
                                      </p:tavLst>
                                    </p:anim>
                                    <p:anim calcmode="lin" valueType="num">
                                      <p:cBhvr>
                                        <p:cTn id="14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2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95000">
              <a:srgbClr val="00B050"/>
            </a:gs>
            <a:gs pos="58000">
              <a:srgbClr val="CC00CC">
                <a:alpha val="53000"/>
              </a:srgbClr>
            </a:gs>
            <a:gs pos="9000">
              <a:srgbClr val="FFFF00"/>
            </a:gs>
          </a:gsLst>
          <a:path path="shape">
            <a:fillToRect l="50000" t="50000" r="50000" b="50000"/>
          </a:path>
        </a:gradFill>
        <a:effectLst/>
      </p:bgPr>
    </p:bg>
    <p:spTree>
      <p:nvGrpSpPr>
        <p:cNvPr id="1" name=""/>
        <p:cNvGrpSpPr/>
        <p:nvPr/>
      </p:nvGrpSpPr>
      <p:grpSpPr>
        <a:xfrm>
          <a:off x="0" y="0"/>
          <a:ext cx="0" cy="0"/>
          <a:chOff x="0" y="0"/>
          <a:chExt cx="0" cy="0"/>
        </a:xfrm>
      </p:grpSpPr>
      <p:sp>
        <p:nvSpPr>
          <p:cNvPr id="18" name="Slide Number Placeholder 3"/>
          <p:cNvSpPr txBox="1">
            <a:spLocks/>
          </p:cNvSpPr>
          <p:nvPr/>
        </p:nvSpPr>
        <p:spPr>
          <a:xfrm>
            <a:off x="11685656" y="6475292"/>
            <a:ext cx="477789"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2">
                    <a:lumMod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1FEFA0A-2F20-4B60-98C6-5FFDA469AA1C}" type="slidenum">
              <a:rPr lang="en-US" smtClean="0">
                <a:solidFill>
                  <a:schemeClr val="tx2"/>
                </a:solidFill>
              </a:rPr>
              <a:pPr/>
              <a:t>15</a:t>
            </a:fld>
            <a:endParaRPr lang="en-US" dirty="0">
              <a:solidFill>
                <a:schemeClr val="tx2"/>
              </a:solidFill>
            </a:endParaRPr>
          </a:p>
        </p:txBody>
      </p:sp>
      <p:sp>
        <p:nvSpPr>
          <p:cNvPr id="22" name="Rectangle 21"/>
          <p:cNvSpPr/>
          <p:nvPr/>
        </p:nvSpPr>
        <p:spPr>
          <a:xfrm>
            <a:off x="621804" y="836712"/>
            <a:ext cx="4267200" cy="523220"/>
          </a:xfrm>
          <a:prstGeom prst="rect">
            <a:avLst/>
          </a:prstGeom>
          <a:noFill/>
        </p:spPr>
        <p:txBody>
          <a:bodyPr wrap="square" lIns="91440" tIns="45720" rIns="91440" bIns="45720">
            <a:spAutoFit/>
            <a:scene3d>
              <a:camera prst="orthographicFront"/>
              <a:lightRig rig="threePt" dir="t"/>
            </a:scene3d>
            <a:sp3d extrusionH="57150">
              <a:bevelT w="38100" h="38100" prst="angle"/>
            </a:sp3d>
          </a:bodyPr>
          <a:lstStyle/>
          <a:p>
            <a:pPr algn="ctr"/>
            <a:r>
              <a:rPr lang="en-US" sz="2800" b="1" dirty="0" smtClean="0">
                <a:ln w="1905"/>
                <a:solidFill>
                  <a:srgbClr val="00B050"/>
                </a:solidFill>
                <a:effectLst>
                  <a:glow rad="127000">
                    <a:srgbClr val="FFFFCC"/>
                  </a:glow>
                  <a:innerShdw blurRad="69850" dist="43180" dir="5400000">
                    <a:srgbClr val="000000">
                      <a:alpha val="65000"/>
                    </a:srgbClr>
                  </a:innerShdw>
                </a:effectLst>
                <a:latin typeface="Arial Rounded MT Bold" pitchFamily="34" charset="0"/>
              </a:rPr>
              <a:t>Moses’  </a:t>
            </a:r>
            <a:r>
              <a:rPr lang="en-US" sz="2800" b="1" dirty="0">
                <a:ln w="1905"/>
                <a:solidFill>
                  <a:srgbClr val="0070C0"/>
                </a:solidFill>
                <a:effectLst>
                  <a:glow rad="127000">
                    <a:srgbClr val="FFFFCC"/>
                  </a:glow>
                  <a:innerShdw blurRad="69850" dist="43180" dir="5400000">
                    <a:srgbClr val="000000">
                      <a:alpha val="65000"/>
                    </a:srgbClr>
                  </a:innerShdw>
                </a:effectLst>
                <a:latin typeface="Arial Rounded MT Bold" pitchFamily="34" charset="0"/>
              </a:rPr>
              <a:t>3</a:t>
            </a:r>
            <a:r>
              <a:rPr lang="en-US" sz="2800" b="1" baseline="30000" dirty="0">
                <a:ln w="1905"/>
                <a:solidFill>
                  <a:srgbClr val="0070C0"/>
                </a:solidFill>
                <a:effectLst>
                  <a:glow rad="127000">
                    <a:srgbClr val="FFFFCC"/>
                  </a:glow>
                  <a:innerShdw blurRad="69850" dist="43180" dir="5400000">
                    <a:srgbClr val="000000">
                      <a:alpha val="65000"/>
                    </a:srgbClr>
                  </a:innerShdw>
                </a:effectLst>
                <a:latin typeface="Arial Rounded MT Bold" pitchFamily="34" charset="0"/>
              </a:rPr>
              <a:t>rd</a:t>
            </a:r>
            <a:r>
              <a:rPr lang="en-US" sz="2800" b="1" dirty="0">
                <a:ln w="1905"/>
                <a:solidFill>
                  <a:srgbClr val="0070C0"/>
                </a:solidFill>
                <a:effectLst>
                  <a:glow rad="127000">
                    <a:srgbClr val="FFFFCC"/>
                  </a:glow>
                  <a:innerShdw blurRad="69850" dist="43180" dir="5400000">
                    <a:srgbClr val="000000">
                      <a:alpha val="65000"/>
                    </a:srgbClr>
                  </a:innerShdw>
                </a:effectLst>
                <a:latin typeface="Arial Rounded MT Bold" pitchFamily="34" charset="0"/>
              </a:rPr>
              <a:t> Month</a:t>
            </a:r>
            <a:endParaRPr lang="en-US" sz="2800" b="1" cap="none" spc="0" dirty="0">
              <a:ln w="1905"/>
              <a:solidFill>
                <a:srgbClr val="0070C0"/>
              </a:solidFill>
              <a:effectLst>
                <a:glow rad="127000">
                  <a:srgbClr val="FFFFCC"/>
                </a:glow>
                <a:innerShdw blurRad="69850" dist="43180" dir="5400000">
                  <a:srgbClr val="000000">
                    <a:alpha val="65000"/>
                  </a:srgbClr>
                </a:innerShdw>
              </a:effectLst>
              <a:latin typeface="Arial Rounded MT Bold" pitchFamily="34" charset="0"/>
            </a:endParaRPr>
          </a:p>
        </p:txBody>
      </p:sp>
      <p:sp>
        <p:nvSpPr>
          <p:cNvPr id="38" name="Rectangle 37"/>
          <p:cNvSpPr/>
          <p:nvPr/>
        </p:nvSpPr>
        <p:spPr>
          <a:xfrm>
            <a:off x="-170284" y="260648"/>
            <a:ext cx="12427868" cy="584775"/>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3200" b="1" spc="150" dirty="0" smtClean="0">
                <a:ln w="11430"/>
                <a:solidFill>
                  <a:srgbClr val="FFFF00"/>
                </a:solidFill>
                <a:effectLst>
                  <a:glow rad="127000">
                    <a:srgbClr val="0070C0"/>
                  </a:glow>
                  <a:outerShdw blurRad="25400" algn="tl" rotWithShape="0">
                    <a:srgbClr val="000000">
                      <a:alpha val="43000"/>
                    </a:srgbClr>
                  </a:outerShdw>
                </a:effectLst>
                <a:latin typeface="Arial Rounded MT Bold" pitchFamily="34" charset="0"/>
              </a:rPr>
              <a:t>Yahuah’s </a:t>
            </a:r>
            <a:r>
              <a:rPr lang="en-US" sz="3200" b="1" cap="none" spc="150" dirty="0" smtClean="0">
                <a:ln w="11430"/>
                <a:solidFill>
                  <a:srgbClr val="FFFF00"/>
                </a:solidFill>
                <a:effectLst>
                  <a:glow rad="127000">
                    <a:srgbClr val="0070C0"/>
                  </a:glow>
                  <a:outerShdw blurRad="25400" algn="tl" rotWithShape="0">
                    <a:srgbClr val="000000">
                      <a:alpha val="43000"/>
                    </a:srgbClr>
                  </a:outerShdw>
                </a:effectLst>
                <a:latin typeface="Arial Rounded MT Bold" pitchFamily="34" charset="0"/>
              </a:rPr>
              <a:t> </a:t>
            </a:r>
            <a:r>
              <a:rPr lang="en-US" sz="3200" b="1" spc="150" dirty="0" smtClean="0">
                <a:ln w="11430">
                  <a:solidFill>
                    <a:srgbClr val="002060"/>
                  </a:solidFill>
                </a:ln>
                <a:solidFill>
                  <a:srgbClr val="00FF00"/>
                </a:solidFill>
                <a:effectLst>
                  <a:glow rad="127000">
                    <a:schemeClr val="bg1"/>
                  </a:glow>
                  <a:outerShdw blurRad="25400" algn="tl" rotWithShape="0">
                    <a:srgbClr val="000000">
                      <a:alpha val="43000"/>
                    </a:srgbClr>
                  </a:outerShdw>
                </a:effectLst>
                <a:latin typeface="Arial Rounded MT Bold" pitchFamily="34" charset="0"/>
              </a:rPr>
              <a:t>“Omer Count” </a:t>
            </a:r>
            <a:r>
              <a:rPr lang="en-US" sz="3200" b="1" spc="150" dirty="0" smtClean="0">
                <a:ln w="11430"/>
                <a:solidFill>
                  <a:srgbClr val="FFFF00"/>
                </a:solidFill>
                <a:effectLst>
                  <a:glow rad="127000">
                    <a:srgbClr val="0070C0"/>
                  </a:glow>
                  <a:outerShdw blurRad="25400" algn="tl" rotWithShape="0">
                    <a:srgbClr val="000000">
                      <a:alpha val="43000"/>
                    </a:srgbClr>
                  </a:outerShdw>
                </a:effectLst>
                <a:latin typeface="Arial Rounded MT Bold" pitchFamily="34" charset="0"/>
              </a:rPr>
              <a:t>out of Egypt</a:t>
            </a:r>
            <a:r>
              <a:rPr lang="en-US" sz="3200" b="1" cap="none" spc="150" dirty="0" smtClean="0">
                <a:ln w="11430"/>
                <a:solidFill>
                  <a:srgbClr val="FFFF00"/>
                </a:solidFill>
                <a:effectLst>
                  <a:glow rad="127000">
                    <a:srgbClr val="0070C0"/>
                  </a:glow>
                  <a:outerShdw blurRad="25400" algn="tl" rotWithShape="0">
                    <a:srgbClr val="000000">
                      <a:alpha val="43000"/>
                    </a:srgbClr>
                  </a:outerShdw>
                </a:effectLst>
                <a:latin typeface="Arial Rounded MT Bold" pitchFamily="34" charset="0"/>
              </a:rPr>
              <a:t> to the 50</a:t>
            </a:r>
            <a:r>
              <a:rPr lang="en-US" sz="3200" b="1" cap="none" spc="150" baseline="30000" dirty="0" smtClean="0">
                <a:ln w="11430"/>
                <a:solidFill>
                  <a:srgbClr val="FFFF00"/>
                </a:solidFill>
                <a:effectLst>
                  <a:glow rad="127000">
                    <a:srgbClr val="0070C0"/>
                  </a:glow>
                  <a:outerShdw blurRad="25400" algn="tl" rotWithShape="0">
                    <a:srgbClr val="000000">
                      <a:alpha val="43000"/>
                    </a:srgbClr>
                  </a:outerShdw>
                </a:effectLst>
                <a:latin typeface="Arial Rounded MT Bold" pitchFamily="34" charset="0"/>
              </a:rPr>
              <a:t>th</a:t>
            </a:r>
            <a:r>
              <a:rPr lang="en-US" sz="3200" b="1" cap="none" spc="150" dirty="0" smtClean="0">
                <a:ln w="11430"/>
                <a:solidFill>
                  <a:srgbClr val="FFFF00"/>
                </a:solidFill>
                <a:effectLst>
                  <a:glow rad="127000">
                    <a:srgbClr val="0070C0"/>
                  </a:glow>
                  <a:outerShdw blurRad="25400" algn="tl" rotWithShape="0">
                    <a:srgbClr val="000000">
                      <a:alpha val="43000"/>
                    </a:srgbClr>
                  </a:outerShdw>
                </a:effectLst>
                <a:latin typeface="Arial Rounded MT Bold" pitchFamily="34" charset="0"/>
              </a:rPr>
              <a:t> Day</a:t>
            </a:r>
            <a:endParaRPr lang="en-US" sz="3200" b="1" cap="none" spc="150" dirty="0">
              <a:ln w="11430"/>
              <a:solidFill>
                <a:srgbClr val="FFFF00"/>
              </a:solidFill>
              <a:effectLst>
                <a:glow rad="127000">
                  <a:srgbClr val="0070C0"/>
                </a:glow>
                <a:outerShdw blurRad="25400" algn="tl" rotWithShape="0">
                  <a:srgbClr val="000000">
                    <a:alpha val="43000"/>
                  </a:srgbClr>
                </a:outerShdw>
              </a:effectLst>
              <a:latin typeface="Arial Rounded MT Bold" pitchFamily="34" charset="0"/>
            </a:endParaRPr>
          </a:p>
        </p:txBody>
      </p:sp>
      <p:graphicFrame>
        <p:nvGraphicFramePr>
          <p:cNvPr id="29" name="Table 28"/>
          <p:cNvGraphicFramePr>
            <a:graphicFrameLocks noGrp="1"/>
          </p:cNvGraphicFramePr>
          <p:nvPr>
            <p:extLst>
              <p:ext uri="{D42A27DB-BD31-4B8C-83A1-F6EECF244321}">
                <p14:modId xmlns:p14="http://schemas.microsoft.com/office/powerpoint/2010/main" val="2923081940"/>
              </p:ext>
            </p:extLst>
          </p:nvPr>
        </p:nvGraphicFramePr>
        <p:xfrm>
          <a:off x="656266" y="1331514"/>
          <a:ext cx="4261536" cy="2606040"/>
        </p:xfrm>
        <a:graphic>
          <a:graphicData uri="http://schemas.openxmlformats.org/drawingml/2006/table">
            <a:tbl>
              <a:tblPr firstRow="1" bandRow="1">
                <a:tableStyleId>{69C7853C-536D-4A76-A0AE-DD22124D55A5}</a:tableStyleId>
              </a:tblPr>
              <a:tblGrid>
                <a:gridCol w="532692"/>
                <a:gridCol w="538427"/>
                <a:gridCol w="526957"/>
                <a:gridCol w="527702"/>
                <a:gridCol w="537682"/>
                <a:gridCol w="532692"/>
                <a:gridCol w="532692"/>
                <a:gridCol w="532692"/>
              </a:tblGrid>
              <a:tr h="330811">
                <a:tc>
                  <a:txBody>
                    <a:bodyPr/>
                    <a:lstStyle/>
                    <a:p>
                      <a:pPr algn="ctr"/>
                      <a:r>
                        <a:rPr lang="en-US" b="1" dirty="0" smtClean="0"/>
                        <a:t>1</a:t>
                      </a:r>
                      <a:r>
                        <a:rPr lang="en-US" b="1" baseline="30000" dirty="0" smtClean="0"/>
                        <a:t>st</a:t>
                      </a:r>
                      <a:r>
                        <a:rPr lang="en-US" b="1" dirty="0" smtClean="0"/>
                        <a:t> </a:t>
                      </a:r>
                      <a:endParaRPr lang="en-US" b="1" dirty="0"/>
                    </a:p>
                  </a:txBody>
                  <a:tcPr/>
                </a:tc>
                <a:tc>
                  <a:txBody>
                    <a:bodyPr/>
                    <a:lstStyle/>
                    <a:p>
                      <a:pPr algn="ctr"/>
                      <a:r>
                        <a:rPr lang="en-US" b="1" dirty="0" smtClean="0"/>
                        <a:t>2</a:t>
                      </a:r>
                      <a:r>
                        <a:rPr lang="en-US" b="1" baseline="30000" dirty="0" smtClean="0"/>
                        <a:t>nd</a:t>
                      </a:r>
                      <a:r>
                        <a:rPr lang="en-US" b="1" dirty="0" smtClean="0"/>
                        <a:t> </a:t>
                      </a:r>
                      <a:endParaRPr lang="en-US" b="1" dirty="0"/>
                    </a:p>
                  </a:txBody>
                  <a:tcPr/>
                </a:tc>
                <a:tc>
                  <a:txBody>
                    <a:bodyPr/>
                    <a:lstStyle/>
                    <a:p>
                      <a:pPr algn="ctr"/>
                      <a:r>
                        <a:rPr lang="en-US" b="1" dirty="0" smtClean="0"/>
                        <a:t>3</a:t>
                      </a:r>
                      <a:r>
                        <a:rPr lang="en-US" b="1" baseline="30000" dirty="0" smtClean="0"/>
                        <a:t>rd</a:t>
                      </a:r>
                      <a:r>
                        <a:rPr lang="en-US" b="1" dirty="0" smtClean="0"/>
                        <a:t> </a:t>
                      </a:r>
                      <a:endParaRPr lang="en-US" b="1" dirty="0"/>
                    </a:p>
                  </a:txBody>
                  <a:tcPr/>
                </a:tc>
                <a:tc>
                  <a:txBody>
                    <a:bodyPr/>
                    <a:lstStyle/>
                    <a:p>
                      <a:pPr algn="ctr"/>
                      <a:r>
                        <a:rPr lang="en-US" b="1" dirty="0" smtClean="0"/>
                        <a:t>4</a:t>
                      </a:r>
                      <a:r>
                        <a:rPr lang="en-US" b="1" baseline="30000" dirty="0" smtClean="0"/>
                        <a:t>th</a:t>
                      </a:r>
                      <a:r>
                        <a:rPr lang="en-US" b="1" dirty="0" smtClean="0"/>
                        <a:t> </a:t>
                      </a:r>
                      <a:endParaRPr lang="en-US" b="1" dirty="0"/>
                    </a:p>
                  </a:txBody>
                  <a:tcPr/>
                </a:tc>
                <a:tc>
                  <a:txBody>
                    <a:bodyPr/>
                    <a:lstStyle/>
                    <a:p>
                      <a:pPr algn="ctr"/>
                      <a:r>
                        <a:rPr lang="en-US" b="1" dirty="0" smtClean="0"/>
                        <a:t>5</a:t>
                      </a:r>
                      <a:r>
                        <a:rPr lang="en-US" b="1" baseline="30000" dirty="0" smtClean="0"/>
                        <a:t>th</a:t>
                      </a:r>
                      <a:r>
                        <a:rPr lang="en-US" b="1" dirty="0" smtClean="0"/>
                        <a:t> </a:t>
                      </a:r>
                      <a:endParaRPr lang="en-US" b="1" dirty="0"/>
                    </a:p>
                  </a:txBody>
                  <a:tcPr/>
                </a:tc>
                <a:tc>
                  <a:txBody>
                    <a:bodyPr/>
                    <a:lstStyle/>
                    <a:p>
                      <a:pPr algn="ctr"/>
                      <a:r>
                        <a:rPr lang="en-US" b="1" dirty="0" smtClean="0"/>
                        <a:t>6</a:t>
                      </a:r>
                      <a:r>
                        <a:rPr lang="en-US" b="1" baseline="30000" dirty="0" smtClean="0"/>
                        <a:t>th</a:t>
                      </a:r>
                      <a:r>
                        <a:rPr lang="en-US" b="1" dirty="0" smtClean="0"/>
                        <a:t> </a:t>
                      </a:r>
                      <a:endParaRPr lang="en-US" b="1" dirty="0"/>
                    </a:p>
                  </a:txBody>
                  <a:tcPr/>
                </a:tc>
                <a:tc>
                  <a:txBody>
                    <a:bodyPr/>
                    <a:lstStyle/>
                    <a:p>
                      <a:pPr algn="ctr"/>
                      <a:r>
                        <a:rPr lang="en-US" b="1" dirty="0" smtClean="0"/>
                        <a:t>7</a:t>
                      </a:r>
                      <a:r>
                        <a:rPr lang="en-US" b="1" baseline="30000" dirty="0" smtClean="0"/>
                        <a:t>th</a:t>
                      </a:r>
                      <a:r>
                        <a:rPr lang="en-US" b="1" dirty="0" smtClean="0"/>
                        <a:t> </a:t>
                      </a:r>
                      <a:endParaRPr lang="en-US" b="1" dirty="0"/>
                    </a:p>
                  </a:txBody>
                  <a:tcPr>
                    <a:cell3D prstMaterial="dkEdge">
                      <a:bevel w="77470" h="12700" prst="softRound"/>
                      <a:lightRig rig="flood" dir="t"/>
                    </a:cell3D>
                    <a:solidFill>
                      <a:srgbClr val="FF99FF"/>
                    </a:solidFill>
                  </a:tcPr>
                </a:tc>
                <a:tc>
                  <a:txBody>
                    <a:bodyPr/>
                    <a:lstStyle/>
                    <a:p>
                      <a:pPr algn="ctr"/>
                      <a:endParaRPr lang="en-US" b="1" dirty="0"/>
                    </a:p>
                  </a:txBody>
                  <a:tcPr/>
                </a:tc>
              </a:tr>
              <a:tr h="330811">
                <a:tc>
                  <a:txBody>
                    <a:bodyPr/>
                    <a:lstStyle/>
                    <a:p>
                      <a:r>
                        <a:rPr lang="en-US" b="1" dirty="0" smtClean="0"/>
                        <a:t>1</a:t>
                      </a:r>
                      <a:endParaRPr lang="en-US" b="1" dirty="0"/>
                    </a:p>
                  </a:txBody>
                  <a:tcPr>
                    <a:cell3D prstMaterial="dkEdge">
                      <a:bevel/>
                      <a:lightRig rig="flood" dir="t"/>
                    </a:cell3D>
                    <a:solidFill>
                      <a:srgbClr val="FFFF99"/>
                    </a:solidFill>
                  </a:tcPr>
                </a:tc>
                <a:tc>
                  <a:txBody>
                    <a:bodyPr/>
                    <a:lstStyle/>
                    <a:p>
                      <a:r>
                        <a:rPr lang="en-US" b="1" dirty="0" smtClean="0">
                          <a:solidFill>
                            <a:srgbClr val="164B4F"/>
                          </a:solidFill>
                        </a:rPr>
                        <a:t>2</a:t>
                      </a:r>
                      <a:endParaRPr lang="en-US" b="1" dirty="0">
                        <a:solidFill>
                          <a:srgbClr val="164B4F"/>
                        </a:solidFill>
                      </a:endParaRPr>
                    </a:p>
                  </a:txBody>
                  <a:tcPr>
                    <a:cell3D prstMaterial="dkEdge">
                      <a:bevel/>
                      <a:lightRig rig="flood" dir="t"/>
                    </a:cell3D>
                    <a:solidFill>
                      <a:srgbClr val="FFFF99"/>
                    </a:solidFill>
                  </a:tcPr>
                </a:tc>
                <a:tc>
                  <a:txBody>
                    <a:bodyPr/>
                    <a:lstStyle/>
                    <a:p>
                      <a:r>
                        <a:rPr lang="en-US" b="1" dirty="0" smtClean="0">
                          <a:solidFill>
                            <a:srgbClr val="164B4F"/>
                          </a:solidFill>
                        </a:rPr>
                        <a:t>3</a:t>
                      </a:r>
                      <a:endParaRPr lang="en-US" b="1" dirty="0">
                        <a:solidFill>
                          <a:srgbClr val="164B4F"/>
                        </a:solidFill>
                      </a:endParaRPr>
                    </a:p>
                  </a:txBody>
                  <a:tcPr>
                    <a:cell3D prstMaterial="dkEdge">
                      <a:bevel/>
                      <a:lightRig rig="flood" dir="t"/>
                    </a:cell3D>
                    <a:solidFill>
                      <a:srgbClr val="FFFF99"/>
                    </a:solidFill>
                  </a:tcPr>
                </a:tc>
                <a:tc>
                  <a:txBody>
                    <a:bodyPr/>
                    <a:lstStyle/>
                    <a:p>
                      <a:r>
                        <a:rPr lang="en-US" b="1" dirty="0" smtClean="0">
                          <a:solidFill>
                            <a:srgbClr val="164B4F"/>
                          </a:solidFill>
                        </a:rPr>
                        <a:t>4</a:t>
                      </a:r>
                      <a:endParaRPr lang="en-US" b="1" dirty="0">
                        <a:solidFill>
                          <a:srgbClr val="164B4F"/>
                        </a:solidFill>
                      </a:endParaRPr>
                    </a:p>
                  </a:txBody>
                  <a:tcPr>
                    <a:cell3D prstMaterial="dkEdge">
                      <a:bevel/>
                      <a:lightRig rig="flood" dir="t"/>
                    </a:cell3D>
                    <a:solidFill>
                      <a:srgbClr val="FFFF99"/>
                    </a:solidFill>
                  </a:tcPr>
                </a:tc>
                <a:tc>
                  <a:txBody>
                    <a:bodyPr/>
                    <a:lstStyle/>
                    <a:p>
                      <a:r>
                        <a:rPr lang="en-US" b="1" dirty="0" smtClean="0">
                          <a:solidFill>
                            <a:srgbClr val="164B4F"/>
                          </a:solidFill>
                        </a:rPr>
                        <a:t>5</a:t>
                      </a:r>
                      <a:endParaRPr lang="en-US" b="1" dirty="0">
                        <a:solidFill>
                          <a:srgbClr val="164B4F"/>
                        </a:solidFill>
                      </a:endParaRPr>
                    </a:p>
                  </a:txBody>
                  <a:tcPr>
                    <a:cell3D prstMaterial="dkEdge">
                      <a:bevel/>
                      <a:lightRig rig="flood" dir="t"/>
                    </a:cell3D>
                    <a:solidFill>
                      <a:srgbClr val="FFFF99"/>
                    </a:solidFill>
                  </a:tcPr>
                </a:tc>
                <a:tc>
                  <a:txBody>
                    <a:bodyPr/>
                    <a:lstStyle/>
                    <a:p>
                      <a:r>
                        <a:rPr lang="en-US" b="1" dirty="0" smtClean="0">
                          <a:solidFill>
                            <a:srgbClr val="164B4F"/>
                          </a:solidFill>
                        </a:rPr>
                        <a:t>6</a:t>
                      </a:r>
                      <a:endParaRPr lang="en-US" b="1" dirty="0">
                        <a:solidFill>
                          <a:srgbClr val="164B4F"/>
                        </a:solidFill>
                      </a:endParaRPr>
                    </a:p>
                  </a:txBody>
                  <a:tcPr>
                    <a:cell3D prstMaterial="dkEdge">
                      <a:bevel/>
                      <a:lightRig rig="flood" dir="t"/>
                    </a:cell3D>
                    <a:solidFill>
                      <a:srgbClr val="FFFF99"/>
                    </a:solidFill>
                  </a:tcPr>
                </a:tc>
                <a:tc>
                  <a:txBody>
                    <a:bodyPr/>
                    <a:lstStyle/>
                    <a:p>
                      <a:r>
                        <a:rPr lang="en-US" b="1" dirty="0" smtClean="0">
                          <a:solidFill>
                            <a:srgbClr val="164B4F"/>
                          </a:solidFill>
                        </a:rPr>
                        <a:t>7</a:t>
                      </a:r>
                      <a:endParaRPr lang="en-US" b="1" dirty="0">
                        <a:solidFill>
                          <a:srgbClr val="164B4F"/>
                        </a:solidFill>
                      </a:endParaRPr>
                    </a:p>
                  </a:txBody>
                  <a:tcPr>
                    <a:cell3D prstMaterial="dkEdge">
                      <a:bevel/>
                      <a:lightRig rig="flood" dir="t"/>
                    </a:cell3D>
                    <a:solidFill>
                      <a:schemeClr val="accent1">
                        <a:lumMod val="40000"/>
                        <a:lumOff val="60000"/>
                      </a:schemeClr>
                    </a:solidFill>
                  </a:tcPr>
                </a:tc>
                <a:tc>
                  <a:txBody>
                    <a:bodyPr/>
                    <a:lstStyle/>
                    <a:p>
                      <a:pPr algn="ctr"/>
                      <a:r>
                        <a:rPr lang="en-US" sz="1100" b="1" dirty="0" err="1" smtClean="0"/>
                        <a:t>Wk</a:t>
                      </a:r>
                      <a:r>
                        <a:rPr lang="en-US" sz="1100" b="1" dirty="0" smtClean="0"/>
                        <a:t> #7</a:t>
                      </a:r>
                      <a:endParaRPr lang="en-US" sz="1100" b="1" dirty="0"/>
                    </a:p>
                  </a:txBody>
                  <a:tcPr>
                    <a:solidFill>
                      <a:schemeClr val="bg1"/>
                    </a:solidFill>
                  </a:tcPr>
                </a:tc>
              </a:tr>
              <a:tr h="330811">
                <a:tc>
                  <a:txBody>
                    <a:bodyPr/>
                    <a:lstStyle/>
                    <a:p>
                      <a:r>
                        <a:rPr lang="en-US" b="1" dirty="0" smtClean="0">
                          <a:solidFill>
                            <a:schemeClr val="bg1"/>
                          </a:solidFill>
                        </a:rPr>
                        <a:t>8 </a:t>
                      </a:r>
                      <a:r>
                        <a:rPr lang="en-US" sz="1100" b="1" dirty="0" smtClean="0">
                          <a:solidFill>
                            <a:schemeClr val="bg1"/>
                          </a:solidFill>
                        </a:rPr>
                        <a:t/>
                      </a:r>
                      <a:br>
                        <a:rPr lang="en-US" sz="1100" b="1" dirty="0" smtClean="0">
                          <a:solidFill>
                            <a:schemeClr val="bg1"/>
                          </a:solidFill>
                        </a:rPr>
                      </a:br>
                      <a:r>
                        <a:rPr lang="en-US" sz="1100" b="1" dirty="0" smtClean="0">
                          <a:solidFill>
                            <a:schemeClr val="bg1"/>
                          </a:solidFill>
                        </a:rPr>
                        <a:t>50</a:t>
                      </a:r>
                      <a:r>
                        <a:rPr lang="en-US" sz="1100" b="1" baseline="30000" dirty="0" smtClean="0">
                          <a:solidFill>
                            <a:schemeClr val="bg1"/>
                          </a:solidFill>
                        </a:rPr>
                        <a:t>th</a:t>
                      </a:r>
                      <a:r>
                        <a:rPr lang="en-US" sz="1100" b="1" dirty="0" smtClean="0">
                          <a:solidFill>
                            <a:schemeClr val="bg1"/>
                          </a:solidFill>
                        </a:rPr>
                        <a:t> </a:t>
                      </a:r>
                      <a:endParaRPr lang="en-US" b="1" dirty="0">
                        <a:solidFill>
                          <a:schemeClr val="bg1"/>
                        </a:solidFill>
                      </a:endParaRPr>
                    </a:p>
                  </a:txBody>
                  <a:tcPr>
                    <a:cell3D prstMaterial="dkEdge">
                      <a:bevel/>
                      <a:lightRig rig="flood" dir="t"/>
                    </a:cell3D>
                    <a:solidFill>
                      <a:srgbClr val="00B050"/>
                    </a:solidFill>
                  </a:tcPr>
                </a:tc>
                <a:tc>
                  <a:txBody>
                    <a:bodyPr/>
                    <a:lstStyle/>
                    <a:p>
                      <a:r>
                        <a:rPr lang="en-US" b="1" dirty="0" smtClean="0">
                          <a:solidFill>
                            <a:srgbClr val="164B4F"/>
                          </a:solidFill>
                        </a:rPr>
                        <a:t>9</a:t>
                      </a:r>
                      <a:endParaRPr lang="en-US" b="1" dirty="0">
                        <a:solidFill>
                          <a:srgbClr val="164B4F"/>
                        </a:solidFill>
                      </a:endParaRPr>
                    </a:p>
                  </a:txBody>
                  <a:tcPr>
                    <a:solidFill>
                      <a:schemeClr val="bg1"/>
                    </a:solidFill>
                  </a:tcPr>
                </a:tc>
                <a:tc>
                  <a:txBody>
                    <a:bodyPr/>
                    <a:lstStyle/>
                    <a:p>
                      <a:r>
                        <a:rPr lang="en-US" b="1" dirty="0" smtClean="0">
                          <a:solidFill>
                            <a:srgbClr val="164B4F"/>
                          </a:solidFill>
                        </a:rPr>
                        <a:t>10</a:t>
                      </a:r>
                      <a:endParaRPr lang="en-US" b="1" dirty="0">
                        <a:solidFill>
                          <a:srgbClr val="164B4F"/>
                        </a:solidFill>
                      </a:endParaRPr>
                    </a:p>
                  </a:txBody>
                  <a:tcPr>
                    <a:solidFill>
                      <a:schemeClr val="bg1"/>
                    </a:solidFill>
                  </a:tcPr>
                </a:tc>
                <a:tc>
                  <a:txBody>
                    <a:bodyPr/>
                    <a:lstStyle/>
                    <a:p>
                      <a:r>
                        <a:rPr lang="en-US" b="1" dirty="0" smtClean="0">
                          <a:solidFill>
                            <a:srgbClr val="164B4F"/>
                          </a:solidFill>
                        </a:rPr>
                        <a:t>11</a:t>
                      </a:r>
                      <a:endParaRPr lang="en-US" b="1" dirty="0">
                        <a:solidFill>
                          <a:srgbClr val="164B4F"/>
                        </a:solidFill>
                      </a:endParaRPr>
                    </a:p>
                  </a:txBody>
                  <a:tcPr>
                    <a:solidFill>
                      <a:schemeClr val="bg1"/>
                    </a:solidFill>
                  </a:tcPr>
                </a:tc>
                <a:tc>
                  <a:txBody>
                    <a:bodyPr/>
                    <a:lstStyle/>
                    <a:p>
                      <a:r>
                        <a:rPr lang="en-US" b="1" dirty="0" smtClean="0">
                          <a:solidFill>
                            <a:srgbClr val="164B4F"/>
                          </a:solidFill>
                        </a:rPr>
                        <a:t>12</a:t>
                      </a:r>
                      <a:endParaRPr lang="en-US" b="1" dirty="0">
                        <a:solidFill>
                          <a:srgbClr val="164B4F"/>
                        </a:solidFill>
                      </a:endParaRPr>
                    </a:p>
                  </a:txBody>
                  <a:tcPr>
                    <a:solidFill>
                      <a:schemeClr val="bg1"/>
                    </a:solidFill>
                  </a:tcPr>
                </a:tc>
                <a:tc>
                  <a:txBody>
                    <a:bodyPr/>
                    <a:lstStyle/>
                    <a:p>
                      <a:r>
                        <a:rPr lang="en-US" b="1" dirty="0" smtClean="0">
                          <a:solidFill>
                            <a:srgbClr val="164B4F"/>
                          </a:solidFill>
                        </a:rPr>
                        <a:t>13</a:t>
                      </a:r>
                      <a:endParaRPr lang="en-US" b="1" dirty="0">
                        <a:solidFill>
                          <a:srgbClr val="164B4F"/>
                        </a:solidFill>
                      </a:endParaRPr>
                    </a:p>
                  </a:txBody>
                  <a:tcPr>
                    <a:solidFill>
                      <a:schemeClr val="bg1"/>
                    </a:solidFill>
                  </a:tcPr>
                </a:tc>
                <a:tc>
                  <a:txBody>
                    <a:bodyPr/>
                    <a:lstStyle/>
                    <a:p>
                      <a:r>
                        <a:rPr lang="en-US" b="1" dirty="0" smtClean="0">
                          <a:solidFill>
                            <a:srgbClr val="164B4F"/>
                          </a:solidFill>
                        </a:rPr>
                        <a:t>14</a:t>
                      </a:r>
                      <a:endParaRPr lang="en-US" b="1" dirty="0">
                        <a:solidFill>
                          <a:srgbClr val="164B4F"/>
                        </a:solidFill>
                      </a:endParaRPr>
                    </a:p>
                  </a:txBody>
                  <a:tcPr>
                    <a:solidFill>
                      <a:schemeClr val="bg1"/>
                    </a:solidFill>
                  </a:tcPr>
                </a:tc>
                <a:tc>
                  <a:txBody>
                    <a:bodyPr/>
                    <a:lstStyle/>
                    <a:p>
                      <a:pPr algn="ctr"/>
                      <a:r>
                        <a:rPr lang="en-US" sz="1100" b="1" dirty="0" smtClean="0"/>
                        <a:t>56 Days</a:t>
                      </a:r>
                      <a:endParaRPr lang="en-US" sz="1100" b="1" dirty="0"/>
                    </a:p>
                  </a:txBody>
                  <a:tcPr>
                    <a:solidFill>
                      <a:schemeClr val="bg1"/>
                    </a:solidFill>
                  </a:tcPr>
                </a:tc>
              </a:tr>
              <a:tr h="330811">
                <a:tc>
                  <a:txBody>
                    <a:bodyPr/>
                    <a:lstStyle/>
                    <a:p>
                      <a:r>
                        <a:rPr lang="en-US" b="1" dirty="0" smtClean="0"/>
                        <a:t>15</a:t>
                      </a:r>
                      <a:endParaRPr lang="en-US" b="1" dirty="0"/>
                    </a:p>
                  </a:txBody>
                  <a:tcPr>
                    <a:solidFill>
                      <a:schemeClr val="bg1"/>
                    </a:solidFill>
                  </a:tcPr>
                </a:tc>
                <a:tc>
                  <a:txBody>
                    <a:bodyPr/>
                    <a:lstStyle/>
                    <a:p>
                      <a:r>
                        <a:rPr lang="en-US" b="1" dirty="0" smtClean="0">
                          <a:solidFill>
                            <a:srgbClr val="164B4F"/>
                          </a:solidFill>
                        </a:rPr>
                        <a:t>16</a:t>
                      </a:r>
                      <a:endParaRPr lang="en-US" b="1" dirty="0">
                        <a:solidFill>
                          <a:srgbClr val="164B4F"/>
                        </a:solidFill>
                      </a:endParaRPr>
                    </a:p>
                  </a:txBody>
                  <a:tcPr>
                    <a:solidFill>
                      <a:schemeClr val="bg1"/>
                    </a:solidFill>
                  </a:tcPr>
                </a:tc>
                <a:tc>
                  <a:txBody>
                    <a:bodyPr/>
                    <a:lstStyle/>
                    <a:p>
                      <a:r>
                        <a:rPr lang="en-US" b="1" dirty="0" smtClean="0">
                          <a:solidFill>
                            <a:srgbClr val="164B4F"/>
                          </a:solidFill>
                        </a:rPr>
                        <a:t>17</a:t>
                      </a:r>
                      <a:endParaRPr lang="en-US" b="1" dirty="0">
                        <a:solidFill>
                          <a:srgbClr val="164B4F"/>
                        </a:solidFill>
                      </a:endParaRPr>
                    </a:p>
                  </a:txBody>
                  <a:tcP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solidFill>
                            <a:srgbClr val="164B4F"/>
                          </a:solidFill>
                        </a:rPr>
                        <a:t>18</a:t>
                      </a:r>
                      <a:endParaRPr lang="en-US" b="1" dirty="0">
                        <a:solidFill>
                          <a:srgbClr val="164B4F"/>
                        </a:solidFill>
                      </a:endParaRPr>
                    </a:p>
                  </a:txBody>
                  <a:tcPr>
                    <a:solidFill>
                      <a:schemeClr val="bg1"/>
                    </a:solidFill>
                  </a:tcPr>
                </a:tc>
                <a:tc>
                  <a:txBody>
                    <a:bodyPr/>
                    <a:lstStyle/>
                    <a:p>
                      <a:r>
                        <a:rPr lang="en-US" b="1" dirty="0" smtClean="0">
                          <a:solidFill>
                            <a:srgbClr val="164B4F"/>
                          </a:solidFill>
                        </a:rPr>
                        <a:t>19</a:t>
                      </a:r>
                      <a:endParaRPr lang="en-US" b="1" dirty="0">
                        <a:solidFill>
                          <a:srgbClr val="164B4F"/>
                        </a:solidFill>
                      </a:endParaRPr>
                    </a:p>
                  </a:txBody>
                  <a:tcPr>
                    <a:solidFill>
                      <a:schemeClr val="bg1"/>
                    </a:solidFill>
                  </a:tcPr>
                </a:tc>
                <a:tc>
                  <a:txBody>
                    <a:bodyPr/>
                    <a:lstStyle/>
                    <a:p>
                      <a:r>
                        <a:rPr lang="en-US" b="1" dirty="0" smtClean="0">
                          <a:solidFill>
                            <a:srgbClr val="164B4F"/>
                          </a:solidFill>
                        </a:rPr>
                        <a:t>20</a:t>
                      </a:r>
                      <a:endParaRPr lang="en-US" b="1" dirty="0">
                        <a:solidFill>
                          <a:srgbClr val="164B4F"/>
                        </a:solidFill>
                      </a:endParaRPr>
                    </a:p>
                  </a:txBody>
                  <a:tcPr>
                    <a:solidFill>
                      <a:schemeClr val="bg1"/>
                    </a:solidFill>
                  </a:tcPr>
                </a:tc>
                <a:tc>
                  <a:txBody>
                    <a:bodyPr/>
                    <a:lstStyle/>
                    <a:p>
                      <a:r>
                        <a:rPr lang="en-US" b="1" dirty="0" smtClean="0">
                          <a:solidFill>
                            <a:srgbClr val="164B4F"/>
                          </a:solidFill>
                        </a:rPr>
                        <a:t>21</a:t>
                      </a:r>
                      <a:endParaRPr lang="en-US" b="1" dirty="0">
                        <a:solidFill>
                          <a:srgbClr val="164B4F"/>
                        </a:solidFill>
                      </a:endParaRPr>
                    </a:p>
                  </a:txBody>
                  <a:tcPr>
                    <a:solidFill>
                      <a:schemeClr val="bg1"/>
                    </a:solidFill>
                  </a:tcPr>
                </a:tc>
                <a:tc>
                  <a:txBody>
                    <a:bodyPr/>
                    <a:lstStyle/>
                    <a:p>
                      <a:pPr algn="ctr"/>
                      <a:r>
                        <a:rPr lang="en-US" sz="1100" b="1" dirty="0" smtClean="0"/>
                        <a:t>63</a:t>
                      </a:r>
                      <a:r>
                        <a:rPr lang="en-US" sz="1100" b="1" baseline="0" dirty="0" smtClean="0"/>
                        <a:t> </a:t>
                      </a:r>
                      <a:r>
                        <a:rPr lang="en-US" sz="1100" b="1" dirty="0" smtClean="0"/>
                        <a:t>Days</a:t>
                      </a:r>
                      <a:endParaRPr lang="en-US" sz="1100" b="1" dirty="0"/>
                    </a:p>
                  </a:txBody>
                  <a:tcPr>
                    <a:solidFill>
                      <a:schemeClr val="bg1"/>
                    </a:solidFill>
                  </a:tcPr>
                </a:tc>
              </a:tr>
              <a:tr h="330811">
                <a:tc>
                  <a:txBody>
                    <a:bodyPr/>
                    <a:lstStyle/>
                    <a:p>
                      <a:r>
                        <a:rPr lang="en-US" b="1" dirty="0" smtClean="0">
                          <a:solidFill>
                            <a:srgbClr val="164B4F"/>
                          </a:solidFill>
                        </a:rPr>
                        <a:t>22</a:t>
                      </a:r>
                      <a:endParaRPr lang="en-US" b="1" dirty="0">
                        <a:solidFill>
                          <a:srgbClr val="164B4F"/>
                        </a:solidFill>
                      </a:endParaRPr>
                    </a:p>
                  </a:txBody>
                  <a:tcPr>
                    <a:solidFill>
                      <a:schemeClr val="bg1"/>
                    </a:solidFill>
                  </a:tcPr>
                </a:tc>
                <a:tc>
                  <a:txBody>
                    <a:bodyPr/>
                    <a:lstStyle/>
                    <a:p>
                      <a:r>
                        <a:rPr lang="en-US" b="1" dirty="0" smtClean="0">
                          <a:solidFill>
                            <a:srgbClr val="164B4F"/>
                          </a:solidFill>
                        </a:rPr>
                        <a:t>23</a:t>
                      </a:r>
                      <a:endParaRPr lang="en-US" b="1" dirty="0">
                        <a:solidFill>
                          <a:srgbClr val="164B4F"/>
                        </a:solidFill>
                      </a:endParaRPr>
                    </a:p>
                  </a:txBody>
                  <a:tcPr>
                    <a:solidFill>
                      <a:schemeClr val="bg1"/>
                    </a:solidFill>
                  </a:tcPr>
                </a:tc>
                <a:tc>
                  <a:txBody>
                    <a:bodyPr/>
                    <a:lstStyle/>
                    <a:p>
                      <a:r>
                        <a:rPr lang="en-US" b="1" dirty="0" smtClean="0">
                          <a:solidFill>
                            <a:srgbClr val="164B4F"/>
                          </a:solidFill>
                        </a:rPr>
                        <a:t>24</a:t>
                      </a:r>
                      <a:endParaRPr lang="en-US" b="1" dirty="0">
                        <a:solidFill>
                          <a:srgbClr val="164B4F"/>
                        </a:solidFill>
                      </a:endParaRPr>
                    </a:p>
                  </a:txBody>
                  <a:tcPr>
                    <a:solidFill>
                      <a:schemeClr val="bg1"/>
                    </a:solidFill>
                  </a:tcPr>
                </a:tc>
                <a:tc>
                  <a:txBody>
                    <a:bodyPr/>
                    <a:lstStyle/>
                    <a:p>
                      <a:r>
                        <a:rPr lang="en-US" b="1" dirty="0" smtClean="0">
                          <a:solidFill>
                            <a:srgbClr val="164B4F"/>
                          </a:solidFill>
                        </a:rPr>
                        <a:t>25</a:t>
                      </a:r>
                      <a:endParaRPr lang="en-US" b="1" dirty="0">
                        <a:solidFill>
                          <a:srgbClr val="164B4F"/>
                        </a:solidFill>
                      </a:endParaRPr>
                    </a:p>
                  </a:txBody>
                  <a:tcPr>
                    <a:solidFill>
                      <a:schemeClr val="bg1"/>
                    </a:solidFill>
                  </a:tcPr>
                </a:tc>
                <a:tc>
                  <a:txBody>
                    <a:bodyPr/>
                    <a:lstStyle/>
                    <a:p>
                      <a:r>
                        <a:rPr lang="en-US" b="1" dirty="0" smtClean="0">
                          <a:solidFill>
                            <a:srgbClr val="164B4F"/>
                          </a:solidFill>
                        </a:rPr>
                        <a:t>26</a:t>
                      </a:r>
                      <a:endParaRPr lang="en-US" b="1" dirty="0">
                        <a:solidFill>
                          <a:srgbClr val="164B4F"/>
                        </a:solidFill>
                      </a:endParaRPr>
                    </a:p>
                  </a:txBody>
                  <a:tcPr>
                    <a:solidFill>
                      <a:schemeClr val="bg1"/>
                    </a:solidFill>
                  </a:tcPr>
                </a:tc>
                <a:tc>
                  <a:txBody>
                    <a:bodyPr/>
                    <a:lstStyle/>
                    <a:p>
                      <a:r>
                        <a:rPr lang="en-US" b="1" dirty="0" smtClean="0">
                          <a:solidFill>
                            <a:srgbClr val="164B4F"/>
                          </a:solidFill>
                        </a:rPr>
                        <a:t>27</a:t>
                      </a:r>
                      <a:endParaRPr lang="en-US" b="1" dirty="0">
                        <a:solidFill>
                          <a:srgbClr val="164B4F"/>
                        </a:solidFill>
                      </a:endParaRPr>
                    </a:p>
                  </a:txBody>
                  <a:tcPr>
                    <a:solidFill>
                      <a:schemeClr val="bg1"/>
                    </a:solidFill>
                  </a:tcPr>
                </a:tc>
                <a:tc>
                  <a:txBody>
                    <a:bodyPr/>
                    <a:lstStyle/>
                    <a:p>
                      <a:r>
                        <a:rPr lang="en-US" b="1" dirty="0" smtClean="0">
                          <a:solidFill>
                            <a:srgbClr val="164B4F"/>
                          </a:solidFill>
                        </a:rPr>
                        <a:t>28</a:t>
                      </a:r>
                      <a:endParaRPr lang="en-US" b="1" dirty="0">
                        <a:solidFill>
                          <a:srgbClr val="164B4F"/>
                        </a:solidFill>
                      </a:endParaRPr>
                    </a:p>
                  </a:txBody>
                  <a:tcPr>
                    <a:solidFill>
                      <a:schemeClr val="bg1"/>
                    </a:solidFill>
                  </a:tcPr>
                </a:tc>
                <a:tc>
                  <a:txBody>
                    <a:bodyPr/>
                    <a:lstStyle/>
                    <a:p>
                      <a:pPr algn="ctr"/>
                      <a:r>
                        <a:rPr lang="en-US" sz="1100" b="1" dirty="0" smtClean="0"/>
                        <a:t>70 Days</a:t>
                      </a:r>
                      <a:endParaRPr lang="en-US" sz="1100" b="1" dirty="0"/>
                    </a:p>
                  </a:txBody>
                  <a:tcPr>
                    <a:solidFill>
                      <a:schemeClr val="bg1"/>
                    </a:solidFill>
                  </a:tcPr>
                </a:tc>
              </a:tr>
              <a:tr h="330811">
                <a:tc>
                  <a:txBody>
                    <a:bodyPr/>
                    <a:lstStyle/>
                    <a:p>
                      <a:r>
                        <a:rPr lang="en-US" b="1" dirty="0" smtClean="0">
                          <a:solidFill>
                            <a:srgbClr val="164B4F"/>
                          </a:solidFill>
                        </a:rPr>
                        <a:t>29</a:t>
                      </a:r>
                      <a:endParaRPr lang="en-US" b="1" dirty="0">
                        <a:solidFill>
                          <a:srgbClr val="164B4F"/>
                        </a:solidFill>
                      </a:endParaRPr>
                    </a:p>
                  </a:txBody>
                  <a:tcPr>
                    <a:solidFill>
                      <a:schemeClr val="bg1"/>
                    </a:solidFill>
                  </a:tcPr>
                </a:tc>
                <a:tc>
                  <a:txBody>
                    <a:bodyPr/>
                    <a:lstStyle/>
                    <a:p>
                      <a:r>
                        <a:rPr lang="en-US" b="1" dirty="0" smtClean="0">
                          <a:solidFill>
                            <a:srgbClr val="164B4F"/>
                          </a:solidFill>
                        </a:rPr>
                        <a:t>30</a:t>
                      </a:r>
                      <a:endParaRPr lang="en-US" b="1" dirty="0">
                        <a:solidFill>
                          <a:srgbClr val="164B4F"/>
                        </a:solidFill>
                      </a:endParaRPr>
                    </a:p>
                  </a:txBody>
                  <a:tcPr>
                    <a:solidFill>
                      <a:schemeClr val="bg1"/>
                    </a:solidFill>
                  </a:tcPr>
                </a:tc>
                <a:tc>
                  <a:txBody>
                    <a:bodyPr/>
                    <a:lstStyle/>
                    <a:p>
                      <a:endParaRPr lang="en-US" b="1" dirty="0">
                        <a:solidFill>
                          <a:srgbClr val="164B4F"/>
                        </a:solidFill>
                      </a:endParaRPr>
                    </a:p>
                  </a:txBody>
                  <a:tcPr>
                    <a:solidFill>
                      <a:schemeClr val="bg1"/>
                    </a:solidFill>
                  </a:tcPr>
                </a:tc>
                <a:tc>
                  <a:txBody>
                    <a:bodyPr/>
                    <a:lstStyle/>
                    <a:p>
                      <a:endParaRPr lang="en-US" b="1" dirty="0">
                        <a:solidFill>
                          <a:srgbClr val="164B4F"/>
                        </a:solidFill>
                      </a:endParaRPr>
                    </a:p>
                  </a:txBody>
                  <a:tcPr>
                    <a:solidFill>
                      <a:schemeClr val="bg1"/>
                    </a:solidFill>
                  </a:tcPr>
                </a:tc>
                <a:tc>
                  <a:txBody>
                    <a:bodyPr/>
                    <a:lstStyle/>
                    <a:p>
                      <a:endParaRPr lang="en-US" b="1" dirty="0">
                        <a:solidFill>
                          <a:srgbClr val="164B4F"/>
                        </a:solidFill>
                      </a:endParaRPr>
                    </a:p>
                  </a:txBody>
                  <a:tcPr>
                    <a:solidFill>
                      <a:schemeClr val="bg1"/>
                    </a:solidFill>
                  </a:tcPr>
                </a:tc>
                <a:tc>
                  <a:txBody>
                    <a:bodyPr/>
                    <a:lstStyle/>
                    <a:p>
                      <a:endParaRPr lang="en-US" b="1" dirty="0">
                        <a:solidFill>
                          <a:srgbClr val="164B4F"/>
                        </a:solidFill>
                      </a:endParaRPr>
                    </a:p>
                  </a:txBody>
                  <a:tcPr>
                    <a:solidFill>
                      <a:schemeClr val="bg1"/>
                    </a:solidFill>
                  </a:tcPr>
                </a:tc>
                <a:tc>
                  <a:txBody>
                    <a:bodyPr/>
                    <a:lstStyle/>
                    <a:p>
                      <a:endParaRPr lang="en-US" b="1" dirty="0">
                        <a:solidFill>
                          <a:srgbClr val="164B4F"/>
                        </a:solidFill>
                      </a:endParaRPr>
                    </a:p>
                  </a:txBody>
                  <a:tcPr>
                    <a:solidFill>
                      <a:schemeClr val="bg1"/>
                    </a:solidFill>
                  </a:tcPr>
                </a:tc>
                <a:tc>
                  <a:txBody>
                    <a:bodyPr/>
                    <a:lstStyle/>
                    <a:p>
                      <a:pPr algn="ctr"/>
                      <a:r>
                        <a:rPr lang="en-US" sz="1100" b="1" dirty="0" smtClean="0"/>
                        <a:t>72 Days</a:t>
                      </a:r>
                      <a:endParaRPr lang="en-US" sz="1100" b="1" dirty="0"/>
                    </a:p>
                  </a:txBody>
                  <a:tcPr>
                    <a:solidFill>
                      <a:schemeClr val="bg1"/>
                    </a:solidFill>
                  </a:tcPr>
                </a:tc>
              </a:tr>
            </a:tbl>
          </a:graphicData>
        </a:graphic>
      </p:graphicFrame>
      <p:pic>
        <p:nvPicPr>
          <p:cNvPr id="31" name="Picture 6" descr="C:\Users\Rae\Desktop\wheat 5 png.pn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93333" l="0" r="87582"/>
                    </a14:imgEffect>
                  </a14:imgLayer>
                </a14:imgProps>
              </a:ext>
              <a:ext uri="{28A0092B-C50C-407E-A947-70E740481C1C}">
                <a14:useLocalDpi xmlns:a14="http://schemas.microsoft.com/office/drawing/2010/main" val="0"/>
              </a:ext>
            </a:extLst>
          </a:blip>
          <a:srcRect/>
          <a:stretch>
            <a:fillRect/>
          </a:stretch>
        </p:blipFill>
        <p:spPr bwMode="auto">
          <a:xfrm>
            <a:off x="189756" y="1916832"/>
            <a:ext cx="571321" cy="1232261"/>
          </a:xfrm>
          <a:prstGeom prst="rect">
            <a:avLst/>
          </a:prstGeom>
          <a:noFill/>
          <a:effectLst>
            <a:glow rad="127000">
              <a:schemeClr val="bg1">
                <a:alpha val="74000"/>
              </a:schemeClr>
            </a:glow>
          </a:effectLst>
          <a:extLst>
            <a:ext uri="{909E8E84-426E-40DD-AFC4-6F175D3DCCD1}">
              <a14:hiddenFill xmlns:a14="http://schemas.microsoft.com/office/drawing/2010/main">
                <a:solidFill>
                  <a:srgbClr val="FFFFFF"/>
                </a:solidFill>
              </a14:hiddenFill>
            </a:ext>
          </a:extLst>
        </p:spPr>
      </p:pic>
      <p:sp>
        <p:nvSpPr>
          <p:cNvPr id="32" name="Notched Right Arrow 31"/>
          <p:cNvSpPr/>
          <p:nvPr/>
        </p:nvSpPr>
        <p:spPr>
          <a:xfrm rot="7691490">
            <a:off x="4568809" y="1151775"/>
            <a:ext cx="1220345" cy="484632"/>
          </a:xfrm>
          <a:prstGeom prst="notchedRightArrow">
            <a:avLst>
              <a:gd name="adj1" fmla="val 39532"/>
              <a:gd name="adj2" fmla="val 61096"/>
            </a:avLst>
          </a:prstGeom>
          <a:gradFill flip="none" rotWithShape="1">
            <a:gsLst>
              <a:gs pos="53000">
                <a:srgbClr val="FFFF00"/>
              </a:gs>
              <a:gs pos="36000">
                <a:srgbClr val="FF0000"/>
              </a:gs>
              <a:gs pos="76000">
                <a:srgbClr val="00FF00"/>
              </a:gs>
              <a:gs pos="91000">
                <a:schemeClr val="tx2"/>
              </a:gs>
            </a:gsLst>
            <a:path path="rect">
              <a:fillToRect l="100000" t="100000"/>
            </a:path>
            <a:tileRect r="-100000" b="-100000"/>
          </a:gradFill>
          <a:ln w="38100">
            <a:solidFill>
              <a:srgbClr val="3333FF"/>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aphicFrame>
        <p:nvGraphicFramePr>
          <p:cNvPr id="3" name="Table 2"/>
          <p:cNvGraphicFramePr>
            <a:graphicFrameLocks noGrp="1"/>
          </p:cNvGraphicFramePr>
          <p:nvPr>
            <p:extLst>
              <p:ext uri="{D42A27DB-BD31-4B8C-83A1-F6EECF244321}">
                <p14:modId xmlns:p14="http://schemas.microsoft.com/office/powerpoint/2010/main" val="556794916"/>
              </p:ext>
            </p:extLst>
          </p:nvPr>
        </p:nvGraphicFramePr>
        <p:xfrm>
          <a:off x="5302324" y="2621672"/>
          <a:ext cx="6624736" cy="1188720"/>
        </p:xfrm>
        <a:graphic>
          <a:graphicData uri="http://schemas.openxmlformats.org/drawingml/2006/table">
            <a:tbl>
              <a:tblPr firstRow="1" bandRow="1">
                <a:tableStyleId>{3B4B98B0-60AC-42C2-AFA5-B58CD77FA1E5}</a:tableStyleId>
              </a:tblPr>
              <a:tblGrid>
                <a:gridCol w="6624736"/>
              </a:tblGrid>
              <a:tr h="370840">
                <a:tc>
                  <a:txBody>
                    <a:bodyPr/>
                    <a:lstStyle/>
                    <a:p>
                      <a:r>
                        <a:rPr lang="en-US" dirty="0" smtClean="0">
                          <a:solidFill>
                            <a:schemeClr val="bg1"/>
                          </a:solidFill>
                          <a:latin typeface="Comic Sans MS" pitchFamily="66" charset="0"/>
                        </a:rPr>
                        <a:t>8</a:t>
                      </a:r>
                      <a:r>
                        <a:rPr lang="en-US" baseline="30000" dirty="0" smtClean="0">
                          <a:solidFill>
                            <a:schemeClr val="bg1"/>
                          </a:solidFill>
                          <a:latin typeface="Comic Sans MS" pitchFamily="66" charset="0"/>
                        </a:rPr>
                        <a:t>th</a:t>
                      </a:r>
                      <a:r>
                        <a:rPr lang="en-US" dirty="0" smtClean="0">
                          <a:solidFill>
                            <a:schemeClr val="bg1"/>
                          </a:solidFill>
                          <a:latin typeface="Comic Sans MS" pitchFamily="66" charset="0"/>
                        </a:rPr>
                        <a:t>: 50</a:t>
                      </a:r>
                      <a:r>
                        <a:rPr lang="en-US" baseline="30000" dirty="0" smtClean="0">
                          <a:solidFill>
                            <a:schemeClr val="bg1"/>
                          </a:solidFill>
                          <a:latin typeface="Comic Sans MS" pitchFamily="66" charset="0"/>
                        </a:rPr>
                        <a:t>th</a:t>
                      </a:r>
                      <a:r>
                        <a:rPr lang="en-US" baseline="0" dirty="0" smtClean="0">
                          <a:solidFill>
                            <a:schemeClr val="bg1"/>
                          </a:solidFill>
                          <a:latin typeface="Comic Sans MS" pitchFamily="66" charset="0"/>
                        </a:rPr>
                        <a:t> Day of Omer Count Pattern at Mt Sinai </a:t>
                      </a:r>
                      <a:r>
                        <a:rPr lang="en-US" sz="1600" baseline="0" dirty="0" smtClean="0">
                          <a:solidFill>
                            <a:srgbClr val="FFFF00"/>
                          </a:solidFill>
                          <a:latin typeface="Comic Sans MS" pitchFamily="66" charset="0"/>
                        </a:rPr>
                        <a:t>[Shavuot]; </a:t>
                      </a:r>
                      <a:r>
                        <a:rPr lang="en-US" baseline="0" dirty="0" smtClean="0">
                          <a:solidFill>
                            <a:schemeClr val="bg1"/>
                          </a:solidFill>
                          <a:latin typeface="Comic Sans MS" pitchFamily="66" charset="0"/>
                        </a:rPr>
                        <a:t>Moses Receives Book of the Covenant; </a:t>
                      </a:r>
                      <a:br>
                        <a:rPr lang="en-US" baseline="0" dirty="0" smtClean="0">
                          <a:solidFill>
                            <a:schemeClr val="bg1"/>
                          </a:solidFill>
                          <a:latin typeface="Comic Sans MS" pitchFamily="66" charset="0"/>
                        </a:rPr>
                      </a:br>
                      <a:r>
                        <a:rPr lang="en-US" baseline="0" dirty="0" smtClean="0">
                          <a:solidFill>
                            <a:schemeClr val="bg1"/>
                          </a:solidFill>
                          <a:latin typeface="Comic Sans MS" pitchFamily="66" charset="0"/>
                        </a:rPr>
                        <a:t>People accept Yahuah’s Covenant </a:t>
                      </a:r>
                      <a:r>
                        <a:rPr lang="en-US" sz="1400" baseline="0" dirty="0" smtClean="0">
                          <a:solidFill>
                            <a:srgbClr val="FFFF00"/>
                          </a:solidFill>
                          <a:latin typeface="Comic Sans MS" pitchFamily="66" charset="0"/>
                        </a:rPr>
                        <a:t>[3</a:t>
                      </a:r>
                      <a:r>
                        <a:rPr lang="en-US" sz="1400" baseline="30000" dirty="0" smtClean="0">
                          <a:solidFill>
                            <a:srgbClr val="FFFF00"/>
                          </a:solidFill>
                          <a:latin typeface="Comic Sans MS" pitchFamily="66" charset="0"/>
                        </a:rPr>
                        <a:t>rd</a:t>
                      </a:r>
                      <a:r>
                        <a:rPr lang="en-US" sz="1400" baseline="0" dirty="0" smtClean="0">
                          <a:solidFill>
                            <a:srgbClr val="FFFF00"/>
                          </a:solidFill>
                          <a:latin typeface="Comic Sans MS" pitchFamily="66" charset="0"/>
                        </a:rPr>
                        <a:t> time];   </a:t>
                      </a:r>
                      <a:r>
                        <a:rPr lang="en-US" baseline="0" dirty="0" smtClean="0">
                          <a:solidFill>
                            <a:schemeClr val="bg1"/>
                          </a:solidFill>
                          <a:latin typeface="Comic Sans MS" pitchFamily="66" charset="0"/>
                        </a:rPr>
                        <a:t/>
                      </a:r>
                      <a:br>
                        <a:rPr lang="en-US" baseline="0" dirty="0" smtClean="0">
                          <a:solidFill>
                            <a:schemeClr val="bg1"/>
                          </a:solidFill>
                          <a:latin typeface="Comic Sans MS" pitchFamily="66" charset="0"/>
                        </a:rPr>
                      </a:br>
                      <a:r>
                        <a:rPr lang="en-US" baseline="0" dirty="0" smtClean="0">
                          <a:solidFill>
                            <a:schemeClr val="bg1"/>
                          </a:solidFill>
                          <a:latin typeface="Comic Sans MS" pitchFamily="66" charset="0"/>
                        </a:rPr>
                        <a:t>Blood Ratification of Book of the Covenant &amp; the people.</a:t>
                      </a:r>
                      <a:endParaRPr lang="en-US" dirty="0">
                        <a:solidFill>
                          <a:schemeClr val="bg1"/>
                        </a:solidFill>
                        <a:latin typeface="Comic Sans MS" pitchFamily="66" charset="0"/>
                      </a:endParaRPr>
                    </a:p>
                  </a:txBody>
                  <a:tcPr>
                    <a:cell3D prstMaterial="dkEdge">
                      <a:bevel/>
                      <a:lightRig rig="flood" dir="t"/>
                    </a:cell3D>
                    <a:solidFill>
                      <a:srgbClr val="00B050"/>
                    </a:solidFill>
                  </a:tcPr>
                </a:tc>
              </a:tr>
            </a:tbl>
          </a:graphicData>
        </a:graphic>
      </p:graphicFrame>
      <p:graphicFrame>
        <p:nvGraphicFramePr>
          <p:cNvPr id="25" name="Table 24"/>
          <p:cNvGraphicFramePr>
            <a:graphicFrameLocks noGrp="1"/>
          </p:cNvGraphicFramePr>
          <p:nvPr>
            <p:extLst>
              <p:ext uri="{D42A27DB-BD31-4B8C-83A1-F6EECF244321}">
                <p14:modId xmlns:p14="http://schemas.microsoft.com/office/powerpoint/2010/main" val="3543276179"/>
              </p:ext>
            </p:extLst>
          </p:nvPr>
        </p:nvGraphicFramePr>
        <p:xfrm>
          <a:off x="5302324" y="2235984"/>
          <a:ext cx="6624736" cy="370840"/>
        </p:xfrm>
        <a:graphic>
          <a:graphicData uri="http://schemas.openxmlformats.org/drawingml/2006/table">
            <a:tbl>
              <a:tblPr firstRow="1" bandRow="1">
                <a:tableStyleId>{3B4B98B0-60AC-42C2-AFA5-B58CD77FA1E5}</a:tableStyleId>
              </a:tblPr>
              <a:tblGrid>
                <a:gridCol w="6624736"/>
              </a:tblGrid>
              <a:tr h="370840">
                <a:tc>
                  <a:txBody>
                    <a:bodyPr/>
                    <a:lstStyle/>
                    <a:p>
                      <a:r>
                        <a:rPr lang="en-US" b="1" baseline="0" dirty="0" smtClean="0">
                          <a:latin typeface="Comic Sans MS" pitchFamily="66" charset="0"/>
                        </a:rPr>
                        <a:t>7</a:t>
                      </a:r>
                      <a:r>
                        <a:rPr lang="en-US" b="1" baseline="30000" dirty="0" smtClean="0">
                          <a:latin typeface="Comic Sans MS" pitchFamily="66" charset="0"/>
                        </a:rPr>
                        <a:t>th</a:t>
                      </a:r>
                      <a:r>
                        <a:rPr lang="en-US" b="1" dirty="0" smtClean="0">
                          <a:latin typeface="Comic Sans MS" pitchFamily="66" charset="0"/>
                        </a:rPr>
                        <a:t>: 49</a:t>
                      </a:r>
                      <a:r>
                        <a:rPr lang="en-US" b="1" baseline="30000" dirty="0" smtClean="0">
                          <a:latin typeface="Comic Sans MS" pitchFamily="66" charset="0"/>
                        </a:rPr>
                        <a:t>th</a:t>
                      </a:r>
                      <a:r>
                        <a:rPr lang="en-US" b="1" dirty="0" smtClean="0">
                          <a:latin typeface="Comic Sans MS" pitchFamily="66" charset="0"/>
                        </a:rPr>
                        <a:t> Day of Omer Count; 7 completed weeks.</a:t>
                      </a:r>
                      <a:endParaRPr lang="en-US" b="1" dirty="0">
                        <a:latin typeface="Comic Sans MS" pitchFamily="66" charset="0"/>
                      </a:endParaRPr>
                    </a:p>
                  </a:txBody>
                  <a:tcPr>
                    <a:cell3D prstMaterial="dkEdge">
                      <a:bevel/>
                      <a:lightRig rig="flood" dir="t"/>
                    </a:cell3D>
                    <a:solidFill>
                      <a:schemeClr val="accent1">
                        <a:lumMod val="40000"/>
                        <a:lumOff val="60000"/>
                      </a:schemeClr>
                    </a:solidFill>
                  </a:tcPr>
                </a:tc>
              </a:tr>
            </a:tbl>
          </a:graphicData>
        </a:graphic>
      </p:graphicFrame>
      <p:graphicFrame>
        <p:nvGraphicFramePr>
          <p:cNvPr id="30" name="Table 29"/>
          <p:cNvGraphicFramePr>
            <a:graphicFrameLocks noGrp="1"/>
          </p:cNvGraphicFramePr>
          <p:nvPr>
            <p:extLst>
              <p:ext uri="{D42A27DB-BD31-4B8C-83A1-F6EECF244321}">
                <p14:modId xmlns:p14="http://schemas.microsoft.com/office/powerpoint/2010/main" val="2096230417"/>
              </p:ext>
            </p:extLst>
          </p:nvPr>
        </p:nvGraphicFramePr>
        <p:xfrm>
          <a:off x="5302324" y="1844824"/>
          <a:ext cx="6624736" cy="370840"/>
        </p:xfrm>
        <a:graphic>
          <a:graphicData uri="http://schemas.openxmlformats.org/drawingml/2006/table">
            <a:tbl>
              <a:tblPr firstRow="1" bandRow="1">
                <a:tableStyleId>{3B4B98B0-60AC-42C2-AFA5-B58CD77FA1E5}</a:tableStyleId>
              </a:tblPr>
              <a:tblGrid>
                <a:gridCol w="6624736"/>
              </a:tblGrid>
              <a:tr h="370840">
                <a:tc>
                  <a:txBody>
                    <a:bodyPr/>
                    <a:lstStyle/>
                    <a:p>
                      <a:r>
                        <a:rPr lang="en-US" b="1" dirty="0" smtClean="0">
                          <a:latin typeface="Comic Sans MS" pitchFamily="66" charset="0"/>
                        </a:rPr>
                        <a:t>1</a:t>
                      </a:r>
                      <a:r>
                        <a:rPr lang="en-US" b="1" baseline="30000" dirty="0" smtClean="0">
                          <a:latin typeface="Comic Sans MS" pitchFamily="66" charset="0"/>
                        </a:rPr>
                        <a:t>st</a:t>
                      </a:r>
                      <a:r>
                        <a:rPr lang="en-US" b="1" dirty="0" smtClean="0">
                          <a:latin typeface="Comic Sans MS" pitchFamily="66" charset="0"/>
                        </a:rPr>
                        <a:t> – 6</a:t>
                      </a:r>
                      <a:r>
                        <a:rPr lang="en-US" b="1" baseline="30000" dirty="0" smtClean="0">
                          <a:latin typeface="Comic Sans MS" pitchFamily="66" charset="0"/>
                        </a:rPr>
                        <a:t>th</a:t>
                      </a:r>
                      <a:r>
                        <a:rPr lang="en-US" b="1" dirty="0" smtClean="0">
                          <a:latin typeface="Comic Sans MS" pitchFamily="66" charset="0"/>
                        </a:rPr>
                        <a:t>: Omer Count #43 - #48 in the 3</a:t>
                      </a:r>
                      <a:r>
                        <a:rPr lang="en-US" b="1" baseline="30000" dirty="0" smtClean="0">
                          <a:latin typeface="Comic Sans MS" pitchFamily="66" charset="0"/>
                        </a:rPr>
                        <a:t>rd</a:t>
                      </a:r>
                      <a:r>
                        <a:rPr lang="en-US" b="1" dirty="0" smtClean="0">
                          <a:latin typeface="Comic Sans MS" pitchFamily="66" charset="0"/>
                        </a:rPr>
                        <a:t> Month.</a:t>
                      </a:r>
                      <a:endParaRPr lang="en-US" b="1" dirty="0">
                        <a:latin typeface="Comic Sans MS" pitchFamily="66" charset="0"/>
                      </a:endParaRPr>
                    </a:p>
                  </a:txBody>
                  <a:tcPr>
                    <a:cell3D prstMaterial="dkEdge">
                      <a:bevel/>
                      <a:lightRig rig="flood" dir="t"/>
                    </a:cell3D>
                    <a:solidFill>
                      <a:srgbClr val="FFFF99"/>
                    </a:solidFill>
                  </a:tcPr>
                </a:tc>
              </a:tr>
            </a:tbl>
          </a:graphicData>
        </a:graphic>
      </p:graphicFrame>
      <p:pic>
        <p:nvPicPr>
          <p:cNvPr id="1026" name="Picture 2" descr="C:\Users\Rae\Desktop\2.20 Josh Enoch #4\2.20 art\Mt sinai in ligh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38628" y="4077072"/>
            <a:ext cx="3456384" cy="2340260"/>
          </a:xfrm>
          <a:prstGeom prst="roundRect">
            <a:avLst>
              <a:gd name="adj" fmla="val 16667"/>
            </a:avLst>
          </a:prstGeom>
          <a:ln>
            <a:noFill/>
          </a:ln>
          <a:effectLst>
            <a:glow rad="431800">
              <a:srgbClr val="5D2D2D"/>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333772" y="3861048"/>
            <a:ext cx="7704856" cy="3000821"/>
          </a:xfrm>
          <a:prstGeom prst="rect">
            <a:avLst/>
          </a:prstGeom>
          <a:noFill/>
        </p:spPr>
        <p:txBody>
          <a:bodyPr wrap="square" rtlCol="0">
            <a:spAutoFit/>
            <a:scene3d>
              <a:camera prst="orthographicFront"/>
              <a:lightRig rig="threePt" dir="t"/>
            </a:scene3d>
            <a:sp3d extrusionH="57150">
              <a:bevelT w="38100" h="38100" prst="angle"/>
            </a:sp3d>
          </a:bodyPr>
          <a:lstStyle/>
          <a:p>
            <a:pPr>
              <a:lnSpc>
                <a:spcPct val="150000"/>
              </a:lnSpc>
            </a:pPr>
            <a:r>
              <a:rPr lang="en-US" b="1" u="sng" dirty="0" smtClean="0">
                <a:effectLst>
                  <a:glow rad="127000">
                    <a:schemeClr val="bg1"/>
                  </a:glow>
                </a:effectLst>
                <a:latin typeface="Comic Sans MS" pitchFamily="66" charset="0"/>
              </a:rPr>
              <a:t>Note</a:t>
            </a:r>
            <a:r>
              <a:rPr lang="en-US" dirty="0" smtClean="0">
                <a:effectLst>
                  <a:glow rad="127000">
                    <a:schemeClr val="bg1"/>
                  </a:glow>
                </a:effectLst>
                <a:latin typeface="Comic Sans MS" pitchFamily="66" charset="0"/>
              </a:rPr>
              <a:t>:  </a:t>
            </a:r>
            <a:r>
              <a:rPr lang="en-US" dirty="0" smtClean="0">
                <a:effectLst>
                  <a:glow rad="127000">
                    <a:srgbClr val="BCFFDE"/>
                  </a:glow>
                </a:effectLst>
                <a:latin typeface="Comic Sans MS" pitchFamily="66" charset="0"/>
              </a:rPr>
              <a:t>Tracking every Covenant Calendar count of </a:t>
            </a:r>
            <a:r>
              <a:rPr lang="en-US" b="1" dirty="0" smtClean="0">
                <a:solidFill>
                  <a:srgbClr val="0070C0"/>
                </a:solidFill>
                <a:effectLst>
                  <a:glow rad="127000">
                    <a:srgbClr val="BCFFDE"/>
                  </a:glow>
                </a:effectLst>
                <a:latin typeface="Comic Sans MS" pitchFamily="66" charset="0"/>
              </a:rPr>
              <a:t>Yahuah</a:t>
            </a:r>
            <a:r>
              <a:rPr lang="en-US" dirty="0" smtClean="0">
                <a:effectLst>
                  <a:glow rad="127000">
                    <a:srgbClr val="BCFFDE"/>
                  </a:glow>
                </a:effectLst>
                <a:latin typeface="Comic Sans MS" pitchFamily="66" charset="0"/>
              </a:rPr>
              <a:t> from </a:t>
            </a:r>
            <a:br>
              <a:rPr lang="en-US" dirty="0" smtClean="0">
                <a:effectLst>
                  <a:glow rad="127000">
                    <a:srgbClr val="BCFFDE"/>
                  </a:glow>
                </a:effectLst>
                <a:latin typeface="Comic Sans MS" pitchFamily="66" charset="0"/>
              </a:rPr>
            </a:br>
            <a:r>
              <a:rPr lang="en-US" dirty="0" smtClean="0">
                <a:effectLst>
                  <a:glow rad="127000">
                    <a:srgbClr val="BCFFDE"/>
                  </a:glow>
                </a:effectLst>
                <a:latin typeface="Comic Sans MS" pitchFamily="66" charset="0"/>
              </a:rPr>
              <a:t>the 1</a:t>
            </a:r>
            <a:r>
              <a:rPr lang="en-US" baseline="30000" dirty="0" smtClean="0">
                <a:effectLst>
                  <a:glow rad="127000">
                    <a:srgbClr val="BCFFDE"/>
                  </a:glow>
                </a:effectLst>
                <a:latin typeface="Comic Sans MS" pitchFamily="66" charset="0"/>
              </a:rPr>
              <a:t>st</a:t>
            </a:r>
            <a:r>
              <a:rPr lang="en-US" dirty="0" smtClean="0">
                <a:effectLst>
                  <a:glow rad="127000">
                    <a:srgbClr val="BCFFDE"/>
                  </a:glow>
                </a:effectLst>
                <a:latin typeface="Comic Sans MS" pitchFamily="66" charset="0"/>
              </a:rPr>
              <a:t> Month, to the 2</a:t>
            </a:r>
            <a:r>
              <a:rPr lang="en-US" baseline="30000" dirty="0" smtClean="0">
                <a:effectLst>
                  <a:glow rad="127000">
                    <a:srgbClr val="BCFFDE"/>
                  </a:glow>
                </a:effectLst>
                <a:latin typeface="Comic Sans MS" pitchFamily="66" charset="0"/>
              </a:rPr>
              <a:t>nd</a:t>
            </a:r>
            <a:r>
              <a:rPr lang="en-US" dirty="0" smtClean="0">
                <a:effectLst>
                  <a:glow rad="127000">
                    <a:srgbClr val="BCFFDE"/>
                  </a:glow>
                </a:effectLst>
                <a:latin typeface="Comic Sans MS" pitchFamily="66" charset="0"/>
              </a:rPr>
              <a:t> Month, then to Shavuot in the 3</a:t>
            </a:r>
            <a:r>
              <a:rPr lang="en-US" baseline="30000" dirty="0" smtClean="0">
                <a:effectLst>
                  <a:glow rad="127000">
                    <a:srgbClr val="BCFFDE"/>
                  </a:glow>
                </a:effectLst>
                <a:latin typeface="Comic Sans MS" pitchFamily="66" charset="0"/>
              </a:rPr>
              <a:t>rd</a:t>
            </a:r>
            <a:r>
              <a:rPr lang="en-US" dirty="0" smtClean="0">
                <a:effectLst>
                  <a:glow rad="127000">
                    <a:srgbClr val="BCFFDE"/>
                  </a:glow>
                </a:effectLst>
                <a:latin typeface="Comic Sans MS" pitchFamily="66" charset="0"/>
              </a:rPr>
              <a:t> Month brings the calendar count to exactly the 50</a:t>
            </a:r>
            <a:r>
              <a:rPr lang="en-US" baseline="30000" dirty="0" smtClean="0">
                <a:effectLst>
                  <a:glow rad="127000">
                    <a:srgbClr val="BCFFDE"/>
                  </a:glow>
                </a:effectLst>
                <a:latin typeface="Comic Sans MS" pitchFamily="66" charset="0"/>
              </a:rPr>
              <a:t>th</a:t>
            </a:r>
            <a:r>
              <a:rPr lang="en-US" dirty="0" smtClean="0">
                <a:effectLst>
                  <a:glow rad="127000">
                    <a:srgbClr val="BCFFDE"/>
                  </a:glow>
                </a:effectLst>
                <a:latin typeface="Comic Sans MS" pitchFamily="66" charset="0"/>
              </a:rPr>
              <a:t> day </a:t>
            </a:r>
            <a:r>
              <a:rPr lang="en-US" u="sng" dirty="0" smtClean="0">
                <a:effectLst>
                  <a:glow rad="127000">
                    <a:srgbClr val="BCFFDE"/>
                  </a:glow>
                </a:effectLst>
                <a:latin typeface="Comic Sans MS" pitchFamily="66" charset="0"/>
              </a:rPr>
              <a:t>with </a:t>
            </a:r>
            <a:r>
              <a:rPr lang="en-US" dirty="0" smtClean="0">
                <a:effectLst>
                  <a:glow rad="127000">
                    <a:srgbClr val="BCFFDE"/>
                  </a:glow>
                </a:effectLst>
                <a:latin typeface="Comic Sans MS" pitchFamily="66" charset="0"/>
              </a:rPr>
              <a:t>p</a:t>
            </a:r>
            <a:r>
              <a:rPr lang="en-US" u="sng" dirty="0" smtClean="0">
                <a:effectLst>
                  <a:glow rad="127000">
                    <a:srgbClr val="BCFFDE"/>
                  </a:glow>
                </a:effectLst>
                <a:latin typeface="Comic Sans MS" pitchFamily="66" charset="0"/>
              </a:rPr>
              <a:t>recision</a:t>
            </a:r>
            <a:r>
              <a:rPr lang="en-US" dirty="0" smtClean="0">
                <a:effectLst>
                  <a:glow rad="127000">
                    <a:srgbClr val="BCFFDE"/>
                  </a:glow>
                </a:effectLst>
                <a:latin typeface="Comic Sans MS" pitchFamily="66" charset="0"/>
              </a:rPr>
              <a:t>.  </a:t>
            </a:r>
          </a:p>
          <a:p>
            <a:pPr>
              <a:lnSpc>
                <a:spcPct val="150000"/>
              </a:lnSpc>
            </a:pPr>
            <a:r>
              <a:rPr lang="en-US" dirty="0" smtClean="0">
                <a:effectLst>
                  <a:glow rad="101600">
                    <a:srgbClr val="FFFF00"/>
                  </a:glow>
                </a:effectLst>
                <a:latin typeface="Comic Sans MS" pitchFamily="66" charset="0"/>
              </a:rPr>
              <a:t>There is no guessing that the events of Exodus 19-24 </a:t>
            </a:r>
            <a:r>
              <a:rPr lang="en-US" u="sng" dirty="0" smtClean="0">
                <a:effectLst>
                  <a:glow rad="101600">
                    <a:srgbClr val="FFFF00"/>
                  </a:glow>
                </a:effectLst>
                <a:latin typeface="Comic Sans MS" pitchFamily="66" charset="0"/>
              </a:rPr>
              <a:t>reveal</a:t>
            </a:r>
            <a:r>
              <a:rPr lang="en-US" dirty="0" smtClean="0">
                <a:effectLst>
                  <a:glow rad="101600">
                    <a:srgbClr val="FFFF00"/>
                  </a:glow>
                </a:effectLst>
                <a:latin typeface="Comic Sans MS" pitchFamily="66" charset="0"/>
              </a:rPr>
              <a:t> </a:t>
            </a:r>
            <a:br>
              <a:rPr lang="en-US" dirty="0" smtClean="0">
                <a:effectLst>
                  <a:glow rad="101600">
                    <a:srgbClr val="FFFF00"/>
                  </a:glow>
                </a:effectLst>
                <a:latin typeface="Comic Sans MS" pitchFamily="66" charset="0"/>
              </a:rPr>
            </a:br>
            <a:r>
              <a:rPr lang="en-US" dirty="0" smtClean="0">
                <a:effectLst>
                  <a:glow rad="101600">
                    <a:srgbClr val="FFFF00"/>
                  </a:glow>
                </a:effectLst>
                <a:latin typeface="Comic Sans MS" pitchFamily="66" charset="0"/>
              </a:rPr>
              <a:t>the Shavuot </a:t>
            </a:r>
            <a:r>
              <a:rPr lang="en-US" sz="1400" dirty="0" smtClean="0">
                <a:effectLst>
                  <a:glow rad="101600">
                    <a:srgbClr val="FFFF00"/>
                  </a:glow>
                </a:effectLst>
                <a:latin typeface="Comic Sans MS" pitchFamily="66" charset="0"/>
              </a:rPr>
              <a:t>[Pentecost]  </a:t>
            </a:r>
            <a:r>
              <a:rPr lang="en-US" dirty="0" smtClean="0">
                <a:effectLst>
                  <a:glow rad="101600">
                    <a:srgbClr val="FFFF00"/>
                  </a:glow>
                </a:effectLst>
                <a:latin typeface="Comic Sans MS" pitchFamily="66" charset="0"/>
              </a:rPr>
              <a:t>Appointed Time </a:t>
            </a:r>
            <a:r>
              <a:rPr lang="en-US" u="sng" dirty="0" smtClean="0">
                <a:effectLst>
                  <a:glow rad="101600">
                    <a:srgbClr val="FFFF00"/>
                  </a:glow>
                </a:effectLst>
                <a:latin typeface="Comic Sans MS" pitchFamily="66" charset="0"/>
              </a:rPr>
              <a:t>Pattern</a:t>
            </a:r>
            <a:r>
              <a:rPr lang="en-US" dirty="0" smtClean="0">
                <a:effectLst>
                  <a:glow rad="101600">
                    <a:srgbClr val="FFFF00"/>
                  </a:glow>
                </a:effectLst>
                <a:latin typeface="Comic Sans MS" pitchFamily="66" charset="0"/>
              </a:rPr>
              <a:t>. </a:t>
            </a:r>
          </a:p>
          <a:p>
            <a:pPr>
              <a:lnSpc>
                <a:spcPct val="150000"/>
              </a:lnSpc>
            </a:pPr>
            <a:r>
              <a:rPr lang="en-US" dirty="0" smtClean="0">
                <a:solidFill>
                  <a:schemeClr val="bg1"/>
                </a:solidFill>
                <a:effectLst>
                  <a:glow rad="152400">
                    <a:schemeClr val="accent6">
                      <a:lumMod val="50000"/>
                      <a:alpha val="86000"/>
                    </a:schemeClr>
                  </a:glow>
                </a:effectLst>
                <a:latin typeface="Comic Sans MS" pitchFamily="66" charset="0"/>
              </a:rPr>
              <a:t>The count is definitely about the reminder of </a:t>
            </a:r>
            <a:r>
              <a:rPr lang="en-US" b="1" dirty="0" smtClean="0">
                <a:solidFill>
                  <a:srgbClr val="00FFFF"/>
                </a:solidFill>
                <a:effectLst>
                  <a:glow rad="152400">
                    <a:schemeClr val="accent6">
                      <a:lumMod val="50000"/>
                      <a:alpha val="86000"/>
                    </a:schemeClr>
                  </a:glow>
                </a:effectLst>
                <a:latin typeface="Comic Sans MS" pitchFamily="66" charset="0"/>
              </a:rPr>
              <a:t>Yahuah’s</a:t>
            </a:r>
            <a:r>
              <a:rPr lang="en-US" dirty="0" smtClean="0">
                <a:solidFill>
                  <a:schemeClr val="bg1"/>
                </a:solidFill>
                <a:effectLst>
                  <a:glow rad="152400">
                    <a:schemeClr val="accent6">
                      <a:lumMod val="50000"/>
                      <a:alpha val="86000"/>
                    </a:schemeClr>
                  </a:glow>
                </a:effectLst>
                <a:latin typeface="Comic Sans MS" pitchFamily="66" charset="0"/>
              </a:rPr>
              <a:t> everlasting instructions for a nation – not just individual patriarchal families.</a:t>
            </a:r>
            <a:endParaRPr lang="en-US" dirty="0">
              <a:solidFill>
                <a:schemeClr val="bg1"/>
              </a:solidFill>
              <a:effectLst>
                <a:glow rad="152400">
                  <a:schemeClr val="accent6">
                    <a:lumMod val="50000"/>
                    <a:alpha val="86000"/>
                  </a:schemeClr>
                </a:glow>
              </a:effectLst>
              <a:latin typeface="Comic Sans MS" pitchFamily="66" charset="0"/>
            </a:endParaRPr>
          </a:p>
        </p:txBody>
      </p:sp>
      <p:sp>
        <p:nvSpPr>
          <p:cNvPr id="33" name="TextBox 32"/>
          <p:cNvSpPr txBox="1"/>
          <p:nvPr/>
        </p:nvSpPr>
        <p:spPr>
          <a:xfrm>
            <a:off x="8473274" y="6200439"/>
            <a:ext cx="2745188" cy="408623"/>
          </a:xfrm>
          <a:prstGeom prst="roundRect">
            <a:avLst>
              <a:gd name="adj" fmla="val 33156"/>
            </a:avLst>
          </a:prstGeom>
          <a:effectLst>
            <a:glow rad="152400">
              <a:srgbClr val="FFFFCC"/>
            </a:glow>
            <a:outerShdw blurRad="40000" dist="23000" dir="5400000" rotWithShape="0">
              <a:srgbClr val="000000">
                <a:alpha val="35000"/>
              </a:srgbClr>
            </a:outerShdw>
          </a:effectLst>
        </p:spPr>
        <p:style>
          <a:lnRef idx="0">
            <a:schemeClr val="dk1"/>
          </a:lnRef>
          <a:fillRef idx="3">
            <a:schemeClr val="dk1"/>
          </a:fillRef>
          <a:effectRef idx="3">
            <a:schemeClr val="dk1"/>
          </a:effectRef>
          <a:fontRef idx="minor">
            <a:schemeClr val="lt1"/>
          </a:fontRef>
        </p:style>
        <p:txBody>
          <a:bodyPr wrap="square" rtlCol="0">
            <a:spAutoFit/>
          </a:bodyPr>
          <a:lstStyle/>
          <a:p>
            <a:pPr algn="ctr">
              <a:lnSpc>
                <a:spcPct val="90000"/>
              </a:lnSpc>
            </a:pPr>
            <a:r>
              <a:rPr lang="en-US" sz="2000" b="1" dirty="0" smtClean="0">
                <a:latin typeface="MV Boli" pitchFamily="2" charset="0"/>
                <a:cs typeface="MV Boli" pitchFamily="2" charset="0"/>
              </a:rPr>
              <a:t>End of Review (d)</a:t>
            </a:r>
            <a:endParaRPr lang="en-US" sz="2000" b="1" dirty="0">
              <a:latin typeface="MV Boli" pitchFamily="2" charset="0"/>
              <a:cs typeface="MV Boli" pitchFamily="2" charset="0"/>
            </a:endParaRPr>
          </a:p>
        </p:txBody>
      </p:sp>
      <p:sp>
        <p:nvSpPr>
          <p:cNvPr id="2" name="TextBox 1"/>
          <p:cNvSpPr txBox="1"/>
          <p:nvPr/>
        </p:nvSpPr>
        <p:spPr>
          <a:xfrm>
            <a:off x="5227806" y="1134928"/>
            <a:ext cx="6843270" cy="646331"/>
          </a:xfrm>
          <a:prstGeom prst="rect">
            <a:avLst/>
          </a:prstGeom>
          <a:noFill/>
        </p:spPr>
        <p:txBody>
          <a:bodyPr wrap="square" rtlCol="0">
            <a:spAutoFit/>
            <a:scene3d>
              <a:camera prst="orthographicFront"/>
              <a:lightRig rig="threePt" dir="t"/>
            </a:scene3d>
            <a:sp3d extrusionH="57150">
              <a:bevelT w="38100" h="38100"/>
            </a:sp3d>
          </a:bodyPr>
          <a:lstStyle/>
          <a:p>
            <a:pPr algn="ctr">
              <a:lnSpc>
                <a:spcPct val="90000"/>
              </a:lnSpc>
            </a:pPr>
            <a:r>
              <a:rPr lang="en-US" sz="2000" b="1" dirty="0" smtClean="0">
                <a:solidFill>
                  <a:schemeClr val="accent3">
                    <a:lumMod val="50000"/>
                  </a:schemeClr>
                </a:solidFill>
                <a:effectLst>
                  <a:glow rad="101600">
                    <a:srgbClr val="FFFF00"/>
                  </a:glow>
                </a:effectLst>
                <a:latin typeface="Comic Sans MS" pitchFamily="66" charset="0"/>
              </a:rPr>
              <a:t>Some say there is no momentous event in the 3</a:t>
            </a:r>
            <a:r>
              <a:rPr lang="en-US" sz="2000" b="1" baseline="30000" dirty="0" smtClean="0">
                <a:solidFill>
                  <a:schemeClr val="accent3">
                    <a:lumMod val="50000"/>
                  </a:schemeClr>
                </a:solidFill>
                <a:effectLst>
                  <a:glow rad="101600">
                    <a:srgbClr val="FFFF00"/>
                  </a:glow>
                </a:effectLst>
                <a:latin typeface="Comic Sans MS" pitchFamily="66" charset="0"/>
              </a:rPr>
              <a:t>rd</a:t>
            </a:r>
            <a:r>
              <a:rPr lang="en-US" sz="2000" b="1" dirty="0" smtClean="0">
                <a:solidFill>
                  <a:schemeClr val="accent3">
                    <a:lumMod val="50000"/>
                  </a:schemeClr>
                </a:solidFill>
                <a:effectLst>
                  <a:glow rad="101600">
                    <a:srgbClr val="FFFF00"/>
                  </a:glow>
                </a:effectLst>
                <a:latin typeface="Comic Sans MS" pitchFamily="66" charset="0"/>
              </a:rPr>
              <a:t> month of </a:t>
            </a:r>
            <a:r>
              <a:rPr lang="en-US" sz="2000" b="1" dirty="0" err="1" smtClean="0">
                <a:solidFill>
                  <a:schemeClr val="accent3">
                    <a:lumMod val="50000"/>
                  </a:schemeClr>
                </a:solidFill>
                <a:effectLst>
                  <a:glow rad="101600">
                    <a:srgbClr val="FFFF00"/>
                  </a:glow>
                </a:effectLst>
                <a:latin typeface="Comic Sans MS" pitchFamily="66" charset="0"/>
              </a:rPr>
              <a:t>Exo</a:t>
            </a:r>
            <a:r>
              <a:rPr lang="en-US" sz="2000" b="1" dirty="0" smtClean="0">
                <a:solidFill>
                  <a:schemeClr val="accent3">
                    <a:lumMod val="50000"/>
                  </a:schemeClr>
                </a:solidFill>
                <a:effectLst>
                  <a:glow rad="101600">
                    <a:srgbClr val="FFFF00"/>
                  </a:glow>
                </a:effectLst>
                <a:latin typeface="Comic Sans MS" pitchFamily="66" charset="0"/>
              </a:rPr>
              <a:t> 19-20.  Would Moses agree with that?</a:t>
            </a:r>
            <a:endParaRPr lang="en-US" sz="2000" b="1" dirty="0">
              <a:solidFill>
                <a:schemeClr val="accent3">
                  <a:lumMod val="50000"/>
                </a:schemeClr>
              </a:solidFill>
              <a:effectLst>
                <a:glow rad="101600">
                  <a:srgbClr val="FFFF00"/>
                </a:glow>
              </a:effectLst>
              <a:latin typeface="Comic Sans MS" pitchFamily="66" charset="0"/>
            </a:endParaRPr>
          </a:p>
        </p:txBody>
      </p:sp>
    </p:spTree>
    <p:extLst>
      <p:ext uri="{BB962C8B-B14F-4D97-AF65-F5344CB8AC3E}">
        <p14:creationId xmlns:p14="http://schemas.microsoft.com/office/powerpoint/2010/main" val="3940914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barn(inVertical)">
                                      <p:cBhvr>
                                        <p:cTn id="14" dur="1250"/>
                                        <p:tgtEl>
                                          <p:spTgt spid="29"/>
                                        </p:tgtEl>
                                      </p:cBhvr>
                                    </p:animEffect>
                                  </p:childTnLst>
                                </p:cTn>
                              </p:par>
                            </p:childTnLst>
                          </p:cTn>
                        </p:par>
                        <p:par>
                          <p:cTn id="15" fill="hold">
                            <p:stCondLst>
                              <p:cond delay="1250"/>
                            </p:stCondLst>
                            <p:childTnLst>
                              <p:par>
                                <p:cTn id="16" presetID="22" presetClass="entr" presetSubtype="8" fill="hold" nodeType="afterEffect">
                                  <p:stCondLst>
                                    <p:cond delay="500"/>
                                  </p:stCondLst>
                                  <p:childTnLst>
                                    <p:set>
                                      <p:cBhvr>
                                        <p:cTn id="17" dur="1" fill="hold">
                                          <p:stCondLst>
                                            <p:cond delay="0"/>
                                          </p:stCondLst>
                                        </p:cTn>
                                        <p:tgtEl>
                                          <p:spTgt spid="30"/>
                                        </p:tgtEl>
                                        <p:attrNameLst>
                                          <p:attrName>style.visibility</p:attrName>
                                        </p:attrNameLst>
                                      </p:cBhvr>
                                      <p:to>
                                        <p:strVal val="visible"/>
                                      </p:to>
                                    </p:set>
                                    <p:animEffect transition="in" filter="wipe(left)">
                                      <p:cBhvr>
                                        <p:cTn id="18" dur="175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left)">
                                      <p:cBhvr>
                                        <p:cTn id="23" dur="1750"/>
                                        <p:tgtEl>
                                          <p:spTgt spid="25"/>
                                        </p:tgtEl>
                                      </p:cBhvr>
                                    </p:animEffect>
                                  </p:childTnLst>
                                </p:cTn>
                              </p:par>
                              <p:par>
                                <p:cTn id="24" presetID="3" presetClass="entr" presetSubtype="10" repeatCount="300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blinds(horizontal)">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left)">
                                      <p:cBhvr>
                                        <p:cTn id="31" dur="1750"/>
                                        <p:tgtEl>
                                          <p:spTgt spid="3"/>
                                        </p:tgtEl>
                                      </p:cBhvr>
                                    </p:animEffect>
                                  </p:childTnLst>
                                </p:cTn>
                              </p:par>
                            </p:childTnLst>
                          </p:cTn>
                        </p:par>
                        <p:par>
                          <p:cTn id="32" fill="hold">
                            <p:stCondLst>
                              <p:cond delay="1750"/>
                            </p:stCondLst>
                            <p:childTnLst>
                              <p:par>
                                <p:cTn id="33" presetID="21" presetClass="entr" presetSubtype="4" fill="hold" nodeType="afterEffect">
                                  <p:stCondLst>
                                    <p:cond delay="0"/>
                                  </p:stCondLst>
                                  <p:childTnLst>
                                    <p:set>
                                      <p:cBhvr>
                                        <p:cTn id="34" dur="1" fill="hold">
                                          <p:stCondLst>
                                            <p:cond delay="0"/>
                                          </p:stCondLst>
                                        </p:cTn>
                                        <p:tgtEl>
                                          <p:spTgt spid="1026"/>
                                        </p:tgtEl>
                                        <p:attrNameLst>
                                          <p:attrName>style.visibility</p:attrName>
                                        </p:attrNameLst>
                                      </p:cBhvr>
                                      <p:to>
                                        <p:strVal val="visible"/>
                                      </p:to>
                                    </p:set>
                                    <p:animEffect transition="in" filter="wheel(4)">
                                      <p:cBhvr>
                                        <p:cTn id="35" dur="2000"/>
                                        <p:tgtEl>
                                          <p:spTgt spid="1026"/>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4">
                                            <p:txEl>
                                              <p:pRg st="0" end="0"/>
                                            </p:txEl>
                                          </p:spTgt>
                                        </p:tgtEl>
                                        <p:attrNameLst>
                                          <p:attrName>style.visibility</p:attrName>
                                        </p:attrNameLst>
                                      </p:cBhvr>
                                      <p:to>
                                        <p:strVal val="visible"/>
                                      </p:to>
                                    </p:set>
                                    <p:animEffect transition="in" filter="fade">
                                      <p:cBhvr>
                                        <p:cTn id="40" dur="1000"/>
                                        <p:tgtEl>
                                          <p:spTgt spid="34">
                                            <p:txEl>
                                              <p:pRg st="0" end="0"/>
                                            </p:txEl>
                                          </p:spTgt>
                                        </p:tgtEl>
                                      </p:cBhvr>
                                    </p:animEffect>
                                    <p:anim calcmode="lin" valueType="num">
                                      <p:cBhvr>
                                        <p:cTn id="41" dur="1000" fill="hold"/>
                                        <p:tgtEl>
                                          <p:spTgt spid="34">
                                            <p:txEl>
                                              <p:pRg st="0" end="0"/>
                                            </p:txEl>
                                          </p:spTgt>
                                        </p:tgtEl>
                                        <p:attrNameLst>
                                          <p:attrName>ppt_x</p:attrName>
                                        </p:attrNameLst>
                                      </p:cBhvr>
                                      <p:tavLst>
                                        <p:tav tm="0">
                                          <p:val>
                                            <p:strVal val="#ppt_x"/>
                                          </p:val>
                                        </p:tav>
                                        <p:tav tm="100000">
                                          <p:val>
                                            <p:strVal val="#ppt_x"/>
                                          </p:val>
                                        </p:tav>
                                      </p:tavLst>
                                    </p:anim>
                                    <p:anim calcmode="lin" valueType="num">
                                      <p:cBhvr>
                                        <p:cTn id="42" dur="1000" fill="hold"/>
                                        <p:tgtEl>
                                          <p:spTgt spid="3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4">
                                            <p:txEl>
                                              <p:pRg st="1" end="1"/>
                                            </p:txEl>
                                          </p:spTgt>
                                        </p:tgtEl>
                                        <p:attrNameLst>
                                          <p:attrName>style.visibility</p:attrName>
                                        </p:attrNameLst>
                                      </p:cBhvr>
                                      <p:to>
                                        <p:strVal val="visible"/>
                                      </p:to>
                                    </p:set>
                                    <p:animEffect transition="in" filter="fade">
                                      <p:cBhvr>
                                        <p:cTn id="47" dur="1000"/>
                                        <p:tgtEl>
                                          <p:spTgt spid="34">
                                            <p:txEl>
                                              <p:pRg st="1" end="1"/>
                                            </p:txEl>
                                          </p:spTgt>
                                        </p:tgtEl>
                                      </p:cBhvr>
                                    </p:animEffect>
                                    <p:anim calcmode="lin" valueType="num">
                                      <p:cBhvr>
                                        <p:cTn id="48" dur="1000" fill="hold"/>
                                        <p:tgtEl>
                                          <p:spTgt spid="34">
                                            <p:txEl>
                                              <p:pRg st="1" end="1"/>
                                            </p:txEl>
                                          </p:spTgt>
                                        </p:tgtEl>
                                        <p:attrNameLst>
                                          <p:attrName>ppt_x</p:attrName>
                                        </p:attrNameLst>
                                      </p:cBhvr>
                                      <p:tavLst>
                                        <p:tav tm="0">
                                          <p:val>
                                            <p:strVal val="#ppt_x"/>
                                          </p:val>
                                        </p:tav>
                                        <p:tav tm="100000">
                                          <p:val>
                                            <p:strVal val="#ppt_x"/>
                                          </p:val>
                                        </p:tav>
                                      </p:tavLst>
                                    </p:anim>
                                    <p:anim calcmode="lin" valueType="num">
                                      <p:cBhvr>
                                        <p:cTn id="49" dur="1000" fill="hold"/>
                                        <p:tgtEl>
                                          <p:spTgt spid="3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34">
                                            <p:txEl>
                                              <p:pRg st="2" end="2"/>
                                            </p:txEl>
                                          </p:spTgt>
                                        </p:tgtEl>
                                        <p:attrNameLst>
                                          <p:attrName>style.visibility</p:attrName>
                                        </p:attrNameLst>
                                      </p:cBhvr>
                                      <p:to>
                                        <p:strVal val="visible"/>
                                      </p:to>
                                    </p:set>
                                    <p:animEffect transition="in" filter="fade">
                                      <p:cBhvr>
                                        <p:cTn id="54" dur="1000"/>
                                        <p:tgtEl>
                                          <p:spTgt spid="34">
                                            <p:txEl>
                                              <p:pRg st="2" end="2"/>
                                            </p:txEl>
                                          </p:spTgt>
                                        </p:tgtEl>
                                      </p:cBhvr>
                                    </p:animEffect>
                                    <p:anim calcmode="lin" valueType="num">
                                      <p:cBhvr>
                                        <p:cTn id="55" dur="1000" fill="hold"/>
                                        <p:tgtEl>
                                          <p:spTgt spid="34">
                                            <p:txEl>
                                              <p:pRg st="2" end="2"/>
                                            </p:txEl>
                                          </p:spTgt>
                                        </p:tgtEl>
                                        <p:attrNameLst>
                                          <p:attrName>ppt_x</p:attrName>
                                        </p:attrNameLst>
                                      </p:cBhvr>
                                      <p:tavLst>
                                        <p:tav tm="0">
                                          <p:val>
                                            <p:strVal val="#ppt_x"/>
                                          </p:val>
                                        </p:tav>
                                        <p:tav tm="100000">
                                          <p:val>
                                            <p:strVal val="#ppt_x"/>
                                          </p:val>
                                        </p:tav>
                                      </p:tavLst>
                                    </p:anim>
                                    <p:anim calcmode="lin" valueType="num">
                                      <p:cBhvr>
                                        <p:cTn id="56" dur="1000" fill="hold"/>
                                        <p:tgtEl>
                                          <p:spTgt spid="3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31" presetClass="entr" presetSubtype="0" fill="hold" grpId="0" nodeType="clickEffect">
                                  <p:stCondLst>
                                    <p:cond delay="0"/>
                                  </p:stCondLst>
                                  <p:childTnLst>
                                    <p:set>
                                      <p:cBhvr>
                                        <p:cTn id="60" dur="1" fill="hold">
                                          <p:stCondLst>
                                            <p:cond delay="0"/>
                                          </p:stCondLst>
                                        </p:cTn>
                                        <p:tgtEl>
                                          <p:spTgt spid="33"/>
                                        </p:tgtEl>
                                        <p:attrNameLst>
                                          <p:attrName>style.visibility</p:attrName>
                                        </p:attrNameLst>
                                      </p:cBhvr>
                                      <p:to>
                                        <p:strVal val="visible"/>
                                      </p:to>
                                    </p:set>
                                    <p:anim calcmode="lin" valueType="num">
                                      <p:cBhvr>
                                        <p:cTn id="61" dur="1000" fill="hold"/>
                                        <p:tgtEl>
                                          <p:spTgt spid="33"/>
                                        </p:tgtEl>
                                        <p:attrNameLst>
                                          <p:attrName>ppt_w</p:attrName>
                                        </p:attrNameLst>
                                      </p:cBhvr>
                                      <p:tavLst>
                                        <p:tav tm="0">
                                          <p:val>
                                            <p:fltVal val="0"/>
                                          </p:val>
                                        </p:tav>
                                        <p:tav tm="100000">
                                          <p:val>
                                            <p:strVal val="#ppt_w"/>
                                          </p:val>
                                        </p:tav>
                                      </p:tavLst>
                                    </p:anim>
                                    <p:anim calcmode="lin" valueType="num">
                                      <p:cBhvr>
                                        <p:cTn id="62" dur="1000" fill="hold"/>
                                        <p:tgtEl>
                                          <p:spTgt spid="33"/>
                                        </p:tgtEl>
                                        <p:attrNameLst>
                                          <p:attrName>ppt_h</p:attrName>
                                        </p:attrNameLst>
                                      </p:cBhvr>
                                      <p:tavLst>
                                        <p:tav tm="0">
                                          <p:val>
                                            <p:fltVal val="0"/>
                                          </p:val>
                                        </p:tav>
                                        <p:tav tm="100000">
                                          <p:val>
                                            <p:strVal val="#ppt_h"/>
                                          </p:val>
                                        </p:tav>
                                      </p:tavLst>
                                    </p:anim>
                                    <p:anim calcmode="lin" valueType="num">
                                      <p:cBhvr>
                                        <p:cTn id="63" dur="1000" fill="hold"/>
                                        <p:tgtEl>
                                          <p:spTgt spid="33"/>
                                        </p:tgtEl>
                                        <p:attrNameLst>
                                          <p:attrName>style.rotation</p:attrName>
                                        </p:attrNameLst>
                                      </p:cBhvr>
                                      <p:tavLst>
                                        <p:tav tm="0">
                                          <p:val>
                                            <p:fltVal val="90"/>
                                          </p:val>
                                        </p:tav>
                                        <p:tav tm="100000">
                                          <p:val>
                                            <p:fltVal val="0"/>
                                          </p:val>
                                        </p:tav>
                                      </p:tavLst>
                                    </p:anim>
                                    <p:animEffect transition="in" filter="fade">
                                      <p:cBhvr>
                                        <p:cTn id="64"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3"/>
          <p:cNvSpPr txBox="1">
            <a:spLocks/>
          </p:cNvSpPr>
          <p:nvPr/>
        </p:nvSpPr>
        <p:spPr>
          <a:xfrm>
            <a:off x="11711036" y="6492875"/>
            <a:ext cx="477789"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2">
                    <a:lumMod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1FEFA0A-2F20-4B60-98C6-5FFDA469AA1C}" type="slidenum">
              <a:rPr lang="en-US" smtClean="0">
                <a:solidFill>
                  <a:schemeClr val="tx2"/>
                </a:solidFill>
              </a:rPr>
              <a:pPr/>
              <a:t>16</a:t>
            </a:fld>
            <a:endParaRPr lang="en-US" dirty="0">
              <a:solidFill>
                <a:schemeClr val="tx2"/>
              </a:solidFill>
            </a:endParaRPr>
          </a:p>
        </p:txBody>
      </p:sp>
      <p:sp>
        <p:nvSpPr>
          <p:cNvPr id="22" name="Rectangle 21"/>
          <p:cNvSpPr/>
          <p:nvPr/>
        </p:nvSpPr>
        <p:spPr>
          <a:xfrm>
            <a:off x="621804" y="548680"/>
            <a:ext cx="4267200" cy="523220"/>
          </a:xfrm>
          <a:prstGeom prst="rect">
            <a:avLst/>
          </a:prstGeom>
          <a:noFill/>
        </p:spPr>
        <p:txBody>
          <a:bodyPr wrap="square" lIns="91440" tIns="45720" rIns="91440" bIns="45720">
            <a:spAutoFit/>
            <a:scene3d>
              <a:camera prst="orthographicFront"/>
              <a:lightRig rig="threePt" dir="t"/>
            </a:scene3d>
            <a:sp3d extrusionH="57150">
              <a:bevelT w="38100" h="38100" prst="angle"/>
            </a:sp3d>
          </a:bodyPr>
          <a:lstStyle/>
          <a:p>
            <a:pPr algn="ctr"/>
            <a:r>
              <a:rPr lang="en-US" sz="2800" b="1" dirty="0" smtClean="0">
                <a:ln w="1905"/>
                <a:solidFill>
                  <a:srgbClr val="00B050"/>
                </a:solidFill>
                <a:effectLst>
                  <a:glow rad="127000">
                    <a:srgbClr val="FFFFCC"/>
                  </a:glow>
                  <a:innerShdw blurRad="69850" dist="43180" dir="5400000">
                    <a:srgbClr val="000000">
                      <a:alpha val="65000"/>
                    </a:srgbClr>
                  </a:innerShdw>
                </a:effectLst>
                <a:latin typeface="Arial Rounded MT Bold" pitchFamily="34" charset="0"/>
              </a:rPr>
              <a:t>Moses’  </a:t>
            </a:r>
            <a:r>
              <a:rPr lang="en-US" sz="2800" b="1" dirty="0">
                <a:ln w="1905"/>
                <a:solidFill>
                  <a:srgbClr val="0070C0"/>
                </a:solidFill>
                <a:effectLst>
                  <a:glow rad="127000">
                    <a:srgbClr val="FFFFCC"/>
                  </a:glow>
                  <a:innerShdw blurRad="69850" dist="43180" dir="5400000">
                    <a:srgbClr val="000000">
                      <a:alpha val="65000"/>
                    </a:srgbClr>
                  </a:innerShdw>
                </a:effectLst>
                <a:latin typeface="Arial Rounded MT Bold" pitchFamily="34" charset="0"/>
              </a:rPr>
              <a:t>3</a:t>
            </a:r>
            <a:r>
              <a:rPr lang="en-US" sz="2800" b="1" baseline="30000" dirty="0">
                <a:ln w="1905"/>
                <a:solidFill>
                  <a:srgbClr val="0070C0"/>
                </a:solidFill>
                <a:effectLst>
                  <a:glow rad="127000">
                    <a:srgbClr val="FFFFCC"/>
                  </a:glow>
                  <a:innerShdw blurRad="69850" dist="43180" dir="5400000">
                    <a:srgbClr val="000000">
                      <a:alpha val="65000"/>
                    </a:srgbClr>
                  </a:innerShdw>
                </a:effectLst>
                <a:latin typeface="Arial Rounded MT Bold" pitchFamily="34" charset="0"/>
              </a:rPr>
              <a:t>rd</a:t>
            </a:r>
            <a:r>
              <a:rPr lang="en-US" sz="2800" b="1" dirty="0">
                <a:ln w="1905"/>
                <a:solidFill>
                  <a:srgbClr val="0070C0"/>
                </a:solidFill>
                <a:effectLst>
                  <a:glow rad="127000">
                    <a:srgbClr val="FFFFCC"/>
                  </a:glow>
                  <a:innerShdw blurRad="69850" dist="43180" dir="5400000">
                    <a:srgbClr val="000000">
                      <a:alpha val="65000"/>
                    </a:srgbClr>
                  </a:innerShdw>
                </a:effectLst>
                <a:latin typeface="Arial Rounded MT Bold" pitchFamily="34" charset="0"/>
              </a:rPr>
              <a:t> Month</a:t>
            </a:r>
            <a:endParaRPr lang="en-US" sz="2800" b="1" cap="none" spc="0" dirty="0">
              <a:ln w="1905"/>
              <a:solidFill>
                <a:srgbClr val="0070C0"/>
              </a:solidFill>
              <a:effectLst>
                <a:glow rad="127000">
                  <a:srgbClr val="FFFFCC"/>
                </a:glow>
                <a:innerShdw blurRad="69850" dist="43180" dir="5400000">
                  <a:srgbClr val="000000">
                    <a:alpha val="65000"/>
                  </a:srgbClr>
                </a:innerShdw>
              </a:effectLst>
              <a:latin typeface="Arial Rounded MT Bold" pitchFamily="34" charset="0"/>
            </a:endParaRPr>
          </a:p>
        </p:txBody>
      </p:sp>
      <p:sp>
        <p:nvSpPr>
          <p:cNvPr id="24" name="Rectangle 23"/>
          <p:cNvSpPr/>
          <p:nvPr/>
        </p:nvSpPr>
        <p:spPr>
          <a:xfrm>
            <a:off x="621804" y="3645024"/>
            <a:ext cx="4267200" cy="523220"/>
          </a:xfrm>
          <a:prstGeom prst="rect">
            <a:avLst/>
          </a:prstGeom>
          <a:noFill/>
        </p:spPr>
        <p:txBody>
          <a:bodyPr wrap="square" lIns="91440" tIns="45720" rIns="91440" bIns="45720">
            <a:spAutoFit/>
            <a:scene3d>
              <a:camera prst="orthographicFront"/>
              <a:lightRig rig="threePt" dir="t"/>
            </a:scene3d>
            <a:sp3d extrusionH="57150">
              <a:bevelT w="38100" h="38100" prst="angle"/>
            </a:sp3d>
          </a:bodyPr>
          <a:lstStyle/>
          <a:p>
            <a:pPr algn="ctr"/>
            <a:r>
              <a:rPr lang="en-US" sz="2800" b="1" dirty="0" smtClean="0">
                <a:ln w="1905"/>
                <a:solidFill>
                  <a:srgbClr val="00B050"/>
                </a:solidFill>
                <a:effectLst>
                  <a:glow rad="127000">
                    <a:srgbClr val="FFFFCC"/>
                  </a:glow>
                  <a:innerShdw blurRad="69850" dist="43180" dir="5400000">
                    <a:srgbClr val="000000">
                      <a:alpha val="65000"/>
                    </a:srgbClr>
                  </a:innerShdw>
                </a:effectLst>
                <a:latin typeface="Arial Rounded MT Bold" pitchFamily="34" charset="0"/>
              </a:rPr>
              <a:t>Moses’  </a:t>
            </a:r>
            <a:r>
              <a:rPr lang="en-US" sz="2800" b="1" dirty="0" smtClean="0">
                <a:ln w="1905"/>
                <a:solidFill>
                  <a:srgbClr val="BA5306"/>
                </a:solidFill>
                <a:effectLst>
                  <a:glow rad="127000">
                    <a:srgbClr val="FFFFCC"/>
                  </a:glow>
                  <a:innerShdw blurRad="69850" dist="43180" dir="5400000">
                    <a:srgbClr val="000000">
                      <a:alpha val="65000"/>
                    </a:srgbClr>
                  </a:innerShdw>
                </a:effectLst>
                <a:latin typeface="Arial Rounded MT Bold" pitchFamily="34" charset="0"/>
              </a:rPr>
              <a:t>4</a:t>
            </a:r>
            <a:r>
              <a:rPr lang="en-US" sz="2800" b="1" baseline="30000" dirty="0" smtClean="0">
                <a:ln w="1905"/>
                <a:solidFill>
                  <a:srgbClr val="BA5306"/>
                </a:solidFill>
                <a:effectLst>
                  <a:glow rad="127000">
                    <a:srgbClr val="FFFFCC"/>
                  </a:glow>
                  <a:innerShdw blurRad="69850" dist="43180" dir="5400000">
                    <a:srgbClr val="000000">
                      <a:alpha val="65000"/>
                    </a:srgbClr>
                  </a:innerShdw>
                </a:effectLst>
                <a:latin typeface="Arial Rounded MT Bold" pitchFamily="34" charset="0"/>
              </a:rPr>
              <a:t>th</a:t>
            </a:r>
            <a:r>
              <a:rPr lang="en-US" sz="2800" b="1" dirty="0" smtClean="0">
                <a:ln w="1905"/>
                <a:solidFill>
                  <a:srgbClr val="BA5306"/>
                </a:solidFill>
                <a:effectLst>
                  <a:glow rad="127000">
                    <a:srgbClr val="FFFFCC"/>
                  </a:glow>
                  <a:innerShdw blurRad="69850" dist="43180" dir="5400000">
                    <a:srgbClr val="000000">
                      <a:alpha val="65000"/>
                    </a:srgbClr>
                  </a:innerShdw>
                </a:effectLst>
                <a:latin typeface="Arial Rounded MT Bold" pitchFamily="34" charset="0"/>
              </a:rPr>
              <a:t> Month</a:t>
            </a:r>
            <a:endParaRPr lang="en-US" sz="2800" b="1" dirty="0">
              <a:ln w="1905"/>
              <a:solidFill>
                <a:srgbClr val="BA5306"/>
              </a:solidFill>
              <a:effectLst>
                <a:glow rad="127000">
                  <a:srgbClr val="FFFFCC"/>
                </a:glow>
                <a:innerShdw blurRad="69850" dist="43180" dir="5400000">
                  <a:srgbClr val="000000">
                    <a:alpha val="65000"/>
                  </a:srgbClr>
                </a:innerShdw>
              </a:effectLst>
              <a:latin typeface="Arial Rounded MT Bold" pitchFamily="34" charset="0"/>
            </a:endParaRPr>
          </a:p>
        </p:txBody>
      </p:sp>
      <p:sp>
        <p:nvSpPr>
          <p:cNvPr id="38" name="Rectangle 37"/>
          <p:cNvSpPr/>
          <p:nvPr/>
        </p:nvSpPr>
        <p:spPr>
          <a:xfrm>
            <a:off x="4042184" y="76199"/>
            <a:ext cx="8136904" cy="584775"/>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3200" b="1" spc="150" dirty="0" smtClean="0">
                <a:ln w="11430">
                  <a:solidFill>
                    <a:srgbClr val="002060"/>
                  </a:solidFill>
                </a:ln>
                <a:solidFill>
                  <a:srgbClr val="00FF00"/>
                </a:solidFill>
                <a:effectLst>
                  <a:glow rad="127000">
                    <a:schemeClr val="bg1"/>
                  </a:glow>
                  <a:outerShdw blurRad="25400" algn="tl" rotWithShape="0">
                    <a:srgbClr val="000000">
                      <a:alpha val="43000"/>
                    </a:srgbClr>
                  </a:outerShdw>
                </a:effectLst>
                <a:latin typeface="Arial Rounded MT Bold" pitchFamily="34" charset="0"/>
              </a:rPr>
              <a:t>“</a:t>
            </a:r>
            <a:r>
              <a:rPr lang="en-US" sz="3200" b="1" u="sng" spc="150" dirty="0" smtClean="0">
                <a:ln w="11430">
                  <a:solidFill>
                    <a:srgbClr val="002060"/>
                  </a:solidFill>
                </a:ln>
                <a:solidFill>
                  <a:srgbClr val="00FF00"/>
                </a:solidFill>
                <a:effectLst>
                  <a:glow rad="127000">
                    <a:schemeClr val="bg1"/>
                  </a:glow>
                  <a:outerShdw blurRad="25400" algn="tl" rotWithShape="0">
                    <a:srgbClr val="000000">
                      <a:alpha val="43000"/>
                    </a:srgbClr>
                  </a:outerShdw>
                </a:effectLst>
                <a:latin typeface="Arial Rounded MT Bold" pitchFamily="34" charset="0"/>
              </a:rPr>
              <a:t>99</a:t>
            </a:r>
            <a:r>
              <a:rPr lang="en-US" sz="3200" b="1" spc="150" dirty="0" smtClean="0">
                <a:ln w="11430">
                  <a:solidFill>
                    <a:srgbClr val="002060"/>
                  </a:solidFill>
                </a:ln>
                <a:solidFill>
                  <a:srgbClr val="00FF00"/>
                </a:solidFill>
                <a:effectLst>
                  <a:glow rad="127000">
                    <a:schemeClr val="bg1"/>
                  </a:glow>
                  <a:outerShdw blurRad="25400" algn="tl" rotWithShape="0">
                    <a:srgbClr val="000000">
                      <a:alpha val="43000"/>
                    </a:srgbClr>
                  </a:outerShdw>
                </a:effectLst>
                <a:latin typeface="Arial Rounded MT Bold" pitchFamily="34" charset="0"/>
              </a:rPr>
              <a:t> Day Omer Count” </a:t>
            </a:r>
            <a:r>
              <a:rPr lang="en-US" sz="3200" b="1" spc="150" dirty="0" smtClean="0">
                <a:ln w="11430"/>
                <a:solidFill>
                  <a:srgbClr val="FFFF00"/>
                </a:solidFill>
                <a:effectLst>
                  <a:glow rad="127000">
                    <a:srgbClr val="0070C0"/>
                  </a:glow>
                  <a:outerShdw blurRad="25400" algn="tl" rotWithShape="0">
                    <a:srgbClr val="000000">
                      <a:alpha val="43000"/>
                    </a:srgbClr>
                  </a:outerShdw>
                </a:effectLst>
                <a:latin typeface="Arial Rounded MT Bold" pitchFamily="34" charset="0"/>
              </a:rPr>
              <a:t>out of Egypt</a:t>
            </a:r>
            <a:r>
              <a:rPr lang="en-US" sz="3200" b="1" spc="150" dirty="0" smtClean="0">
                <a:ln w="11430"/>
                <a:solidFill>
                  <a:srgbClr val="FF66FF"/>
                </a:solidFill>
                <a:effectLst>
                  <a:glow rad="127000">
                    <a:srgbClr val="0070C0"/>
                  </a:glow>
                  <a:outerShdw blurRad="25400" algn="tl" rotWithShape="0">
                    <a:srgbClr val="000000">
                      <a:alpha val="43000"/>
                    </a:srgbClr>
                  </a:outerShdw>
                </a:effectLst>
                <a:latin typeface="Arial Rounded MT Bold" pitchFamily="34" charset="0"/>
              </a:rPr>
              <a:t>?</a:t>
            </a:r>
            <a:r>
              <a:rPr lang="en-US" sz="3200" b="1" cap="none" spc="150" dirty="0" smtClean="0">
                <a:ln w="11430"/>
                <a:solidFill>
                  <a:srgbClr val="FFFF00"/>
                </a:solidFill>
                <a:effectLst>
                  <a:glow rad="127000">
                    <a:srgbClr val="0070C0"/>
                  </a:glow>
                  <a:outerShdw blurRad="25400" algn="tl" rotWithShape="0">
                    <a:srgbClr val="000000">
                      <a:alpha val="43000"/>
                    </a:srgbClr>
                  </a:outerShdw>
                </a:effectLst>
                <a:latin typeface="Arial Rounded MT Bold" pitchFamily="34" charset="0"/>
              </a:rPr>
              <a:t> </a:t>
            </a:r>
            <a:endParaRPr lang="en-US" sz="3200" b="1" cap="none" spc="150" dirty="0">
              <a:ln w="11430"/>
              <a:solidFill>
                <a:srgbClr val="FFFF00"/>
              </a:solidFill>
              <a:effectLst>
                <a:glow rad="127000">
                  <a:srgbClr val="0070C0"/>
                </a:glow>
                <a:outerShdw blurRad="25400" algn="tl" rotWithShape="0">
                  <a:srgbClr val="000000">
                    <a:alpha val="43000"/>
                  </a:srgbClr>
                </a:outerShdw>
              </a:effectLst>
              <a:latin typeface="Arial Rounded MT Bold" pitchFamily="34" charset="0"/>
            </a:endParaRPr>
          </a:p>
        </p:txBody>
      </p:sp>
      <p:sp>
        <p:nvSpPr>
          <p:cNvPr id="47" name="Rounded Rectangle 46"/>
          <p:cNvSpPr/>
          <p:nvPr/>
        </p:nvSpPr>
        <p:spPr>
          <a:xfrm>
            <a:off x="117748" y="100543"/>
            <a:ext cx="4032448" cy="448137"/>
          </a:xfrm>
          <a:prstGeom prst="roundRect">
            <a:avLst/>
          </a:prstGeom>
          <a:solidFill>
            <a:srgbClr val="BCFFDE"/>
          </a:solidFill>
          <a:ln w="57150">
            <a:solidFill>
              <a:srgbClr val="0070C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CA" sz="2400" spc="300" dirty="0">
                <a:ln w="28575">
                  <a:solidFill>
                    <a:srgbClr val="990033"/>
                  </a:solidFill>
                </a:ln>
                <a:solidFill>
                  <a:srgbClr val="990033"/>
                </a:solidFill>
                <a:latin typeface="Arial Rounded MT Bold" pitchFamily="34" charset="0"/>
              </a:rPr>
              <a:t>e</a:t>
            </a:r>
            <a:r>
              <a:rPr lang="en-CA" sz="2400" spc="300" dirty="0" smtClean="0">
                <a:ln w="28575">
                  <a:solidFill>
                    <a:srgbClr val="990033"/>
                  </a:solidFill>
                </a:ln>
                <a:solidFill>
                  <a:srgbClr val="990033"/>
                </a:solidFill>
                <a:latin typeface="Arial Rounded MT Bold" pitchFamily="34" charset="0"/>
              </a:rPr>
              <a:t>)</a:t>
            </a:r>
            <a:r>
              <a:rPr lang="en-CA" sz="2400" spc="300" dirty="0" smtClean="0">
                <a:ln w="28575">
                  <a:solidFill>
                    <a:srgbClr val="0000FF"/>
                  </a:solidFill>
                </a:ln>
                <a:solidFill>
                  <a:srgbClr val="990033"/>
                </a:solidFill>
                <a:latin typeface="Arial Rounded MT Bold" pitchFamily="34" charset="0"/>
              </a:rPr>
              <a:t> </a:t>
            </a:r>
            <a:r>
              <a:rPr lang="en-CA" sz="2400" spc="300" dirty="0" smtClean="0">
                <a:ln w="28575">
                  <a:solidFill>
                    <a:srgbClr val="0000FF"/>
                  </a:solidFill>
                </a:ln>
                <a:solidFill>
                  <a:srgbClr val="00FF00"/>
                </a:solidFill>
                <a:latin typeface="Arial Rounded MT Bold" pitchFamily="34" charset="0"/>
              </a:rPr>
              <a:t>REVIEW from P</a:t>
            </a:r>
            <a:r>
              <a:rPr lang="en-CA" spc="300" dirty="0" smtClean="0">
                <a:ln w="28575">
                  <a:solidFill>
                    <a:srgbClr val="0000FF"/>
                  </a:solidFill>
                </a:ln>
                <a:solidFill>
                  <a:srgbClr val="00FF00"/>
                </a:solidFill>
                <a:latin typeface="Arial Rounded MT Bold" pitchFamily="34" charset="0"/>
              </a:rPr>
              <a:t>T</a:t>
            </a:r>
            <a:r>
              <a:rPr lang="en-CA" sz="2400" spc="300" dirty="0" smtClean="0">
                <a:ln w="28575">
                  <a:solidFill>
                    <a:srgbClr val="0000FF"/>
                  </a:solidFill>
                </a:ln>
                <a:solidFill>
                  <a:srgbClr val="00FF00"/>
                </a:solidFill>
                <a:latin typeface="Arial Rounded MT Bold" pitchFamily="34" charset="0"/>
              </a:rPr>
              <a:t> 4</a:t>
            </a:r>
            <a:endParaRPr lang="en-CA" sz="2400" spc="300" dirty="0">
              <a:ln w="28575">
                <a:solidFill>
                  <a:srgbClr val="0000FF"/>
                </a:solidFill>
              </a:ln>
              <a:solidFill>
                <a:srgbClr val="00FF00"/>
              </a:solidFill>
              <a:latin typeface="Arial Rounded MT Bold" pitchFamily="34" charset="0"/>
            </a:endParaRPr>
          </a:p>
        </p:txBody>
      </p:sp>
      <p:graphicFrame>
        <p:nvGraphicFramePr>
          <p:cNvPr id="28" name="Table 27"/>
          <p:cNvGraphicFramePr>
            <a:graphicFrameLocks noGrp="1"/>
          </p:cNvGraphicFramePr>
          <p:nvPr>
            <p:extLst>
              <p:ext uri="{D42A27DB-BD31-4B8C-83A1-F6EECF244321}">
                <p14:modId xmlns:p14="http://schemas.microsoft.com/office/powerpoint/2010/main" val="3001658482"/>
              </p:ext>
            </p:extLst>
          </p:nvPr>
        </p:nvGraphicFramePr>
        <p:xfrm>
          <a:off x="627467" y="4147698"/>
          <a:ext cx="4261536" cy="2499360"/>
        </p:xfrm>
        <a:graphic>
          <a:graphicData uri="http://schemas.openxmlformats.org/drawingml/2006/table">
            <a:tbl>
              <a:tblPr firstRow="1" bandRow="1">
                <a:tableStyleId>{69C7853C-536D-4A76-A0AE-DD22124D55A5}</a:tableStyleId>
              </a:tblPr>
              <a:tblGrid>
                <a:gridCol w="532692"/>
                <a:gridCol w="532692"/>
                <a:gridCol w="532692"/>
                <a:gridCol w="532692"/>
                <a:gridCol w="532692"/>
                <a:gridCol w="532692"/>
                <a:gridCol w="532692"/>
                <a:gridCol w="532692"/>
              </a:tblGrid>
              <a:tr h="330811">
                <a:tc>
                  <a:txBody>
                    <a:bodyPr/>
                    <a:lstStyle/>
                    <a:p>
                      <a:pPr algn="ctr"/>
                      <a:r>
                        <a:rPr lang="en-US" b="1" dirty="0" smtClean="0"/>
                        <a:t>1</a:t>
                      </a:r>
                      <a:r>
                        <a:rPr lang="en-US" b="1" baseline="30000" dirty="0" smtClean="0"/>
                        <a:t>st</a:t>
                      </a:r>
                      <a:r>
                        <a:rPr lang="en-US" b="1" dirty="0" smtClean="0"/>
                        <a:t> </a:t>
                      </a:r>
                      <a:endParaRPr lang="en-US" b="1" dirty="0"/>
                    </a:p>
                  </a:txBody>
                  <a:tcPr/>
                </a:tc>
                <a:tc>
                  <a:txBody>
                    <a:bodyPr/>
                    <a:lstStyle/>
                    <a:p>
                      <a:pPr algn="ctr"/>
                      <a:r>
                        <a:rPr lang="en-US" b="1" dirty="0" smtClean="0"/>
                        <a:t>2</a:t>
                      </a:r>
                      <a:r>
                        <a:rPr lang="en-US" b="1" baseline="30000" dirty="0" smtClean="0"/>
                        <a:t>nd</a:t>
                      </a:r>
                      <a:r>
                        <a:rPr lang="en-US" b="1" dirty="0" smtClean="0"/>
                        <a:t> </a:t>
                      </a:r>
                      <a:endParaRPr lang="en-US" b="1" dirty="0"/>
                    </a:p>
                  </a:txBody>
                  <a:tcPr/>
                </a:tc>
                <a:tc>
                  <a:txBody>
                    <a:bodyPr/>
                    <a:lstStyle/>
                    <a:p>
                      <a:pPr algn="ctr"/>
                      <a:r>
                        <a:rPr lang="en-US" b="1" dirty="0" smtClean="0"/>
                        <a:t>3</a:t>
                      </a:r>
                      <a:r>
                        <a:rPr lang="en-US" b="1" baseline="30000" dirty="0" smtClean="0"/>
                        <a:t>rd</a:t>
                      </a:r>
                      <a:r>
                        <a:rPr lang="en-US" b="1" dirty="0" smtClean="0"/>
                        <a:t> </a:t>
                      </a:r>
                      <a:endParaRPr lang="en-US" b="1" dirty="0"/>
                    </a:p>
                  </a:txBody>
                  <a:tcPr/>
                </a:tc>
                <a:tc>
                  <a:txBody>
                    <a:bodyPr/>
                    <a:lstStyle/>
                    <a:p>
                      <a:pPr algn="ctr"/>
                      <a:r>
                        <a:rPr lang="en-US" b="1" dirty="0" smtClean="0"/>
                        <a:t>4</a:t>
                      </a:r>
                      <a:r>
                        <a:rPr lang="en-US" b="1" baseline="30000" dirty="0" smtClean="0"/>
                        <a:t>th</a:t>
                      </a:r>
                      <a:r>
                        <a:rPr lang="en-US" b="1" dirty="0" smtClean="0"/>
                        <a:t> </a:t>
                      </a:r>
                      <a:endParaRPr lang="en-US" b="1" dirty="0"/>
                    </a:p>
                  </a:txBody>
                  <a:tcPr/>
                </a:tc>
                <a:tc>
                  <a:txBody>
                    <a:bodyPr/>
                    <a:lstStyle/>
                    <a:p>
                      <a:pPr algn="ctr"/>
                      <a:r>
                        <a:rPr lang="en-US" b="1" dirty="0" smtClean="0"/>
                        <a:t>5</a:t>
                      </a:r>
                      <a:r>
                        <a:rPr lang="en-US" b="1" baseline="30000" dirty="0" smtClean="0"/>
                        <a:t>th</a:t>
                      </a:r>
                      <a:r>
                        <a:rPr lang="en-US" b="1" dirty="0" smtClean="0"/>
                        <a:t> </a:t>
                      </a:r>
                      <a:endParaRPr lang="en-US" b="1" dirty="0"/>
                    </a:p>
                  </a:txBody>
                  <a:tcPr/>
                </a:tc>
                <a:tc>
                  <a:txBody>
                    <a:bodyPr/>
                    <a:lstStyle/>
                    <a:p>
                      <a:pPr algn="ctr"/>
                      <a:r>
                        <a:rPr lang="en-US" b="1" dirty="0" smtClean="0"/>
                        <a:t>6</a:t>
                      </a:r>
                      <a:r>
                        <a:rPr lang="en-US" b="1" baseline="30000" dirty="0" smtClean="0"/>
                        <a:t>th</a:t>
                      </a:r>
                      <a:r>
                        <a:rPr lang="en-US" b="1" dirty="0" smtClean="0"/>
                        <a:t> </a:t>
                      </a:r>
                      <a:endParaRPr lang="en-US" b="1" dirty="0"/>
                    </a:p>
                  </a:txBody>
                  <a:tcPr/>
                </a:tc>
                <a:tc>
                  <a:txBody>
                    <a:bodyPr/>
                    <a:lstStyle/>
                    <a:p>
                      <a:pPr algn="ctr"/>
                      <a:r>
                        <a:rPr lang="en-US" b="1" dirty="0" smtClean="0"/>
                        <a:t>7</a:t>
                      </a:r>
                      <a:r>
                        <a:rPr lang="en-US" b="1" baseline="30000" dirty="0" smtClean="0"/>
                        <a:t>th</a:t>
                      </a:r>
                      <a:r>
                        <a:rPr lang="en-US" b="1" dirty="0" smtClean="0"/>
                        <a:t> </a:t>
                      </a:r>
                      <a:endParaRPr lang="en-US" b="1" dirty="0"/>
                    </a:p>
                  </a:txBody>
                  <a:tcPr>
                    <a:cell3D prstMaterial="dkEdge">
                      <a:bevel w="77470" h="12700" prst="softRound"/>
                      <a:lightRig rig="flood" dir="t"/>
                    </a:cell3D>
                    <a:solidFill>
                      <a:srgbClr val="FF99FF"/>
                    </a:solidFill>
                  </a:tcPr>
                </a:tc>
                <a:tc>
                  <a:txBody>
                    <a:bodyPr/>
                    <a:lstStyle/>
                    <a:p>
                      <a:pPr algn="ctr"/>
                      <a:endParaRPr lang="en-US" b="1" dirty="0"/>
                    </a:p>
                  </a:txBody>
                  <a:tcPr/>
                </a:tc>
              </a:tr>
              <a:tr h="330811">
                <a:tc>
                  <a:txBody>
                    <a:bodyPr/>
                    <a:lstStyle/>
                    <a:p>
                      <a:endParaRPr lang="en-US" sz="1800" b="1" dirty="0">
                        <a:solidFill>
                          <a:schemeClr val="bg1"/>
                        </a:solidFill>
                      </a:endParaRPr>
                    </a:p>
                  </a:txBody>
                  <a:tcPr>
                    <a:solidFill>
                      <a:schemeClr val="bg1"/>
                    </a:solidFill>
                  </a:tcPr>
                </a:tc>
                <a:tc>
                  <a:txBody>
                    <a:bodyPr/>
                    <a:lstStyle/>
                    <a:p>
                      <a:endParaRPr lang="en-US" sz="1800" b="1" dirty="0">
                        <a:solidFill>
                          <a:schemeClr val="bg1"/>
                        </a:solidFill>
                      </a:endParaRPr>
                    </a:p>
                  </a:txBody>
                  <a:tcPr>
                    <a:solidFill>
                      <a:schemeClr val="bg1"/>
                    </a:solidFill>
                  </a:tcPr>
                </a:tc>
                <a:tc>
                  <a:txBody>
                    <a:bodyPr/>
                    <a:lstStyle/>
                    <a:p>
                      <a:r>
                        <a:rPr lang="en-US" sz="1800" b="1" dirty="0" smtClean="0">
                          <a:solidFill>
                            <a:schemeClr val="bg1"/>
                          </a:solidFill>
                        </a:rPr>
                        <a:t>1</a:t>
                      </a:r>
                      <a:endParaRPr lang="en-US" sz="1800" b="1" dirty="0">
                        <a:solidFill>
                          <a:schemeClr val="bg1"/>
                        </a:solidFill>
                      </a:endParaRPr>
                    </a:p>
                  </a:txBody>
                  <a:tcPr>
                    <a:cell3D prstMaterial="dkEdge">
                      <a:bevel/>
                      <a:lightRig rig="flood" dir="t"/>
                    </a:cell3D>
                    <a:solidFill>
                      <a:schemeClr val="accent4"/>
                    </a:solidFill>
                  </a:tcPr>
                </a:tc>
                <a:tc>
                  <a:txBody>
                    <a:bodyPr/>
                    <a:lstStyle/>
                    <a:p>
                      <a:r>
                        <a:rPr lang="en-US" sz="1800" b="1" dirty="0" smtClean="0">
                          <a:solidFill>
                            <a:schemeClr val="bg1"/>
                          </a:solidFill>
                        </a:rPr>
                        <a:t>2</a:t>
                      </a:r>
                      <a:endParaRPr lang="en-US" sz="1800" b="1" dirty="0">
                        <a:solidFill>
                          <a:schemeClr val="bg1"/>
                        </a:solidFill>
                      </a:endParaRPr>
                    </a:p>
                  </a:txBody>
                  <a:tcPr>
                    <a:cell3D prstMaterial="dkEdge">
                      <a:bevel/>
                      <a:lightRig rig="flood" dir="t"/>
                    </a:cell3D>
                    <a:solidFill>
                      <a:schemeClr val="accent4"/>
                    </a:solidFill>
                  </a:tcPr>
                </a:tc>
                <a:tc>
                  <a:txBody>
                    <a:bodyPr/>
                    <a:lstStyle/>
                    <a:p>
                      <a:r>
                        <a:rPr lang="en-US" sz="1800" b="1" dirty="0" smtClean="0">
                          <a:solidFill>
                            <a:schemeClr val="bg1"/>
                          </a:solidFill>
                        </a:rPr>
                        <a:t>3</a:t>
                      </a:r>
                      <a:endParaRPr lang="en-US" sz="1800" b="1" dirty="0">
                        <a:solidFill>
                          <a:schemeClr val="bg1"/>
                        </a:solidFill>
                      </a:endParaRPr>
                    </a:p>
                  </a:txBody>
                  <a:tcPr>
                    <a:cell3D prstMaterial="dkEdge">
                      <a:bevel/>
                      <a:lightRig rig="flood" dir="t"/>
                    </a:cell3D>
                    <a:solidFill>
                      <a:schemeClr val="accent4"/>
                    </a:solidFill>
                  </a:tcPr>
                </a:tc>
                <a:tc>
                  <a:txBody>
                    <a:bodyPr/>
                    <a:lstStyle/>
                    <a:p>
                      <a:r>
                        <a:rPr lang="en-US" sz="1800" b="1" dirty="0" smtClean="0">
                          <a:solidFill>
                            <a:schemeClr val="bg1"/>
                          </a:solidFill>
                        </a:rPr>
                        <a:t>4</a:t>
                      </a:r>
                      <a:endParaRPr lang="en-US" sz="1800" b="1" dirty="0">
                        <a:solidFill>
                          <a:schemeClr val="bg1"/>
                        </a:solidFill>
                      </a:endParaRPr>
                    </a:p>
                  </a:txBody>
                  <a:tcPr>
                    <a:cell3D prstMaterial="dkEdge">
                      <a:bevel/>
                      <a:lightRig rig="flood" dir="t"/>
                    </a:cell3D>
                    <a:solidFill>
                      <a:schemeClr val="accent4"/>
                    </a:solidFill>
                  </a:tcPr>
                </a:tc>
                <a:tc>
                  <a:txBody>
                    <a:bodyPr/>
                    <a:lstStyle/>
                    <a:p>
                      <a:r>
                        <a:rPr lang="en-US" sz="1800" b="1" dirty="0" smtClean="0">
                          <a:solidFill>
                            <a:schemeClr val="bg1"/>
                          </a:solidFill>
                        </a:rPr>
                        <a:t>5</a:t>
                      </a:r>
                      <a:endParaRPr lang="en-US" sz="1800" b="1" dirty="0">
                        <a:solidFill>
                          <a:schemeClr val="bg1"/>
                        </a:solidFill>
                      </a:endParaRPr>
                    </a:p>
                  </a:txBody>
                  <a:tcPr>
                    <a:cell3D prstMaterial="dkEdge">
                      <a:bevel/>
                      <a:lightRig rig="flood" dir="t"/>
                    </a:cell3D>
                    <a:solidFill>
                      <a:schemeClr val="accent4"/>
                    </a:solidFill>
                  </a:tcPr>
                </a:tc>
                <a:tc>
                  <a:txBody>
                    <a:bodyPr/>
                    <a:lstStyle/>
                    <a:p>
                      <a:pPr algn="ctr"/>
                      <a:r>
                        <a:rPr lang="en-US" sz="1100" b="1" dirty="0" smtClean="0"/>
                        <a:t>77 Days</a:t>
                      </a:r>
                      <a:endParaRPr lang="en-US" sz="1100" b="1" dirty="0"/>
                    </a:p>
                  </a:txBody>
                  <a:tcPr>
                    <a:solidFill>
                      <a:schemeClr val="bg1"/>
                    </a:solidFill>
                  </a:tcPr>
                </a:tc>
              </a:tr>
              <a:tr h="330811">
                <a:tc>
                  <a:txBody>
                    <a:bodyPr/>
                    <a:lstStyle/>
                    <a:p>
                      <a:r>
                        <a:rPr lang="en-US" sz="1800" b="1" dirty="0" smtClean="0">
                          <a:solidFill>
                            <a:schemeClr val="bg1"/>
                          </a:solidFill>
                        </a:rPr>
                        <a:t>6</a:t>
                      </a:r>
                      <a:endParaRPr lang="en-US" sz="1800" b="1" dirty="0">
                        <a:solidFill>
                          <a:schemeClr val="bg1"/>
                        </a:solidFill>
                      </a:endParaRPr>
                    </a:p>
                  </a:txBody>
                  <a:tcPr>
                    <a:cell3D prstMaterial="dkEdge">
                      <a:bevel/>
                      <a:lightRig rig="flood" dir="t"/>
                    </a:cell3D>
                    <a:solidFill>
                      <a:srgbClr val="0070C0"/>
                    </a:solidFill>
                  </a:tcPr>
                </a:tc>
                <a:tc>
                  <a:txBody>
                    <a:bodyPr/>
                    <a:lstStyle/>
                    <a:p>
                      <a:r>
                        <a:rPr lang="en-US" sz="1800" b="1" dirty="0" smtClean="0">
                          <a:solidFill>
                            <a:schemeClr val="bg1"/>
                          </a:solidFill>
                        </a:rPr>
                        <a:t>7</a:t>
                      </a:r>
                      <a:endParaRPr lang="en-US" sz="1800" b="1" dirty="0">
                        <a:solidFill>
                          <a:schemeClr val="bg1"/>
                        </a:solidFill>
                      </a:endParaRPr>
                    </a:p>
                  </a:txBody>
                  <a:tcPr>
                    <a:cell3D prstMaterial="dkEdge">
                      <a:bevel/>
                      <a:lightRig rig="flood" dir="t"/>
                    </a:cell3D>
                    <a:solidFill>
                      <a:srgbClr val="0070C0"/>
                    </a:solidFill>
                  </a:tcPr>
                </a:tc>
                <a:tc>
                  <a:txBody>
                    <a:bodyPr/>
                    <a:lstStyle/>
                    <a:p>
                      <a:r>
                        <a:rPr lang="en-US" sz="1800" b="1" dirty="0" smtClean="0">
                          <a:solidFill>
                            <a:schemeClr val="bg1"/>
                          </a:solidFill>
                        </a:rPr>
                        <a:t>8</a:t>
                      </a:r>
                      <a:endParaRPr lang="en-US" sz="1800" b="1" dirty="0">
                        <a:solidFill>
                          <a:schemeClr val="bg1"/>
                        </a:solidFill>
                      </a:endParaRPr>
                    </a:p>
                  </a:txBody>
                  <a:tcPr>
                    <a:cell3D prstMaterial="dkEdge">
                      <a:bevel/>
                      <a:lightRig rig="flood" dir="t"/>
                    </a:cell3D>
                    <a:solidFill>
                      <a:srgbClr val="0070C0"/>
                    </a:solidFill>
                  </a:tcPr>
                </a:tc>
                <a:tc>
                  <a:txBody>
                    <a:bodyPr/>
                    <a:lstStyle/>
                    <a:p>
                      <a:r>
                        <a:rPr lang="en-US" sz="1800" b="1" dirty="0" smtClean="0">
                          <a:solidFill>
                            <a:schemeClr val="bg1"/>
                          </a:solidFill>
                        </a:rPr>
                        <a:t>9</a:t>
                      </a:r>
                      <a:endParaRPr lang="en-US" sz="1800" b="1" dirty="0">
                        <a:solidFill>
                          <a:schemeClr val="bg1"/>
                        </a:solidFill>
                      </a:endParaRPr>
                    </a:p>
                  </a:txBody>
                  <a:tcPr>
                    <a:cell3D prstMaterial="dkEdge">
                      <a:bevel/>
                      <a:lightRig rig="flood" dir="t"/>
                    </a:cell3D>
                    <a:solidFill>
                      <a:srgbClr val="0070C0"/>
                    </a:solidFill>
                  </a:tcPr>
                </a:tc>
                <a:tc>
                  <a:txBody>
                    <a:bodyPr/>
                    <a:lstStyle/>
                    <a:p>
                      <a:r>
                        <a:rPr lang="en-US" sz="1800" b="1" dirty="0" smtClean="0">
                          <a:solidFill>
                            <a:schemeClr val="bg1"/>
                          </a:solidFill>
                        </a:rPr>
                        <a:t>10</a:t>
                      </a:r>
                      <a:endParaRPr lang="en-US" sz="1800" b="1" dirty="0">
                        <a:solidFill>
                          <a:schemeClr val="bg1"/>
                        </a:solidFill>
                      </a:endParaRPr>
                    </a:p>
                  </a:txBody>
                  <a:tcPr>
                    <a:cell3D prstMaterial="dkEdge">
                      <a:bevel/>
                      <a:lightRig rig="flood" dir="t"/>
                    </a:cell3D>
                    <a:solidFill>
                      <a:srgbClr val="0070C0"/>
                    </a:solidFill>
                  </a:tcPr>
                </a:tc>
                <a:tc>
                  <a:txBody>
                    <a:bodyPr/>
                    <a:lstStyle/>
                    <a:p>
                      <a:r>
                        <a:rPr lang="en-US" sz="1800" b="1" dirty="0" smtClean="0">
                          <a:solidFill>
                            <a:schemeClr val="bg1"/>
                          </a:solidFill>
                        </a:rPr>
                        <a:t>11</a:t>
                      </a:r>
                      <a:endParaRPr lang="en-US" sz="1800" b="1" dirty="0">
                        <a:solidFill>
                          <a:schemeClr val="bg1"/>
                        </a:solidFill>
                      </a:endParaRPr>
                    </a:p>
                  </a:txBody>
                  <a:tcPr>
                    <a:cell3D prstMaterial="dkEdge">
                      <a:bevel/>
                      <a:lightRig rig="flood" dir="t"/>
                    </a:cell3D>
                    <a:solidFill>
                      <a:srgbClr val="0070C0"/>
                    </a:solidFill>
                  </a:tcPr>
                </a:tc>
                <a:tc>
                  <a:txBody>
                    <a:bodyPr/>
                    <a:lstStyle/>
                    <a:p>
                      <a:r>
                        <a:rPr lang="en-US" sz="1800" b="1" dirty="0" smtClean="0">
                          <a:solidFill>
                            <a:schemeClr val="bg1"/>
                          </a:solidFill>
                        </a:rPr>
                        <a:t>12</a:t>
                      </a:r>
                      <a:endParaRPr lang="en-US" sz="1800" b="1" dirty="0">
                        <a:solidFill>
                          <a:schemeClr val="bg1"/>
                        </a:solidFill>
                      </a:endParaRPr>
                    </a:p>
                  </a:txBody>
                  <a:tcPr>
                    <a:cell3D prstMaterial="dkEdge">
                      <a:bevel/>
                      <a:lightRig rig="flood" dir="t"/>
                    </a:cell3D>
                    <a:solidFill>
                      <a:srgbClr val="0070C0"/>
                    </a:solidFill>
                  </a:tcPr>
                </a:tc>
                <a:tc>
                  <a:txBody>
                    <a:bodyPr/>
                    <a:lstStyle/>
                    <a:p>
                      <a:pPr algn="ctr"/>
                      <a:r>
                        <a:rPr lang="en-US" sz="1100" b="1" dirty="0" smtClean="0"/>
                        <a:t>84 Days</a:t>
                      </a:r>
                      <a:endParaRPr lang="en-US" sz="1100" b="1" dirty="0"/>
                    </a:p>
                  </a:txBody>
                  <a:tcPr>
                    <a:solidFill>
                      <a:schemeClr val="bg1"/>
                    </a:solidFill>
                  </a:tcPr>
                </a:tc>
              </a:tr>
              <a:tr h="330811">
                <a:tc>
                  <a:txBody>
                    <a:bodyPr/>
                    <a:lstStyle/>
                    <a:p>
                      <a:r>
                        <a:rPr lang="en-US" sz="1800" b="1" dirty="0" smtClean="0">
                          <a:solidFill>
                            <a:schemeClr val="bg1"/>
                          </a:solidFill>
                        </a:rPr>
                        <a:t>13</a:t>
                      </a:r>
                      <a:endParaRPr lang="en-US" sz="1800" b="1" dirty="0">
                        <a:solidFill>
                          <a:schemeClr val="bg1"/>
                        </a:solidFill>
                      </a:endParaRPr>
                    </a:p>
                  </a:txBody>
                  <a:tcPr>
                    <a:cell3D prstMaterial="dkEdge">
                      <a:bevel/>
                      <a:lightRig rig="flood" dir="t"/>
                    </a:cell3D>
                    <a:solidFill>
                      <a:srgbClr val="7030A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smtClean="0">
                          <a:solidFill>
                            <a:schemeClr val="bg1"/>
                          </a:solidFill>
                        </a:rPr>
                        <a:t>14</a:t>
                      </a:r>
                      <a:endParaRPr lang="en-US" sz="1800" b="1" dirty="0">
                        <a:solidFill>
                          <a:schemeClr val="bg1"/>
                        </a:solidFill>
                      </a:endParaRPr>
                    </a:p>
                  </a:txBody>
                  <a:tcPr>
                    <a:cell3D prstMaterial="dkEdge">
                      <a:bevel/>
                      <a:lightRig rig="flood" dir="t"/>
                    </a:cell3D>
                    <a:solidFill>
                      <a:srgbClr val="7030A0"/>
                    </a:solidFill>
                  </a:tcPr>
                </a:tc>
                <a:tc>
                  <a:txBody>
                    <a:bodyPr/>
                    <a:lstStyle/>
                    <a:p>
                      <a:r>
                        <a:rPr lang="en-US" sz="1800" b="1" dirty="0" smtClean="0">
                          <a:solidFill>
                            <a:schemeClr val="bg1"/>
                          </a:solidFill>
                        </a:rPr>
                        <a:t>15</a:t>
                      </a:r>
                      <a:endParaRPr lang="en-US" sz="1800" b="1" dirty="0">
                        <a:solidFill>
                          <a:schemeClr val="bg1"/>
                        </a:solidFill>
                      </a:endParaRPr>
                    </a:p>
                  </a:txBody>
                  <a:tcPr>
                    <a:cell3D prstMaterial="dkEdge">
                      <a:bevel/>
                      <a:lightRig rig="flood" dir="t"/>
                    </a:cell3D>
                    <a:solidFill>
                      <a:srgbClr val="7030A0"/>
                    </a:solidFill>
                  </a:tcPr>
                </a:tc>
                <a:tc>
                  <a:txBody>
                    <a:bodyPr/>
                    <a:lstStyle/>
                    <a:p>
                      <a:r>
                        <a:rPr lang="en-US" sz="1800" b="1" dirty="0" smtClean="0">
                          <a:solidFill>
                            <a:schemeClr val="bg1"/>
                          </a:solidFill>
                        </a:rPr>
                        <a:t>16</a:t>
                      </a:r>
                      <a:endParaRPr lang="en-US" sz="1800" b="1" dirty="0">
                        <a:solidFill>
                          <a:schemeClr val="bg1"/>
                        </a:solidFill>
                      </a:endParaRPr>
                    </a:p>
                  </a:txBody>
                  <a:tcPr>
                    <a:cell3D prstMaterial="dkEdge">
                      <a:bevel/>
                      <a:lightRig rig="flood" dir="t"/>
                    </a:cell3D>
                    <a:solidFill>
                      <a:srgbClr val="7030A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smtClean="0">
                          <a:solidFill>
                            <a:schemeClr val="bg1"/>
                          </a:solidFill>
                        </a:rPr>
                        <a:t>17</a:t>
                      </a:r>
                      <a:endParaRPr lang="en-US" sz="1800" b="1" dirty="0">
                        <a:solidFill>
                          <a:schemeClr val="bg1"/>
                        </a:solidFill>
                      </a:endParaRPr>
                    </a:p>
                  </a:txBody>
                  <a:tcPr>
                    <a:cell3D prstMaterial="dkEdge">
                      <a:bevel/>
                      <a:lightRig rig="flood" dir="t"/>
                    </a:cell3D>
                    <a:solidFill>
                      <a:srgbClr val="7030A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smtClean="0">
                          <a:solidFill>
                            <a:schemeClr val="bg1"/>
                          </a:solidFill>
                        </a:rPr>
                        <a:t>18</a:t>
                      </a:r>
                      <a:endParaRPr lang="en-US" sz="1800" b="1" dirty="0">
                        <a:solidFill>
                          <a:schemeClr val="bg1"/>
                        </a:solidFill>
                      </a:endParaRPr>
                    </a:p>
                  </a:txBody>
                  <a:tcPr>
                    <a:cell3D prstMaterial="dkEdge">
                      <a:bevel/>
                      <a:lightRig rig="flood" dir="t"/>
                    </a:cell3D>
                    <a:solidFill>
                      <a:srgbClr val="7030A0"/>
                    </a:solidFill>
                  </a:tcPr>
                </a:tc>
                <a:tc>
                  <a:txBody>
                    <a:bodyPr/>
                    <a:lstStyle/>
                    <a:p>
                      <a:r>
                        <a:rPr lang="en-US" sz="1800" b="1" dirty="0" smtClean="0">
                          <a:solidFill>
                            <a:schemeClr val="bg1"/>
                          </a:solidFill>
                        </a:rPr>
                        <a:t>19</a:t>
                      </a:r>
                      <a:endParaRPr lang="en-US" sz="1800" b="1" dirty="0">
                        <a:solidFill>
                          <a:schemeClr val="bg1"/>
                        </a:solidFill>
                      </a:endParaRPr>
                    </a:p>
                  </a:txBody>
                  <a:tcPr>
                    <a:cell3D prstMaterial="dkEdge">
                      <a:bevel/>
                      <a:lightRig rig="flood" dir="t"/>
                    </a:cell3D>
                    <a:solidFill>
                      <a:srgbClr val="7030A0"/>
                    </a:solidFill>
                  </a:tcPr>
                </a:tc>
                <a:tc>
                  <a:txBody>
                    <a:bodyPr/>
                    <a:lstStyle/>
                    <a:p>
                      <a:pPr algn="ctr"/>
                      <a:r>
                        <a:rPr lang="en-US" sz="1100" b="1" dirty="0" smtClean="0"/>
                        <a:t>91 Days</a:t>
                      </a:r>
                      <a:endParaRPr lang="en-US" sz="1100" b="1" dirty="0"/>
                    </a:p>
                  </a:txBody>
                  <a:tcPr>
                    <a:solidFill>
                      <a:schemeClr val="bg1"/>
                    </a:solidFill>
                  </a:tcPr>
                </a:tc>
              </a:tr>
              <a:tr h="330811">
                <a:tc>
                  <a:txBody>
                    <a:bodyPr/>
                    <a:lstStyle/>
                    <a:p>
                      <a:r>
                        <a:rPr lang="en-US" sz="1800" b="1" dirty="0" smtClean="0">
                          <a:solidFill>
                            <a:schemeClr val="bg1"/>
                          </a:solidFill>
                        </a:rPr>
                        <a:t>20</a:t>
                      </a:r>
                      <a:endParaRPr lang="en-US" sz="1800" b="1" dirty="0">
                        <a:solidFill>
                          <a:schemeClr val="bg1"/>
                        </a:solidFill>
                      </a:endParaRPr>
                    </a:p>
                  </a:txBody>
                  <a:tcPr>
                    <a:cell3D prstMaterial="dkEdge">
                      <a:bevel/>
                      <a:lightRig rig="flood" dir="t"/>
                    </a:cell3D>
                    <a:solidFill>
                      <a:schemeClr val="accent2">
                        <a:lumMod val="75000"/>
                      </a:schemeClr>
                    </a:solidFill>
                  </a:tcPr>
                </a:tc>
                <a:tc>
                  <a:txBody>
                    <a:bodyPr/>
                    <a:lstStyle/>
                    <a:p>
                      <a:r>
                        <a:rPr lang="en-US" sz="1800" b="1" dirty="0" smtClean="0">
                          <a:solidFill>
                            <a:schemeClr val="bg1"/>
                          </a:solidFill>
                        </a:rPr>
                        <a:t>21</a:t>
                      </a:r>
                      <a:endParaRPr lang="en-US" sz="1800" b="1" dirty="0">
                        <a:solidFill>
                          <a:schemeClr val="bg1"/>
                        </a:solidFill>
                      </a:endParaRPr>
                    </a:p>
                  </a:txBody>
                  <a:tcPr>
                    <a:cell3D prstMaterial="dkEdge">
                      <a:bevel/>
                      <a:lightRig rig="flood" dir="t"/>
                    </a:cell3D>
                    <a:solidFill>
                      <a:schemeClr val="accent2">
                        <a:lumMod val="75000"/>
                      </a:schemeClr>
                    </a:solidFill>
                  </a:tcPr>
                </a:tc>
                <a:tc>
                  <a:txBody>
                    <a:bodyPr/>
                    <a:lstStyle/>
                    <a:p>
                      <a:r>
                        <a:rPr lang="en-US" sz="1800" b="1" dirty="0" smtClean="0">
                          <a:solidFill>
                            <a:schemeClr val="bg1"/>
                          </a:solidFill>
                        </a:rPr>
                        <a:t>22</a:t>
                      </a:r>
                      <a:endParaRPr lang="en-US" sz="1800" b="1" dirty="0">
                        <a:solidFill>
                          <a:schemeClr val="bg1"/>
                        </a:solidFill>
                      </a:endParaRPr>
                    </a:p>
                  </a:txBody>
                  <a:tcPr>
                    <a:cell3D prstMaterial="dkEdge">
                      <a:bevel/>
                      <a:lightRig rig="flood" dir="t"/>
                    </a:cell3D>
                    <a:solidFill>
                      <a:schemeClr val="accent2">
                        <a:lumMod val="75000"/>
                      </a:schemeClr>
                    </a:solidFill>
                  </a:tcPr>
                </a:tc>
                <a:tc>
                  <a:txBody>
                    <a:bodyPr/>
                    <a:lstStyle/>
                    <a:p>
                      <a:r>
                        <a:rPr lang="en-US" sz="1800" b="1" dirty="0" smtClean="0">
                          <a:solidFill>
                            <a:schemeClr val="bg1"/>
                          </a:solidFill>
                        </a:rPr>
                        <a:t>23</a:t>
                      </a:r>
                      <a:endParaRPr lang="en-US" sz="1800" b="1" dirty="0">
                        <a:solidFill>
                          <a:schemeClr val="bg1"/>
                        </a:solidFill>
                      </a:endParaRPr>
                    </a:p>
                  </a:txBody>
                  <a:tcPr>
                    <a:cell3D prstMaterial="dkEdge">
                      <a:bevel/>
                      <a:lightRig rig="flood" dir="t"/>
                    </a:cell3D>
                    <a:solidFill>
                      <a:schemeClr val="accent2">
                        <a:lumMod val="75000"/>
                      </a:schemeClr>
                    </a:solidFill>
                  </a:tcPr>
                </a:tc>
                <a:tc>
                  <a:txBody>
                    <a:bodyPr/>
                    <a:lstStyle/>
                    <a:p>
                      <a:r>
                        <a:rPr lang="en-US" sz="1800" b="1" dirty="0" smtClean="0">
                          <a:solidFill>
                            <a:schemeClr val="bg1"/>
                          </a:solidFill>
                        </a:rPr>
                        <a:t>24</a:t>
                      </a:r>
                      <a:endParaRPr lang="en-US" sz="1800" b="1" dirty="0">
                        <a:solidFill>
                          <a:schemeClr val="bg1"/>
                        </a:solidFill>
                      </a:endParaRPr>
                    </a:p>
                  </a:txBody>
                  <a:tcPr>
                    <a:cell3D prstMaterial="dkEdge">
                      <a:bevel/>
                      <a:lightRig rig="flood" dir="t"/>
                    </a:cell3D>
                    <a:solidFill>
                      <a:schemeClr val="accent2">
                        <a:lumMod val="75000"/>
                      </a:schemeClr>
                    </a:solidFill>
                  </a:tcPr>
                </a:tc>
                <a:tc>
                  <a:txBody>
                    <a:bodyPr/>
                    <a:lstStyle/>
                    <a:p>
                      <a:r>
                        <a:rPr lang="en-US" sz="1800" b="1" dirty="0" smtClean="0">
                          <a:solidFill>
                            <a:schemeClr val="bg1"/>
                          </a:solidFill>
                        </a:rPr>
                        <a:t>25</a:t>
                      </a:r>
                      <a:endParaRPr lang="en-US" sz="1800" b="1" dirty="0">
                        <a:solidFill>
                          <a:schemeClr val="bg1"/>
                        </a:solidFill>
                      </a:endParaRPr>
                    </a:p>
                  </a:txBody>
                  <a:tcPr>
                    <a:cell3D prstMaterial="dkEdge">
                      <a:bevel/>
                      <a:lightRig rig="flood" dir="t"/>
                    </a:cell3D>
                    <a:solidFill>
                      <a:schemeClr val="accent2">
                        <a:lumMod val="75000"/>
                      </a:schemeClr>
                    </a:solidFill>
                  </a:tcPr>
                </a:tc>
                <a:tc>
                  <a:txBody>
                    <a:bodyPr/>
                    <a:lstStyle/>
                    <a:p>
                      <a:r>
                        <a:rPr lang="en-US" sz="1800" b="1" dirty="0" smtClean="0">
                          <a:solidFill>
                            <a:schemeClr val="bg1"/>
                          </a:solidFill>
                        </a:rPr>
                        <a:t>26</a:t>
                      </a:r>
                      <a:endParaRPr lang="en-US" sz="1800" b="1" dirty="0">
                        <a:solidFill>
                          <a:schemeClr val="bg1"/>
                        </a:solidFill>
                      </a:endParaRPr>
                    </a:p>
                  </a:txBody>
                  <a:tcPr>
                    <a:cell3D prstMaterial="dkEdge">
                      <a:bevel/>
                      <a:lightRig rig="flood" dir="t"/>
                    </a:cell3D>
                    <a:solidFill>
                      <a:schemeClr val="accent2">
                        <a:lumMod val="75000"/>
                      </a:schemeClr>
                    </a:solidFill>
                  </a:tcPr>
                </a:tc>
                <a:tc>
                  <a:txBody>
                    <a:bodyPr/>
                    <a:lstStyle/>
                    <a:p>
                      <a:pPr algn="ctr"/>
                      <a:r>
                        <a:rPr lang="en-US" sz="1100" b="1" dirty="0" smtClean="0"/>
                        <a:t>98 Days</a:t>
                      </a:r>
                      <a:endParaRPr lang="en-US" sz="1100" b="1" dirty="0"/>
                    </a:p>
                  </a:txBody>
                  <a:tcPr>
                    <a:solidFill>
                      <a:schemeClr val="bg1"/>
                    </a:solidFill>
                  </a:tcPr>
                </a:tc>
              </a:tr>
              <a:tr h="330811">
                <a:tc>
                  <a:txBody>
                    <a:bodyPr/>
                    <a:lstStyle/>
                    <a:p>
                      <a:r>
                        <a:rPr lang="en-US" sz="1800" b="1" dirty="0" smtClean="0">
                          <a:solidFill>
                            <a:schemeClr val="bg1"/>
                          </a:solidFill>
                        </a:rPr>
                        <a:t>27</a:t>
                      </a:r>
                      <a:endParaRPr lang="en-US" sz="1800" b="1" dirty="0">
                        <a:solidFill>
                          <a:schemeClr val="bg1"/>
                        </a:solidFill>
                      </a:endParaRPr>
                    </a:p>
                  </a:txBody>
                  <a:tcPr>
                    <a:cell3D prstMaterial="dkEdge">
                      <a:bevel/>
                      <a:lightRig rig="flood" dir="t"/>
                    </a:cell3D>
                    <a:solidFill>
                      <a:srgbClr val="FF6600"/>
                    </a:solidFill>
                  </a:tcPr>
                </a:tc>
                <a:tc>
                  <a:txBody>
                    <a:bodyPr/>
                    <a:lstStyle/>
                    <a:p>
                      <a:r>
                        <a:rPr lang="en-US" sz="1800" b="1" dirty="0" smtClean="0">
                          <a:solidFill>
                            <a:schemeClr val="accent6">
                              <a:lumMod val="50000"/>
                            </a:schemeClr>
                          </a:solidFill>
                        </a:rPr>
                        <a:t>28</a:t>
                      </a:r>
                      <a:endParaRPr lang="en-US" sz="1800" b="1" dirty="0">
                        <a:solidFill>
                          <a:schemeClr val="accent6">
                            <a:lumMod val="50000"/>
                          </a:schemeClr>
                        </a:solidFill>
                      </a:endParaRPr>
                    </a:p>
                  </a:txBody>
                  <a:tcPr>
                    <a:solidFill>
                      <a:schemeClr val="bg1"/>
                    </a:solidFill>
                  </a:tcPr>
                </a:tc>
                <a:tc>
                  <a:txBody>
                    <a:bodyPr/>
                    <a:lstStyle/>
                    <a:p>
                      <a:r>
                        <a:rPr lang="en-US" sz="1800" b="1" dirty="0" smtClean="0">
                          <a:solidFill>
                            <a:schemeClr val="accent6">
                              <a:lumMod val="50000"/>
                            </a:schemeClr>
                          </a:solidFill>
                        </a:rPr>
                        <a:t>29</a:t>
                      </a:r>
                      <a:endParaRPr lang="en-US" sz="1800" b="1" dirty="0">
                        <a:solidFill>
                          <a:schemeClr val="accent6">
                            <a:lumMod val="50000"/>
                          </a:schemeClr>
                        </a:solidFill>
                      </a:endParaRPr>
                    </a:p>
                  </a:txBody>
                  <a:tcPr>
                    <a:solidFill>
                      <a:schemeClr val="bg1"/>
                    </a:solidFill>
                  </a:tcPr>
                </a:tc>
                <a:tc>
                  <a:txBody>
                    <a:bodyPr/>
                    <a:lstStyle/>
                    <a:p>
                      <a:r>
                        <a:rPr lang="en-US" sz="1800" b="1" dirty="0" smtClean="0">
                          <a:solidFill>
                            <a:schemeClr val="accent6">
                              <a:lumMod val="50000"/>
                            </a:schemeClr>
                          </a:solidFill>
                        </a:rPr>
                        <a:t>30</a:t>
                      </a:r>
                      <a:endParaRPr lang="en-US" sz="1800" b="1" dirty="0">
                        <a:solidFill>
                          <a:schemeClr val="accent6">
                            <a:lumMod val="50000"/>
                          </a:schemeClr>
                        </a:solidFill>
                      </a:endParaRPr>
                    </a:p>
                  </a:txBody>
                  <a:tcPr>
                    <a:solidFill>
                      <a:schemeClr val="bg1"/>
                    </a:solidFill>
                  </a:tcPr>
                </a:tc>
                <a:tc>
                  <a:txBody>
                    <a:bodyPr/>
                    <a:lstStyle/>
                    <a:p>
                      <a:endParaRPr lang="en-US" sz="1800" b="1" dirty="0">
                        <a:solidFill>
                          <a:schemeClr val="accent6">
                            <a:lumMod val="50000"/>
                          </a:schemeClr>
                        </a:solidFill>
                      </a:endParaRPr>
                    </a:p>
                  </a:txBody>
                  <a:tcPr>
                    <a:solidFill>
                      <a:schemeClr val="bg1"/>
                    </a:solidFill>
                  </a:tcPr>
                </a:tc>
                <a:tc>
                  <a:txBody>
                    <a:bodyPr/>
                    <a:lstStyle/>
                    <a:p>
                      <a:endParaRPr lang="en-US" sz="1800" b="1" dirty="0">
                        <a:solidFill>
                          <a:schemeClr val="accent6">
                            <a:lumMod val="50000"/>
                          </a:schemeClr>
                        </a:solidFill>
                      </a:endParaRPr>
                    </a:p>
                  </a:txBody>
                  <a:tcPr>
                    <a:solidFill>
                      <a:schemeClr val="bg1"/>
                    </a:solidFill>
                  </a:tcPr>
                </a:tc>
                <a:tc>
                  <a:txBody>
                    <a:bodyPr/>
                    <a:lstStyle/>
                    <a:p>
                      <a:endParaRPr lang="en-US" sz="1800" b="1" dirty="0">
                        <a:solidFill>
                          <a:schemeClr val="accent6">
                            <a:lumMod val="50000"/>
                          </a:schemeClr>
                        </a:solidFill>
                      </a:endParaRPr>
                    </a:p>
                  </a:txBody>
                  <a:tcPr>
                    <a:solidFill>
                      <a:schemeClr val="bg1"/>
                    </a:solidFill>
                  </a:tcPr>
                </a:tc>
                <a:tc>
                  <a:txBody>
                    <a:bodyPr/>
                    <a:lstStyle/>
                    <a:p>
                      <a:pPr algn="ctr"/>
                      <a:r>
                        <a:rPr lang="en-US" sz="1100" b="1" dirty="0" smtClean="0"/>
                        <a:t>99 Days</a:t>
                      </a:r>
                      <a:endParaRPr lang="en-US" sz="1100" b="1" dirty="0"/>
                    </a:p>
                  </a:txBody>
                  <a:tcPr>
                    <a:solidFill>
                      <a:schemeClr val="bg1"/>
                    </a:solidFill>
                  </a:tcPr>
                </a:tc>
              </a:tr>
            </a:tbl>
          </a:graphicData>
        </a:graphic>
      </p:graphicFrame>
      <p:graphicFrame>
        <p:nvGraphicFramePr>
          <p:cNvPr id="29" name="Table 28"/>
          <p:cNvGraphicFramePr>
            <a:graphicFrameLocks noGrp="1"/>
          </p:cNvGraphicFramePr>
          <p:nvPr>
            <p:extLst>
              <p:ext uri="{D42A27DB-BD31-4B8C-83A1-F6EECF244321}">
                <p14:modId xmlns:p14="http://schemas.microsoft.com/office/powerpoint/2010/main" val="1973446320"/>
              </p:ext>
            </p:extLst>
          </p:nvPr>
        </p:nvGraphicFramePr>
        <p:xfrm>
          <a:off x="656266" y="1043482"/>
          <a:ext cx="4261536" cy="2606040"/>
        </p:xfrm>
        <a:graphic>
          <a:graphicData uri="http://schemas.openxmlformats.org/drawingml/2006/table">
            <a:tbl>
              <a:tblPr firstRow="1" bandRow="1">
                <a:tableStyleId>{69C7853C-536D-4A76-A0AE-DD22124D55A5}</a:tableStyleId>
              </a:tblPr>
              <a:tblGrid>
                <a:gridCol w="532692"/>
                <a:gridCol w="538427"/>
                <a:gridCol w="526957"/>
                <a:gridCol w="527702"/>
                <a:gridCol w="537682"/>
                <a:gridCol w="532692"/>
                <a:gridCol w="532692"/>
                <a:gridCol w="532692"/>
              </a:tblGrid>
              <a:tr h="330811">
                <a:tc>
                  <a:txBody>
                    <a:bodyPr/>
                    <a:lstStyle/>
                    <a:p>
                      <a:pPr algn="ctr"/>
                      <a:r>
                        <a:rPr lang="en-US" b="1" dirty="0" smtClean="0"/>
                        <a:t>1</a:t>
                      </a:r>
                      <a:r>
                        <a:rPr lang="en-US" b="1" baseline="30000" dirty="0" smtClean="0"/>
                        <a:t>st</a:t>
                      </a:r>
                      <a:r>
                        <a:rPr lang="en-US" b="1" dirty="0" smtClean="0"/>
                        <a:t> </a:t>
                      </a:r>
                      <a:endParaRPr lang="en-US" b="1" dirty="0"/>
                    </a:p>
                  </a:txBody>
                  <a:tcPr/>
                </a:tc>
                <a:tc>
                  <a:txBody>
                    <a:bodyPr/>
                    <a:lstStyle/>
                    <a:p>
                      <a:pPr algn="ctr"/>
                      <a:r>
                        <a:rPr lang="en-US" b="1" dirty="0" smtClean="0"/>
                        <a:t>2</a:t>
                      </a:r>
                      <a:r>
                        <a:rPr lang="en-US" b="1" baseline="30000" dirty="0" smtClean="0"/>
                        <a:t>nd</a:t>
                      </a:r>
                      <a:r>
                        <a:rPr lang="en-US" b="1" dirty="0" smtClean="0"/>
                        <a:t> </a:t>
                      </a:r>
                      <a:endParaRPr lang="en-US" b="1" dirty="0"/>
                    </a:p>
                  </a:txBody>
                  <a:tcPr/>
                </a:tc>
                <a:tc>
                  <a:txBody>
                    <a:bodyPr/>
                    <a:lstStyle/>
                    <a:p>
                      <a:pPr algn="ctr"/>
                      <a:r>
                        <a:rPr lang="en-US" b="1" dirty="0" smtClean="0"/>
                        <a:t>3</a:t>
                      </a:r>
                      <a:r>
                        <a:rPr lang="en-US" b="1" baseline="30000" dirty="0" smtClean="0"/>
                        <a:t>rd</a:t>
                      </a:r>
                      <a:r>
                        <a:rPr lang="en-US" b="1" dirty="0" smtClean="0"/>
                        <a:t> </a:t>
                      </a:r>
                      <a:endParaRPr lang="en-US" b="1" dirty="0"/>
                    </a:p>
                  </a:txBody>
                  <a:tcPr/>
                </a:tc>
                <a:tc>
                  <a:txBody>
                    <a:bodyPr/>
                    <a:lstStyle/>
                    <a:p>
                      <a:pPr algn="ctr"/>
                      <a:r>
                        <a:rPr lang="en-US" b="1" dirty="0" smtClean="0"/>
                        <a:t>4</a:t>
                      </a:r>
                      <a:r>
                        <a:rPr lang="en-US" b="1" baseline="30000" dirty="0" smtClean="0"/>
                        <a:t>th</a:t>
                      </a:r>
                      <a:r>
                        <a:rPr lang="en-US" b="1" dirty="0" smtClean="0"/>
                        <a:t> </a:t>
                      </a:r>
                      <a:endParaRPr lang="en-US" b="1" dirty="0"/>
                    </a:p>
                  </a:txBody>
                  <a:tcPr/>
                </a:tc>
                <a:tc>
                  <a:txBody>
                    <a:bodyPr/>
                    <a:lstStyle/>
                    <a:p>
                      <a:pPr algn="ctr"/>
                      <a:r>
                        <a:rPr lang="en-US" b="1" dirty="0" smtClean="0"/>
                        <a:t>5</a:t>
                      </a:r>
                      <a:r>
                        <a:rPr lang="en-US" b="1" baseline="30000" dirty="0" smtClean="0"/>
                        <a:t>th</a:t>
                      </a:r>
                      <a:r>
                        <a:rPr lang="en-US" b="1" dirty="0" smtClean="0"/>
                        <a:t> </a:t>
                      </a:r>
                      <a:endParaRPr lang="en-US" b="1" dirty="0"/>
                    </a:p>
                  </a:txBody>
                  <a:tcPr/>
                </a:tc>
                <a:tc>
                  <a:txBody>
                    <a:bodyPr/>
                    <a:lstStyle/>
                    <a:p>
                      <a:pPr algn="ctr"/>
                      <a:r>
                        <a:rPr lang="en-US" b="1" dirty="0" smtClean="0"/>
                        <a:t>6</a:t>
                      </a:r>
                      <a:r>
                        <a:rPr lang="en-US" b="1" baseline="30000" dirty="0" smtClean="0"/>
                        <a:t>th</a:t>
                      </a:r>
                      <a:r>
                        <a:rPr lang="en-US" b="1" dirty="0" smtClean="0"/>
                        <a:t> </a:t>
                      </a:r>
                      <a:endParaRPr lang="en-US" b="1" dirty="0"/>
                    </a:p>
                  </a:txBody>
                  <a:tcPr/>
                </a:tc>
                <a:tc>
                  <a:txBody>
                    <a:bodyPr/>
                    <a:lstStyle/>
                    <a:p>
                      <a:pPr algn="ctr"/>
                      <a:r>
                        <a:rPr lang="en-US" b="1" dirty="0" smtClean="0"/>
                        <a:t>7</a:t>
                      </a:r>
                      <a:r>
                        <a:rPr lang="en-US" b="1" baseline="30000" dirty="0" smtClean="0"/>
                        <a:t>th</a:t>
                      </a:r>
                      <a:r>
                        <a:rPr lang="en-US" b="1" dirty="0" smtClean="0"/>
                        <a:t> </a:t>
                      </a:r>
                      <a:endParaRPr lang="en-US" b="1" dirty="0"/>
                    </a:p>
                  </a:txBody>
                  <a:tcPr>
                    <a:cell3D prstMaterial="dkEdge">
                      <a:bevel w="77470" h="12700" prst="softRound"/>
                      <a:lightRig rig="flood" dir="t"/>
                    </a:cell3D>
                    <a:solidFill>
                      <a:srgbClr val="FF99FF"/>
                    </a:solidFill>
                  </a:tcPr>
                </a:tc>
                <a:tc>
                  <a:txBody>
                    <a:bodyPr/>
                    <a:lstStyle/>
                    <a:p>
                      <a:pPr algn="ctr"/>
                      <a:endParaRPr lang="en-US" b="1" dirty="0"/>
                    </a:p>
                  </a:txBody>
                  <a:tcPr/>
                </a:tc>
              </a:tr>
              <a:tr h="330811">
                <a:tc>
                  <a:txBody>
                    <a:bodyPr/>
                    <a:lstStyle/>
                    <a:p>
                      <a:r>
                        <a:rPr lang="en-US" b="1" dirty="0" smtClean="0"/>
                        <a:t>1</a:t>
                      </a:r>
                      <a:endParaRPr lang="en-US" b="1" dirty="0"/>
                    </a:p>
                  </a:txBody>
                  <a:tcPr>
                    <a:solidFill>
                      <a:schemeClr val="bg1"/>
                    </a:solidFill>
                  </a:tcPr>
                </a:tc>
                <a:tc>
                  <a:txBody>
                    <a:bodyPr/>
                    <a:lstStyle/>
                    <a:p>
                      <a:r>
                        <a:rPr lang="en-US" b="1" dirty="0" smtClean="0">
                          <a:solidFill>
                            <a:srgbClr val="164B4F"/>
                          </a:solidFill>
                        </a:rPr>
                        <a:t>2</a:t>
                      </a:r>
                      <a:endParaRPr lang="en-US" b="1" dirty="0">
                        <a:solidFill>
                          <a:srgbClr val="164B4F"/>
                        </a:solidFill>
                      </a:endParaRPr>
                    </a:p>
                  </a:txBody>
                  <a:tcPr>
                    <a:solidFill>
                      <a:schemeClr val="bg1"/>
                    </a:solidFill>
                  </a:tcPr>
                </a:tc>
                <a:tc>
                  <a:txBody>
                    <a:bodyPr/>
                    <a:lstStyle/>
                    <a:p>
                      <a:r>
                        <a:rPr lang="en-US" b="1" dirty="0" smtClean="0">
                          <a:solidFill>
                            <a:srgbClr val="164B4F"/>
                          </a:solidFill>
                        </a:rPr>
                        <a:t>3</a:t>
                      </a:r>
                      <a:endParaRPr lang="en-US" b="1" dirty="0">
                        <a:solidFill>
                          <a:srgbClr val="164B4F"/>
                        </a:solidFill>
                      </a:endParaRPr>
                    </a:p>
                  </a:txBody>
                  <a:tcPr>
                    <a:solidFill>
                      <a:schemeClr val="bg1"/>
                    </a:solidFill>
                  </a:tcPr>
                </a:tc>
                <a:tc>
                  <a:txBody>
                    <a:bodyPr/>
                    <a:lstStyle/>
                    <a:p>
                      <a:r>
                        <a:rPr lang="en-US" b="1" dirty="0" smtClean="0">
                          <a:solidFill>
                            <a:srgbClr val="164B4F"/>
                          </a:solidFill>
                        </a:rPr>
                        <a:t>4</a:t>
                      </a:r>
                      <a:endParaRPr lang="en-US" b="1" dirty="0">
                        <a:solidFill>
                          <a:srgbClr val="164B4F"/>
                        </a:solidFill>
                      </a:endParaRPr>
                    </a:p>
                  </a:txBody>
                  <a:tcPr>
                    <a:solidFill>
                      <a:schemeClr val="bg1"/>
                    </a:solidFill>
                  </a:tcPr>
                </a:tc>
                <a:tc>
                  <a:txBody>
                    <a:bodyPr/>
                    <a:lstStyle/>
                    <a:p>
                      <a:r>
                        <a:rPr lang="en-US" b="1" dirty="0" smtClean="0">
                          <a:solidFill>
                            <a:srgbClr val="164B4F"/>
                          </a:solidFill>
                        </a:rPr>
                        <a:t>5</a:t>
                      </a:r>
                      <a:endParaRPr lang="en-US" b="1" dirty="0">
                        <a:solidFill>
                          <a:srgbClr val="164B4F"/>
                        </a:solidFill>
                      </a:endParaRPr>
                    </a:p>
                  </a:txBody>
                  <a:tcPr>
                    <a:solidFill>
                      <a:schemeClr val="bg1"/>
                    </a:solidFill>
                  </a:tcPr>
                </a:tc>
                <a:tc>
                  <a:txBody>
                    <a:bodyPr/>
                    <a:lstStyle/>
                    <a:p>
                      <a:r>
                        <a:rPr lang="en-US" b="1" dirty="0" smtClean="0">
                          <a:solidFill>
                            <a:srgbClr val="164B4F"/>
                          </a:solidFill>
                        </a:rPr>
                        <a:t>6</a:t>
                      </a:r>
                      <a:endParaRPr lang="en-US" b="1" dirty="0">
                        <a:solidFill>
                          <a:srgbClr val="164B4F"/>
                        </a:solidFill>
                      </a:endParaRPr>
                    </a:p>
                  </a:txBody>
                  <a:tcPr>
                    <a:solidFill>
                      <a:schemeClr val="bg1"/>
                    </a:solidFill>
                  </a:tcPr>
                </a:tc>
                <a:tc>
                  <a:txBody>
                    <a:bodyPr/>
                    <a:lstStyle/>
                    <a:p>
                      <a:r>
                        <a:rPr lang="en-US" b="1" dirty="0" smtClean="0">
                          <a:solidFill>
                            <a:srgbClr val="164B4F"/>
                          </a:solidFill>
                        </a:rPr>
                        <a:t>7</a:t>
                      </a:r>
                      <a:endParaRPr lang="en-US" b="1" dirty="0">
                        <a:solidFill>
                          <a:srgbClr val="164B4F"/>
                        </a:solidFill>
                      </a:endParaRPr>
                    </a:p>
                  </a:txBody>
                  <a:tcPr>
                    <a:cell3D prstMaterial="dkEdge">
                      <a:bevel/>
                      <a:lightRig rig="flood" dir="t"/>
                    </a:cell3D>
                    <a:solidFill>
                      <a:schemeClr val="accent1">
                        <a:lumMod val="40000"/>
                        <a:lumOff val="60000"/>
                      </a:schemeClr>
                    </a:solidFill>
                  </a:tcPr>
                </a:tc>
                <a:tc>
                  <a:txBody>
                    <a:bodyPr/>
                    <a:lstStyle/>
                    <a:p>
                      <a:pPr algn="ctr"/>
                      <a:r>
                        <a:rPr lang="en-US" sz="1100" b="1" dirty="0" err="1" smtClean="0"/>
                        <a:t>Wk</a:t>
                      </a:r>
                      <a:r>
                        <a:rPr lang="en-US" sz="1100" b="1" dirty="0" smtClean="0"/>
                        <a:t> #7</a:t>
                      </a:r>
                      <a:endParaRPr lang="en-US" sz="1100" b="1" dirty="0"/>
                    </a:p>
                  </a:txBody>
                  <a:tcPr>
                    <a:solidFill>
                      <a:schemeClr val="bg1"/>
                    </a:solidFill>
                  </a:tcPr>
                </a:tc>
              </a:tr>
              <a:tr h="330811">
                <a:tc>
                  <a:txBody>
                    <a:bodyPr/>
                    <a:lstStyle/>
                    <a:p>
                      <a:r>
                        <a:rPr lang="en-US" b="1" dirty="0" smtClean="0">
                          <a:solidFill>
                            <a:schemeClr val="bg1"/>
                          </a:solidFill>
                        </a:rPr>
                        <a:t>8 </a:t>
                      </a:r>
                      <a:r>
                        <a:rPr lang="en-US" sz="1100" b="1" dirty="0" smtClean="0">
                          <a:solidFill>
                            <a:schemeClr val="bg1"/>
                          </a:solidFill>
                        </a:rPr>
                        <a:t/>
                      </a:r>
                      <a:br>
                        <a:rPr lang="en-US" sz="1100" b="1" dirty="0" smtClean="0">
                          <a:solidFill>
                            <a:schemeClr val="bg1"/>
                          </a:solidFill>
                        </a:rPr>
                      </a:br>
                      <a:r>
                        <a:rPr lang="en-US" sz="1100" b="1" dirty="0" smtClean="0">
                          <a:solidFill>
                            <a:schemeClr val="bg1"/>
                          </a:solidFill>
                        </a:rPr>
                        <a:t>1</a:t>
                      </a:r>
                      <a:r>
                        <a:rPr lang="en-US" sz="1100" b="1" baseline="30000" dirty="0" smtClean="0">
                          <a:solidFill>
                            <a:schemeClr val="bg1"/>
                          </a:solidFill>
                        </a:rPr>
                        <a:t>st</a:t>
                      </a:r>
                      <a:r>
                        <a:rPr lang="en-US" sz="1100" b="1" dirty="0" smtClean="0">
                          <a:solidFill>
                            <a:schemeClr val="bg1"/>
                          </a:solidFill>
                        </a:rPr>
                        <a:t>  </a:t>
                      </a:r>
                      <a:endParaRPr lang="en-US" b="1" dirty="0">
                        <a:solidFill>
                          <a:schemeClr val="bg1"/>
                        </a:solidFill>
                      </a:endParaRPr>
                    </a:p>
                  </a:txBody>
                  <a:tcPr>
                    <a:cell3D prstMaterial="dkEdge">
                      <a:bevel/>
                      <a:lightRig rig="flood" dir="t"/>
                    </a:cell3D>
                    <a:solidFill>
                      <a:srgbClr val="00B050"/>
                    </a:solidFill>
                  </a:tcPr>
                </a:tc>
                <a:tc>
                  <a:txBody>
                    <a:bodyPr/>
                    <a:lstStyle/>
                    <a:p>
                      <a:r>
                        <a:rPr lang="en-US" b="1" dirty="0" smtClean="0">
                          <a:solidFill>
                            <a:srgbClr val="164B4F"/>
                          </a:solidFill>
                        </a:rPr>
                        <a:t>9</a:t>
                      </a:r>
                      <a:endParaRPr lang="en-US" b="1" dirty="0">
                        <a:solidFill>
                          <a:srgbClr val="164B4F"/>
                        </a:solidFill>
                      </a:endParaRPr>
                    </a:p>
                  </a:txBody>
                  <a:tcPr>
                    <a:cell3D prstMaterial="dkEdge">
                      <a:bevel/>
                      <a:lightRig rig="flood" dir="t"/>
                    </a:cell3D>
                    <a:solidFill>
                      <a:srgbClr val="CCFFCC"/>
                    </a:solidFill>
                  </a:tcPr>
                </a:tc>
                <a:tc>
                  <a:txBody>
                    <a:bodyPr/>
                    <a:lstStyle/>
                    <a:p>
                      <a:r>
                        <a:rPr lang="en-US" b="1" dirty="0" smtClean="0">
                          <a:solidFill>
                            <a:srgbClr val="164B4F"/>
                          </a:solidFill>
                        </a:rPr>
                        <a:t>10</a:t>
                      </a:r>
                      <a:endParaRPr lang="en-US" b="1" dirty="0">
                        <a:solidFill>
                          <a:srgbClr val="164B4F"/>
                        </a:solidFill>
                      </a:endParaRPr>
                    </a:p>
                  </a:txBody>
                  <a:tcPr>
                    <a:cell3D prstMaterial="dkEdge">
                      <a:bevel/>
                      <a:lightRig rig="flood" dir="t"/>
                    </a:cell3D>
                    <a:solidFill>
                      <a:srgbClr val="CCFFCC"/>
                    </a:solidFill>
                  </a:tcPr>
                </a:tc>
                <a:tc>
                  <a:txBody>
                    <a:bodyPr/>
                    <a:lstStyle/>
                    <a:p>
                      <a:r>
                        <a:rPr lang="en-US" b="1" dirty="0" smtClean="0">
                          <a:solidFill>
                            <a:srgbClr val="164B4F"/>
                          </a:solidFill>
                        </a:rPr>
                        <a:t>11</a:t>
                      </a:r>
                      <a:endParaRPr lang="en-US" b="1" dirty="0">
                        <a:solidFill>
                          <a:srgbClr val="164B4F"/>
                        </a:solidFill>
                      </a:endParaRPr>
                    </a:p>
                  </a:txBody>
                  <a:tcPr>
                    <a:cell3D prstMaterial="dkEdge">
                      <a:bevel/>
                      <a:lightRig rig="flood" dir="t"/>
                    </a:cell3D>
                    <a:solidFill>
                      <a:schemeClr val="accent1">
                        <a:lumMod val="20000"/>
                        <a:lumOff val="80000"/>
                      </a:schemeClr>
                    </a:solidFill>
                  </a:tcPr>
                </a:tc>
                <a:tc>
                  <a:txBody>
                    <a:bodyPr/>
                    <a:lstStyle/>
                    <a:p>
                      <a:r>
                        <a:rPr lang="en-US" b="1" dirty="0" smtClean="0">
                          <a:solidFill>
                            <a:srgbClr val="164B4F"/>
                          </a:solidFill>
                        </a:rPr>
                        <a:t>12</a:t>
                      </a:r>
                      <a:endParaRPr lang="en-US" b="1" dirty="0">
                        <a:solidFill>
                          <a:srgbClr val="164B4F"/>
                        </a:solidFill>
                      </a:endParaRPr>
                    </a:p>
                  </a:txBody>
                  <a:tcPr>
                    <a:cell3D prstMaterial="dkEdge">
                      <a:bevel/>
                      <a:lightRig rig="flood" dir="t"/>
                    </a:cell3D>
                    <a:solidFill>
                      <a:schemeClr val="accent1">
                        <a:lumMod val="20000"/>
                        <a:lumOff val="80000"/>
                      </a:schemeClr>
                    </a:solidFill>
                  </a:tcPr>
                </a:tc>
                <a:tc>
                  <a:txBody>
                    <a:bodyPr/>
                    <a:lstStyle/>
                    <a:p>
                      <a:r>
                        <a:rPr lang="en-US" b="1" dirty="0" smtClean="0">
                          <a:solidFill>
                            <a:srgbClr val="164B4F"/>
                          </a:solidFill>
                        </a:rPr>
                        <a:t>13</a:t>
                      </a:r>
                      <a:endParaRPr lang="en-US" b="1" dirty="0">
                        <a:solidFill>
                          <a:srgbClr val="164B4F"/>
                        </a:solidFill>
                      </a:endParaRPr>
                    </a:p>
                  </a:txBody>
                  <a:tcPr>
                    <a:cell3D prstMaterial="dkEdge">
                      <a:bevel/>
                      <a:lightRig rig="flood" dir="t"/>
                    </a:cell3D>
                    <a:solidFill>
                      <a:schemeClr val="accent1">
                        <a:lumMod val="20000"/>
                        <a:lumOff val="80000"/>
                      </a:schemeClr>
                    </a:solidFill>
                  </a:tcPr>
                </a:tc>
                <a:tc>
                  <a:txBody>
                    <a:bodyPr/>
                    <a:lstStyle/>
                    <a:p>
                      <a:r>
                        <a:rPr lang="en-US" b="1" dirty="0" smtClean="0">
                          <a:solidFill>
                            <a:srgbClr val="164B4F"/>
                          </a:solidFill>
                        </a:rPr>
                        <a:t>14</a:t>
                      </a:r>
                      <a:endParaRPr lang="en-US" b="1" dirty="0">
                        <a:solidFill>
                          <a:srgbClr val="164B4F"/>
                        </a:solidFill>
                      </a:endParaRPr>
                    </a:p>
                  </a:txBody>
                  <a:tcPr>
                    <a:cell3D prstMaterial="dkEdge">
                      <a:bevel/>
                      <a:lightRig rig="flood" dir="t"/>
                    </a:cell3D>
                    <a:solidFill>
                      <a:schemeClr val="accent1">
                        <a:lumMod val="20000"/>
                        <a:lumOff val="80000"/>
                      </a:schemeClr>
                    </a:solidFill>
                  </a:tcPr>
                </a:tc>
                <a:tc>
                  <a:txBody>
                    <a:bodyPr/>
                    <a:lstStyle/>
                    <a:p>
                      <a:pPr algn="ctr"/>
                      <a:r>
                        <a:rPr lang="en-US" sz="1100" b="1" dirty="0" smtClean="0"/>
                        <a:t>56 Days</a:t>
                      </a:r>
                      <a:endParaRPr lang="en-US" sz="1100" b="1" dirty="0"/>
                    </a:p>
                  </a:txBody>
                  <a:tcPr>
                    <a:solidFill>
                      <a:schemeClr val="bg1"/>
                    </a:solidFill>
                  </a:tcPr>
                </a:tc>
              </a:tr>
              <a:tr h="330811">
                <a:tc>
                  <a:txBody>
                    <a:bodyPr/>
                    <a:lstStyle/>
                    <a:p>
                      <a:r>
                        <a:rPr lang="en-US" b="1" dirty="0" smtClean="0"/>
                        <a:t>15</a:t>
                      </a:r>
                      <a:endParaRPr lang="en-US" b="1" dirty="0"/>
                    </a:p>
                  </a:txBody>
                  <a:tcPr>
                    <a:cell3D prstMaterial="dkEdge">
                      <a:bevel/>
                      <a:lightRig rig="flood" dir="t"/>
                    </a:cell3D>
                    <a:solidFill>
                      <a:schemeClr val="accent1">
                        <a:lumMod val="20000"/>
                        <a:lumOff val="80000"/>
                      </a:schemeClr>
                    </a:solidFill>
                  </a:tcPr>
                </a:tc>
                <a:tc>
                  <a:txBody>
                    <a:bodyPr/>
                    <a:lstStyle/>
                    <a:p>
                      <a:r>
                        <a:rPr lang="en-US" b="1" dirty="0" smtClean="0">
                          <a:solidFill>
                            <a:srgbClr val="164B4F"/>
                          </a:solidFill>
                        </a:rPr>
                        <a:t>16</a:t>
                      </a:r>
                      <a:endParaRPr lang="en-US" b="1" dirty="0">
                        <a:solidFill>
                          <a:srgbClr val="164B4F"/>
                        </a:solidFill>
                      </a:endParaRPr>
                    </a:p>
                  </a:txBody>
                  <a:tcPr>
                    <a:cell3D prstMaterial="dkEdge">
                      <a:bevel/>
                      <a:lightRig rig="flood" dir="t"/>
                    </a:cell3D>
                    <a:solidFill>
                      <a:schemeClr val="accent1">
                        <a:lumMod val="20000"/>
                        <a:lumOff val="80000"/>
                      </a:schemeClr>
                    </a:solidFill>
                  </a:tcPr>
                </a:tc>
                <a:tc>
                  <a:txBody>
                    <a:bodyPr/>
                    <a:lstStyle/>
                    <a:p>
                      <a:r>
                        <a:rPr lang="en-US" b="1" dirty="0" smtClean="0">
                          <a:solidFill>
                            <a:srgbClr val="164B4F"/>
                          </a:solidFill>
                        </a:rPr>
                        <a:t>17</a:t>
                      </a:r>
                      <a:endParaRPr lang="en-US" b="1" dirty="0">
                        <a:solidFill>
                          <a:srgbClr val="164B4F"/>
                        </a:solidFill>
                      </a:endParaRPr>
                    </a:p>
                  </a:txBody>
                  <a:tcPr>
                    <a:cell3D prstMaterial="dkEdge">
                      <a:bevel/>
                      <a:lightRig rig="flood" dir="t"/>
                    </a:cell3D>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solidFill>
                            <a:schemeClr val="bg1"/>
                          </a:solidFill>
                        </a:rPr>
                        <a:t>18</a:t>
                      </a:r>
                      <a:endParaRPr lang="en-US" b="1" dirty="0">
                        <a:solidFill>
                          <a:schemeClr val="bg1"/>
                        </a:solidFill>
                      </a:endParaRPr>
                    </a:p>
                  </a:txBody>
                  <a:tcPr>
                    <a:cell3D prstMaterial="dkEdge">
                      <a:bevel/>
                      <a:lightRig rig="flood" dir="t"/>
                    </a:cell3D>
                    <a:solidFill>
                      <a:schemeClr val="accent4"/>
                    </a:solidFill>
                  </a:tcPr>
                </a:tc>
                <a:tc>
                  <a:txBody>
                    <a:bodyPr/>
                    <a:lstStyle/>
                    <a:p>
                      <a:r>
                        <a:rPr lang="en-US" b="1" dirty="0" smtClean="0">
                          <a:solidFill>
                            <a:schemeClr val="bg1"/>
                          </a:solidFill>
                        </a:rPr>
                        <a:t>19</a:t>
                      </a:r>
                      <a:endParaRPr lang="en-US" b="1" dirty="0">
                        <a:solidFill>
                          <a:schemeClr val="bg1"/>
                        </a:solidFill>
                      </a:endParaRPr>
                    </a:p>
                  </a:txBody>
                  <a:tcPr>
                    <a:cell3D prstMaterial="dkEdge">
                      <a:bevel/>
                      <a:lightRig rig="flood" dir="t"/>
                    </a:cell3D>
                    <a:solidFill>
                      <a:schemeClr val="accent4"/>
                    </a:solidFill>
                  </a:tcPr>
                </a:tc>
                <a:tc>
                  <a:txBody>
                    <a:bodyPr/>
                    <a:lstStyle/>
                    <a:p>
                      <a:r>
                        <a:rPr lang="en-US" b="1" dirty="0" smtClean="0">
                          <a:solidFill>
                            <a:schemeClr val="bg1"/>
                          </a:solidFill>
                        </a:rPr>
                        <a:t>20</a:t>
                      </a:r>
                      <a:endParaRPr lang="en-US" b="1" dirty="0">
                        <a:solidFill>
                          <a:schemeClr val="bg1"/>
                        </a:solidFill>
                      </a:endParaRPr>
                    </a:p>
                  </a:txBody>
                  <a:tcPr>
                    <a:cell3D prstMaterial="dkEdge">
                      <a:bevel/>
                      <a:lightRig rig="flood" dir="t"/>
                    </a:cell3D>
                    <a:solidFill>
                      <a:schemeClr val="accent4"/>
                    </a:solidFill>
                  </a:tcPr>
                </a:tc>
                <a:tc>
                  <a:txBody>
                    <a:bodyPr/>
                    <a:lstStyle/>
                    <a:p>
                      <a:r>
                        <a:rPr lang="en-US" b="1" dirty="0" smtClean="0">
                          <a:solidFill>
                            <a:schemeClr val="bg1"/>
                          </a:solidFill>
                        </a:rPr>
                        <a:t>21</a:t>
                      </a:r>
                      <a:endParaRPr lang="en-US" b="1" dirty="0">
                        <a:solidFill>
                          <a:schemeClr val="bg1"/>
                        </a:solidFill>
                      </a:endParaRPr>
                    </a:p>
                  </a:txBody>
                  <a:tcPr>
                    <a:cell3D prstMaterial="dkEdge">
                      <a:bevel/>
                      <a:lightRig rig="flood" dir="t"/>
                    </a:cell3D>
                    <a:solidFill>
                      <a:schemeClr val="accent4"/>
                    </a:solidFill>
                  </a:tcPr>
                </a:tc>
                <a:tc>
                  <a:txBody>
                    <a:bodyPr/>
                    <a:lstStyle/>
                    <a:p>
                      <a:pPr algn="ctr"/>
                      <a:r>
                        <a:rPr lang="en-US" sz="1100" b="1" dirty="0" smtClean="0"/>
                        <a:t>63</a:t>
                      </a:r>
                      <a:r>
                        <a:rPr lang="en-US" sz="1100" b="1" baseline="0" dirty="0" smtClean="0"/>
                        <a:t> </a:t>
                      </a:r>
                      <a:r>
                        <a:rPr lang="en-US" sz="1100" b="1" dirty="0" smtClean="0"/>
                        <a:t>Days</a:t>
                      </a:r>
                      <a:endParaRPr lang="en-US" sz="1100" b="1" dirty="0"/>
                    </a:p>
                  </a:txBody>
                  <a:tcPr>
                    <a:solidFill>
                      <a:schemeClr val="bg1"/>
                    </a:solidFill>
                  </a:tcPr>
                </a:tc>
              </a:tr>
              <a:tr h="330811">
                <a:tc>
                  <a:txBody>
                    <a:bodyPr/>
                    <a:lstStyle/>
                    <a:p>
                      <a:r>
                        <a:rPr lang="en-US" b="1" dirty="0" smtClean="0">
                          <a:solidFill>
                            <a:schemeClr val="bg1"/>
                          </a:solidFill>
                        </a:rPr>
                        <a:t>22</a:t>
                      </a:r>
                      <a:endParaRPr lang="en-US" b="1" dirty="0">
                        <a:solidFill>
                          <a:schemeClr val="bg1"/>
                        </a:solidFill>
                      </a:endParaRPr>
                    </a:p>
                  </a:txBody>
                  <a:tcPr>
                    <a:cell3D prstMaterial="dkEdge">
                      <a:bevel/>
                      <a:lightRig rig="flood" dir="t"/>
                    </a:cell3D>
                    <a:solidFill>
                      <a:schemeClr val="accent4"/>
                    </a:solidFill>
                  </a:tcPr>
                </a:tc>
                <a:tc>
                  <a:txBody>
                    <a:bodyPr/>
                    <a:lstStyle/>
                    <a:p>
                      <a:r>
                        <a:rPr lang="en-US" b="1" dirty="0" smtClean="0">
                          <a:solidFill>
                            <a:schemeClr val="bg1"/>
                          </a:solidFill>
                        </a:rPr>
                        <a:t>23</a:t>
                      </a:r>
                      <a:endParaRPr lang="en-US" b="1" dirty="0">
                        <a:solidFill>
                          <a:schemeClr val="bg1"/>
                        </a:solidFill>
                      </a:endParaRPr>
                    </a:p>
                  </a:txBody>
                  <a:tcPr>
                    <a:cell3D prstMaterial="dkEdge">
                      <a:bevel/>
                      <a:lightRig rig="flood" dir="t"/>
                    </a:cell3D>
                    <a:solidFill>
                      <a:schemeClr val="accent4"/>
                    </a:solidFill>
                  </a:tcPr>
                </a:tc>
                <a:tc>
                  <a:txBody>
                    <a:bodyPr/>
                    <a:lstStyle/>
                    <a:p>
                      <a:r>
                        <a:rPr lang="en-US" b="1" dirty="0" smtClean="0">
                          <a:solidFill>
                            <a:schemeClr val="bg1"/>
                          </a:solidFill>
                        </a:rPr>
                        <a:t>24</a:t>
                      </a:r>
                      <a:endParaRPr lang="en-US" b="1" dirty="0">
                        <a:solidFill>
                          <a:schemeClr val="bg1"/>
                        </a:solidFill>
                      </a:endParaRPr>
                    </a:p>
                  </a:txBody>
                  <a:tcPr>
                    <a:cell3D prstMaterial="dkEdge">
                      <a:bevel/>
                      <a:lightRig rig="flood" dir="t"/>
                    </a:cell3D>
                    <a:solidFill>
                      <a:schemeClr val="accent4"/>
                    </a:solidFill>
                  </a:tcPr>
                </a:tc>
                <a:tc>
                  <a:txBody>
                    <a:bodyPr/>
                    <a:lstStyle/>
                    <a:p>
                      <a:r>
                        <a:rPr lang="en-US" b="1" dirty="0" smtClean="0">
                          <a:solidFill>
                            <a:schemeClr val="bg1"/>
                          </a:solidFill>
                        </a:rPr>
                        <a:t>25</a:t>
                      </a:r>
                      <a:endParaRPr lang="en-US" b="1" dirty="0">
                        <a:solidFill>
                          <a:schemeClr val="bg1"/>
                        </a:solidFill>
                      </a:endParaRPr>
                    </a:p>
                  </a:txBody>
                  <a:tcPr>
                    <a:cell3D prstMaterial="dkEdge">
                      <a:bevel/>
                      <a:lightRig rig="flood" dir="t"/>
                    </a:cell3D>
                    <a:solidFill>
                      <a:schemeClr val="accent4"/>
                    </a:solidFill>
                  </a:tcPr>
                </a:tc>
                <a:tc>
                  <a:txBody>
                    <a:bodyPr/>
                    <a:lstStyle/>
                    <a:p>
                      <a:r>
                        <a:rPr lang="en-US" b="1" dirty="0" smtClean="0">
                          <a:solidFill>
                            <a:schemeClr val="bg1"/>
                          </a:solidFill>
                        </a:rPr>
                        <a:t>26</a:t>
                      </a:r>
                      <a:endParaRPr lang="en-US" b="1" dirty="0">
                        <a:solidFill>
                          <a:schemeClr val="bg1"/>
                        </a:solidFill>
                      </a:endParaRPr>
                    </a:p>
                  </a:txBody>
                  <a:tcPr>
                    <a:cell3D prstMaterial="dkEdge">
                      <a:bevel/>
                      <a:lightRig rig="flood" dir="t"/>
                    </a:cell3D>
                    <a:solidFill>
                      <a:schemeClr val="accent4"/>
                    </a:solidFill>
                  </a:tcPr>
                </a:tc>
                <a:tc>
                  <a:txBody>
                    <a:bodyPr/>
                    <a:lstStyle/>
                    <a:p>
                      <a:r>
                        <a:rPr lang="en-US" b="1" dirty="0" smtClean="0">
                          <a:solidFill>
                            <a:schemeClr val="bg1"/>
                          </a:solidFill>
                        </a:rPr>
                        <a:t>27</a:t>
                      </a:r>
                      <a:endParaRPr lang="en-US" b="1" dirty="0">
                        <a:solidFill>
                          <a:schemeClr val="bg1"/>
                        </a:solidFill>
                      </a:endParaRPr>
                    </a:p>
                  </a:txBody>
                  <a:tcPr>
                    <a:cell3D prstMaterial="dkEdge">
                      <a:bevel/>
                      <a:lightRig rig="flood" dir="t"/>
                    </a:cell3D>
                    <a:solidFill>
                      <a:schemeClr val="accent4"/>
                    </a:solidFill>
                  </a:tcPr>
                </a:tc>
                <a:tc>
                  <a:txBody>
                    <a:bodyPr/>
                    <a:lstStyle/>
                    <a:p>
                      <a:r>
                        <a:rPr lang="en-US" b="1" dirty="0" smtClean="0">
                          <a:solidFill>
                            <a:schemeClr val="bg1"/>
                          </a:solidFill>
                        </a:rPr>
                        <a:t>28</a:t>
                      </a:r>
                      <a:endParaRPr lang="en-US" b="1" dirty="0">
                        <a:solidFill>
                          <a:schemeClr val="bg1"/>
                        </a:solidFill>
                      </a:endParaRPr>
                    </a:p>
                  </a:txBody>
                  <a:tcPr>
                    <a:cell3D prstMaterial="dkEdge">
                      <a:bevel/>
                      <a:lightRig rig="flood" dir="t"/>
                    </a:cell3D>
                    <a:solidFill>
                      <a:schemeClr val="accent4"/>
                    </a:solidFill>
                  </a:tcPr>
                </a:tc>
                <a:tc>
                  <a:txBody>
                    <a:bodyPr/>
                    <a:lstStyle/>
                    <a:p>
                      <a:pPr algn="ctr"/>
                      <a:r>
                        <a:rPr lang="en-US" sz="1100" b="1" dirty="0" smtClean="0"/>
                        <a:t>70 Days</a:t>
                      </a:r>
                      <a:endParaRPr lang="en-US" sz="1100" b="1" dirty="0"/>
                    </a:p>
                  </a:txBody>
                  <a:tcPr>
                    <a:solidFill>
                      <a:schemeClr val="bg1"/>
                    </a:solidFill>
                  </a:tcPr>
                </a:tc>
              </a:tr>
              <a:tr h="330811">
                <a:tc>
                  <a:txBody>
                    <a:bodyPr/>
                    <a:lstStyle/>
                    <a:p>
                      <a:r>
                        <a:rPr lang="en-US" b="1" dirty="0" smtClean="0">
                          <a:solidFill>
                            <a:schemeClr val="bg1"/>
                          </a:solidFill>
                        </a:rPr>
                        <a:t>29</a:t>
                      </a:r>
                      <a:endParaRPr lang="en-US" b="1" dirty="0">
                        <a:solidFill>
                          <a:schemeClr val="bg1"/>
                        </a:solidFill>
                      </a:endParaRPr>
                    </a:p>
                  </a:txBody>
                  <a:tcPr>
                    <a:cell3D prstMaterial="dkEdge">
                      <a:bevel/>
                      <a:lightRig rig="flood" dir="t"/>
                    </a:cell3D>
                    <a:solidFill>
                      <a:schemeClr val="accent4"/>
                    </a:solidFill>
                  </a:tcPr>
                </a:tc>
                <a:tc>
                  <a:txBody>
                    <a:bodyPr/>
                    <a:lstStyle/>
                    <a:p>
                      <a:r>
                        <a:rPr lang="en-US" b="1" dirty="0" smtClean="0">
                          <a:solidFill>
                            <a:schemeClr val="bg1"/>
                          </a:solidFill>
                        </a:rPr>
                        <a:t>30</a:t>
                      </a:r>
                      <a:endParaRPr lang="en-US" b="1" dirty="0">
                        <a:solidFill>
                          <a:schemeClr val="bg1"/>
                        </a:solidFill>
                      </a:endParaRPr>
                    </a:p>
                  </a:txBody>
                  <a:tcPr>
                    <a:cell3D prstMaterial="dkEdge">
                      <a:bevel/>
                      <a:lightRig rig="flood" dir="t"/>
                    </a:cell3D>
                    <a:solidFill>
                      <a:schemeClr val="accent4"/>
                    </a:solidFill>
                  </a:tcPr>
                </a:tc>
                <a:tc>
                  <a:txBody>
                    <a:bodyPr/>
                    <a:lstStyle/>
                    <a:p>
                      <a:endParaRPr lang="en-US" b="1" dirty="0">
                        <a:solidFill>
                          <a:srgbClr val="164B4F"/>
                        </a:solidFill>
                      </a:endParaRPr>
                    </a:p>
                  </a:txBody>
                  <a:tcPr>
                    <a:solidFill>
                      <a:schemeClr val="bg1"/>
                    </a:solidFill>
                  </a:tcPr>
                </a:tc>
                <a:tc>
                  <a:txBody>
                    <a:bodyPr/>
                    <a:lstStyle/>
                    <a:p>
                      <a:endParaRPr lang="en-US" b="1" dirty="0">
                        <a:solidFill>
                          <a:srgbClr val="164B4F"/>
                        </a:solidFill>
                      </a:endParaRPr>
                    </a:p>
                  </a:txBody>
                  <a:tcPr>
                    <a:solidFill>
                      <a:schemeClr val="bg1"/>
                    </a:solidFill>
                  </a:tcPr>
                </a:tc>
                <a:tc>
                  <a:txBody>
                    <a:bodyPr/>
                    <a:lstStyle/>
                    <a:p>
                      <a:endParaRPr lang="en-US" b="1" dirty="0">
                        <a:solidFill>
                          <a:srgbClr val="164B4F"/>
                        </a:solidFill>
                      </a:endParaRPr>
                    </a:p>
                  </a:txBody>
                  <a:tcPr>
                    <a:solidFill>
                      <a:schemeClr val="bg1"/>
                    </a:solidFill>
                  </a:tcPr>
                </a:tc>
                <a:tc>
                  <a:txBody>
                    <a:bodyPr/>
                    <a:lstStyle/>
                    <a:p>
                      <a:endParaRPr lang="en-US" b="1" dirty="0">
                        <a:solidFill>
                          <a:srgbClr val="164B4F"/>
                        </a:solidFill>
                      </a:endParaRPr>
                    </a:p>
                  </a:txBody>
                  <a:tcPr>
                    <a:solidFill>
                      <a:schemeClr val="bg1"/>
                    </a:solidFill>
                  </a:tcPr>
                </a:tc>
                <a:tc>
                  <a:txBody>
                    <a:bodyPr/>
                    <a:lstStyle/>
                    <a:p>
                      <a:endParaRPr lang="en-US" b="1" dirty="0">
                        <a:solidFill>
                          <a:srgbClr val="164B4F"/>
                        </a:solidFill>
                      </a:endParaRPr>
                    </a:p>
                  </a:txBody>
                  <a:tcPr>
                    <a:solidFill>
                      <a:schemeClr val="bg1"/>
                    </a:solidFill>
                  </a:tcPr>
                </a:tc>
                <a:tc>
                  <a:txBody>
                    <a:bodyPr/>
                    <a:lstStyle/>
                    <a:p>
                      <a:pPr algn="ctr"/>
                      <a:r>
                        <a:rPr lang="en-US" sz="1100" b="1" dirty="0" smtClean="0"/>
                        <a:t>72 Days</a:t>
                      </a:r>
                      <a:endParaRPr lang="en-US" sz="1100" b="1" dirty="0"/>
                    </a:p>
                  </a:txBody>
                  <a:tcPr>
                    <a:solidFill>
                      <a:schemeClr val="bg1"/>
                    </a:solidFill>
                  </a:tcPr>
                </a:tc>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3236623670"/>
              </p:ext>
            </p:extLst>
          </p:nvPr>
        </p:nvGraphicFramePr>
        <p:xfrm>
          <a:off x="5302324" y="1412776"/>
          <a:ext cx="6624736" cy="370840"/>
        </p:xfrm>
        <a:graphic>
          <a:graphicData uri="http://schemas.openxmlformats.org/drawingml/2006/table">
            <a:tbl>
              <a:tblPr firstRow="1" bandRow="1">
                <a:tableStyleId>{3B4B98B0-60AC-42C2-AFA5-B58CD77FA1E5}</a:tableStyleId>
              </a:tblPr>
              <a:tblGrid>
                <a:gridCol w="6624736"/>
              </a:tblGrid>
              <a:tr h="370840">
                <a:tc>
                  <a:txBody>
                    <a:bodyPr/>
                    <a:lstStyle/>
                    <a:p>
                      <a:r>
                        <a:rPr lang="en-US" dirty="0" smtClean="0">
                          <a:solidFill>
                            <a:schemeClr val="bg1"/>
                          </a:solidFill>
                          <a:latin typeface="Comic Sans MS" pitchFamily="66" charset="0"/>
                        </a:rPr>
                        <a:t>8</a:t>
                      </a:r>
                      <a:r>
                        <a:rPr lang="en-US" baseline="30000" dirty="0" smtClean="0">
                          <a:solidFill>
                            <a:schemeClr val="bg1"/>
                          </a:solidFill>
                          <a:latin typeface="Comic Sans MS" pitchFamily="66" charset="0"/>
                        </a:rPr>
                        <a:t>th</a:t>
                      </a:r>
                      <a:r>
                        <a:rPr lang="en-US" dirty="0" smtClean="0">
                          <a:solidFill>
                            <a:schemeClr val="bg1"/>
                          </a:solidFill>
                          <a:latin typeface="Comic Sans MS" pitchFamily="66" charset="0"/>
                        </a:rPr>
                        <a:t>: 1</a:t>
                      </a:r>
                      <a:r>
                        <a:rPr lang="en-US" baseline="30000" dirty="0" smtClean="0">
                          <a:solidFill>
                            <a:schemeClr val="bg1"/>
                          </a:solidFill>
                          <a:latin typeface="Comic Sans MS" pitchFamily="66" charset="0"/>
                        </a:rPr>
                        <a:t>st</a:t>
                      </a:r>
                      <a:r>
                        <a:rPr lang="en-US" dirty="0" smtClean="0">
                          <a:solidFill>
                            <a:schemeClr val="bg1"/>
                          </a:solidFill>
                          <a:latin typeface="Comic Sans MS" pitchFamily="66" charset="0"/>
                        </a:rPr>
                        <a:t> </a:t>
                      </a:r>
                      <a:r>
                        <a:rPr lang="en-US" baseline="0" dirty="0" smtClean="0">
                          <a:solidFill>
                            <a:schemeClr val="bg1"/>
                          </a:solidFill>
                          <a:latin typeface="Comic Sans MS" pitchFamily="66" charset="0"/>
                        </a:rPr>
                        <a:t>Day Omer Count to add </a:t>
                      </a:r>
                      <a:r>
                        <a:rPr lang="en-US" baseline="0" dirty="0" smtClean="0">
                          <a:solidFill>
                            <a:srgbClr val="FFFF00"/>
                          </a:solidFill>
                          <a:latin typeface="Comic Sans MS" pitchFamily="66" charset="0"/>
                        </a:rPr>
                        <a:t>another 50 days </a:t>
                      </a:r>
                      <a:r>
                        <a:rPr lang="en-US" baseline="0" dirty="0" smtClean="0">
                          <a:solidFill>
                            <a:schemeClr val="bg1"/>
                          </a:solidFill>
                          <a:latin typeface="Comic Sans MS" pitchFamily="66" charset="0"/>
                        </a:rPr>
                        <a:t>to 49.</a:t>
                      </a:r>
                      <a:endParaRPr lang="en-US" dirty="0">
                        <a:solidFill>
                          <a:schemeClr val="bg1"/>
                        </a:solidFill>
                        <a:latin typeface="Comic Sans MS" pitchFamily="66" charset="0"/>
                      </a:endParaRPr>
                    </a:p>
                  </a:txBody>
                  <a:tcPr>
                    <a:cell3D prstMaterial="dkEdge">
                      <a:bevel/>
                      <a:lightRig rig="flood" dir="t"/>
                    </a:cell3D>
                    <a:solidFill>
                      <a:srgbClr val="00B050"/>
                    </a:solidFill>
                  </a:tcPr>
                </a:tc>
              </a:tr>
            </a:tbl>
          </a:graphicData>
        </a:graphic>
      </p:graphicFrame>
      <p:graphicFrame>
        <p:nvGraphicFramePr>
          <p:cNvPr id="35" name="Table 34"/>
          <p:cNvGraphicFramePr>
            <a:graphicFrameLocks noGrp="1"/>
          </p:cNvGraphicFramePr>
          <p:nvPr>
            <p:extLst>
              <p:ext uri="{D42A27DB-BD31-4B8C-83A1-F6EECF244321}">
                <p14:modId xmlns:p14="http://schemas.microsoft.com/office/powerpoint/2010/main" val="2321184146"/>
              </p:ext>
            </p:extLst>
          </p:nvPr>
        </p:nvGraphicFramePr>
        <p:xfrm>
          <a:off x="5293295" y="4653136"/>
          <a:ext cx="6624736" cy="370840"/>
        </p:xfrm>
        <a:graphic>
          <a:graphicData uri="http://schemas.openxmlformats.org/drawingml/2006/table">
            <a:tbl>
              <a:tblPr firstRow="1" bandRow="1">
                <a:tableStyleId>{3B4B98B0-60AC-42C2-AFA5-B58CD77FA1E5}</a:tableStyleId>
              </a:tblPr>
              <a:tblGrid>
                <a:gridCol w="6624736"/>
              </a:tblGrid>
              <a:tr h="370840">
                <a:tc>
                  <a:txBody>
                    <a:bodyPr/>
                    <a:lstStyle/>
                    <a:p>
                      <a:r>
                        <a:rPr lang="en-US" b="1" dirty="0" smtClean="0">
                          <a:solidFill>
                            <a:schemeClr val="bg1"/>
                          </a:solidFill>
                          <a:latin typeface="Comic Sans MS" pitchFamily="66" charset="0"/>
                        </a:rPr>
                        <a:t>Month 4: Days 1-5 = 18 days in the Mount [77 days];</a:t>
                      </a:r>
                      <a:endParaRPr lang="en-US" b="1" dirty="0">
                        <a:solidFill>
                          <a:schemeClr val="bg1"/>
                        </a:solidFill>
                        <a:latin typeface="Comic Sans MS" pitchFamily="66" charset="0"/>
                      </a:endParaRPr>
                    </a:p>
                  </a:txBody>
                  <a:tcPr>
                    <a:cell3D prstMaterial="dkEdge">
                      <a:bevel/>
                      <a:lightRig rig="flood" dir="t"/>
                    </a:cell3D>
                    <a:solidFill>
                      <a:schemeClr val="accent4"/>
                    </a:solidFill>
                  </a:tcPr>
                </a:tc>
              </a:tr>
            </a:tbl>
          </a:graphicData>
        </a:graphic>
      </p:graphicFrame>
      <p:graphicFrame>
        <p:nvGraphicFramePr>
          <p:cNvPr id="17" name="Table 16"/>
          <p:cNvGraphicFramePr>
            <a:graphicFrameLocks noGrp="1"/>
          </p:cNvGraphicFramePr>
          <p:nvPr>
            <p:extLst>
              <p:ext uri="{D42A27DB-BD31-4B8C-83A1-F6EECF244321}">
                <p14:modId xmlns:p14="http://schemas.microsoft.com/office/powerpoint/2010/main" val="4141874557"/>
              </p:ext>
            </p:extLst>
          </p:nvPr>
        </p:nvGraphicFramePr>
        <p:xfrm>
          <a:off x="5293295" y="5030193"/>
          <a:ext cx="6624736" cy="370840"/>
        </p:xfrm>
        <a:graphic>
          <a:graphicData uri="http://schemas.openxmlformats.org/drawingml/2006/table">
            <a:tbl>
              <a:tblPr firstRow="1" bandRow="1">
                <a:tableStyleId>{3B4B98B0-60AC-42C2-AFA5-B58CD77FA1E5}</a:tableStyleId>
              </a:tblPr>
              <a:tblGrid>
                <a:gridCol w="6624736"/>
              </a:tblGrid>
              <a:tr h="370840">
                <a:tc>
                  <a:txBody>
                    <a:bodyPr/>
                    <a:lstStyle/>
                    <a:p>
                      <a:r>
                        <a:rPr lang="en-US" b="1" dirty="0" smtClean="0">
                          <a:solidFill>
                            <a:schemeClr val="bg1"/>
                          </a:solidFill>
                          <a:latin typeface="Comic Sans MS" pitchFamily="66" charset="0"/>
                        </a:rPr>
                        <a:t>Days 6-12 =</a:t>
                      </a:r>
                      <a:r>
                        <a:rPr lang="en-US" b="1" baseline="0" dirty="0" smtClean="0">
                          <a:solidFill>
                            <a:schemeClr val="bg1"/>
                          </a:solidFill>
                          <a:latin typeface="Comic Sans MS" pitchFamily="66" charset="0"/>
                        </a:rPr>
                        <a:t> 25 days in the Mount [84 days];</a:t>
                      </a:r>
                      <a:endParaRPr lang="en-US" b="1" dirty="0">
                        <a:solidFill>
                          <a:schemeClr val="bg1"/>
                        </a:solidFill>
                        <a:latin typeface="Comic Sans MS" pitchFamily="66" charset="0"/>
                      </a:endParaRPr>
                    </a:p>
                  </a:txBody>
                  <a:tcPr>
                    <a:cell3D prstMaterial="dkEdge">
                      <a:bevel/>
                      <a:lightRig rig="flood" dir="t"/>
                    </a:cell3D>
                    <a:solidFill>
                      <a:srgbClr val="0070C0"/>
                    </a:solidFill>
                  </a:tcPr>
                </a:tc>
              </a:tr>
            </a:tbl>
          </a:graphicData>
        </a:graphic>
      </p:graphicFrame>
      <p:graphicFrame>
        <p:nvGraphicFramePr>
          <p:cNvPr id="19" name="Table 18"/>
          <p:cNvGraphicFramePr>
            <a:graphicFrameLocks noGrp="1"/>
          </p:cNvGraphicFramePr>
          <p:nvPr>
            <p:extLst>
              <p:ext uri="{D42A27DB-BD31-4B8C-83A1-F6EECF244321}">
                <p14:modId xmlns:p14="http://schemas.microsoft.com/office/powerpoint/2010/main" val="2498084515"/>
              </p:ext>
            </p:extLst>
          </p:nvPr>
        </p:nvGraphicFramePr>
        <p:xfrm>
          <a:off x="5293295" y="5414233"/>
          <a:ext cx="6624736" cy="370840"/>
        </p:xfrm>
        <a:graphic>
          <a:graphicData uri="http://schemas.openxmlformats.org/drawingml/2006/table">
            <a:tbl>
              <a:tblPr firstRow="1" bandRow="1">
                <a:tableStyleId>{3B4B98B0-60AC-42C2-AFA5-B58CD77FA1E5}</a:tableStyleId>
              </a:tblPr>
              <a:tblGrid>
                <a:gridCol w="6624736"/>
              </a:tblGrid>
              <a:tr h="370840">
                <a:tc>
                  <a:txBody>
                    <a:bodyPr/>
                    <a:lstStyle/>
                    <a:p>
                      <a:r>
                        <a:rPr lang="en-US" b="1" dirty="0" smtClean="0">
                          <a:solidFill>
                            <a:schemeClr val="bg1"/>
                          </a:solidFill>
                          <a:latin typeface="Comic Sans MS" pitchFamily="66" charset="0"/>
                        </a:rPr>
                        <a:t>Days 13-19 = 32 days in the Mount [91 days];</a:t>
                      </a:r>
                      <a:endParaRPr lang="en-US" b="1" dirty="0">
                        <a:solidFill>
                          <a:schemeClr val="bg1"/>
                        </a:solidFill>
                        <a:latin typeface="Comic Sans MS" pitchFamily="66" charset="0"/>
                      </a:endParaRPr>
                    </a:p>
                  </a:txBody>
                  <a:tcPr>
                    <a:cell3D prstMaterial="dkEdge">
                      <a:bevel/>
                      <a:lightRig rig="flood" dir="t"/>
                    </a:cell3D>
                    <a:solidFill>
                      <a:srgbClr val="7030A0"/>
                    </a:solidFill>
                  </a:tcPr>
                </a:tc>
              </a:tr>
            </a:tbl>
          </a:graphicData>
        </a:graphic>
      </p:graphicFrame>
      <p:graphicFrame>
        <p:nvGraphicFramePr>
          <p:cNvPr id="20" name="Table 19"/>
          <p:cNvGraphicFramePr>
            <a:graphicFrameLocks noGrp="1"/>
          </p:cNvGraphicFramePr>
          <p:nvPr>
            <p:extLst>
              <p:ext uri="{D42A27DB-BD31-4B8C-83A1-F6EECF244321}">
                <p14:modId xmlns:p14="http://schemas.microsoft.com/office/powerpoint/2010/main" val="186144875"/>
              </p:ext>
            </p:extLst>
          </p:nvPr>
        </p:nvGraphicFramePr>
        <p:xfrm>
          <a:off x="5293295" y="5805264"/>
          <a:ext cx="6624736" cy="370840"/>
        </p:xfrm>
        <a:graphic>
          <a:graphicData uri="http://schemas.openxmlformats.org/drawingml/2006/table">
            <a:tbl>
              <a:tblPr firstRow="1" bandRow="1">
                <a:tableStyleId>{3B4B98B0-60AC-42C2-AFA5-B58CD77FA1E5}</a:tableStyleId>
              </a:tblPr>
              <a:tblGrid>
                <a:gridCol w="6624736"/>
              </a:tblGrid>
              <a:tr h="370840">
                <a:tc>
                  <a:txBody>
                    <a:bodyPr/>
                    <a:lstStyle/>
                    <a:p>
                      <a:r>
                        <a:rPr lang="en-US" b="1" dirty="0" smtClean="0">
                          <a:solidFill>
                            <a:schemeClr val="bg1"/>
                          </a:solidFill>
                          <a:latin typeface="Comic Sans MS" pitchFamily="66" charset="0"/>
                        </a:rPr>
                        <a:t>Days 20-26 = 39 days in the Mount [98 days];</a:t>
                      </a:r>
                      <a:endParaRPr lang="en-US" b="1" dirty="0">
                        <a:solidFill>
                          <a:schemeClr val="bg1"/>
                        </a:solidFill>
                        <a:latin typeface="Comic Sans MS" pitchFamily="66" charset="0"/>
                      </a:endParaRPr>
                    </a:p>
                  </a:txBody>
                  <a:tcPr>
                    <a:cell3D prstMaterial="dkEdge">
                      <a:bevel/>
                      <a:lightRig rig="flood" dir="t"/>
                    </a:cell3D>
                    <a:solidFill>
                      <a:schemeClr val="accent2">
                        <a:lumMod val="75000"/>
                      </a:schemeClr>
                    </a:solidFill>
                  </a:tcPr>
                </a:tc>
              </a:tr>
            </a:tbl>
          </a:graphicData>
        </a:graphic>
      </p:graphicFrame>
      <p:graphicFrame>
        <p:nvGraphicFramePr>
          <p:cNvPr id="21" name="Table 20"/>
          <p:cNvGraphicFramePr>
            <a:graphicFrameLocks noGrp="1"/>
          </p:cNvGraphicFramePr>
          <p:nvPr>
            <p:extLst>
              <p:ext uri="{D42A27DB-BD31-4B8C-83A1-F6EECF244321}">
                <p14:modId xmlns:p14="http://schemas.microsoft.com/office/powerpoint/2010/main" val="2881318166"/>
              </p:ext>
            </p:extLst>
          </p:nvPr>
        </p:nvGraphicFramePr>
        <p:xfrm>
          <a:off x="5302324" y="6189936"/>
          <a:ext cx="6624736" cy="370840"/>
        </p:xfrm>
        <a:graphic>
          <a:graphicData uri="http://schemas.openxmlformats.org/drawingml/2006/table">
            <a:tbl>
              <a:tblPr firstRow="1" bandRow="1">
                <a:tableStyleId>{3B4B98B0-60AC-42C2-AFA5-B58CD77FA1E5}</a:tableStyleId>
              </a:tblPr>
              <a:tblGrid>
                <a:gridCol w="6624736"/>
              </a:tblGrid>
              <a:tr h="370840">
                <a:tc>
                  <a:txBody>
                    <a:bodyPr/>
                    <a:lstStyle/>
                    <a:p>
                      <a:r>
                        <a:rPr lang="en-US" b="1" dirty="0" smtClean="0">
                          <a:solidFill>
                            <a:schemeClr val="bg1"/>
                          </a:solidFill>
                          <a:latin typeface="Comic Sans MS" pitchFamily="66" charset="0"/>
                        </a:rPr>
                        <a:t>Day 27 = 40</a:t>
                      </a:r>
                      <a:r>
                        <a:rPr lang="en-US" b="1" baseline="30000" dirty="0" smtClean="0">
                          <a:solidFill>
                            <a:schemeClr val="bg1"/>
                          </a:solidFill>
                          <a:latin typeface="Comic Sans MS" pitchFamily="66" charset="0"/>
                        </a:rPr>
                        <a:t>th</a:t>
                      </a:r>
                      <a:r>
                        <a:rPr lang="en-US" b="1" dirty="0" smtClean="0">
                          <a:solidFill>
                            <a:schemeClr val="bg1"/>
                          </a:solidFill>
                          <a:latin typeface="Comic Sans MS" pitchFamily="66" charset="0"/>
                        </a:rPr>
                        <a:t> day of Moses in the Mount [99 days].</a:t>
                      </a:r>
                      <a:endParaRPr lang="en-US" b="1" dirty="0">
                        <a:solidFill>
                          <a:schemeClr val="bg1"/>
                        </a:solidFill>
                        <a:latin typeface="Comic Sans MS" pitchFamily="66" charset="0"/>
                      </a:endParaRPr>
                    </a:p>
                  </a:txBody>
                  <a:tcPr>
                    <a:cell3D prstMaterial="dkEdge">
                      <a:bevel/>
                      <a:lightRig rig="flood" dir="t"/>
                    </a:cell3D>
                    <a:solidFill>
                      <a:srgbClr val="FF6600"/>
                    </a:solidFill>
                  </a:tcPr>
                </a:tc>
              </a:tr>
            </a:tbl>
          </a:graphicData>
        </a:graphic>
      </p:graphicFrame>
      <p:graphicFrame>
        <p:nvGraphicFramePr>
          <p:cNvPr id="25" name="Table 24"/>
          <p:cNvGraphicFramePr>
            <a:graphicFrameLocks noGrp="1"/>
          </p:cNvGraphicFramePr>
          <p:nvPr>
            <p:extLst>
              <p:ext uri="{D42A27DB-BD31-4B8C-83A1-F6EECF244321}">
                <p14:modId xmlns:p14="http://schemas.microsoft.com/office/powerpoint/2010/main" val="2891973109"/>
              </p:ext>
            </p:extLst>
          </p:nvPr>
        </p:nvGraphicFramePr>
        <p:xfrm>
          <a:off x="5302324" y="2227431"/>
          <a:ext cx="6624736" cy="370840"/>
        </p:xfrm>
        <a:graphic>
          <a:graphicData uri="http://schemas.openxmlformats.org/drawingml/2006/table">
            <a:tbl>
              <a:tblPr firstRow="1" bandRow="1">
                <a:tableStyleId>{3B4B98B0-60AC-42C2-AFA5-B58CD77FA1E5}</a:tableStyleId>
              </a:tblPr>
              <a:tblGrid>
                <a:gridCol w="6624736"/>
              </a:tblGrid>
              <a:tr h="370840">
                <a:tc>
                  <a:txBody>
                    <a:bodyPr/>
                    <a:lstStyle/>
                    <a:p>
                      <a:r>
                        <a:rPr lang="en-US" b="1" dirty="0" smtClean="0">
                          <a:latin typeface="Comic Sans MS" pitchFamily="66" charset="0"/>
                        </a:rPr>
                        <a:t>9</a:t>
                      </a:r>
                      <a:r>
                        <a:rPr lang="en-US" b="1" baseline="30000" dirty="0" smtClean="0">
                          <a:latin typeface="Comic Sans MS" pitchFamily="66" charset="0"/>
                        </a:rPr>
                        <a:t>th</a:t>
                      </a:r>
                      <a:r>
                        <a:rPr lang="en-US" b="1" dirty="0" smtClean="0">
                          <a:latin typeface="Comic Sans MS" pitchFamily="66" charset="0"/>
                        </a:rPr>
                        <a:t> &amp; 10</a:t>
                      </a:r>
                      <a:r>
                        <a:rPr lang="en-US" b="1" baseline="30000" dirty="0" smtClean="0">
                          <a:latin typeface="Comic Sans MS" pitchFamily="66" charset="0"/>
                        </a:rPr>
                        <a:t>th</a:t>
                      </a:r>
                      <a:r>
                        <a:rPr lang="en-US" b="1" dirty="0" smtClean="0">
                          <a:latin typeface="Comic Sans MS" pitchFamily="66" charset="0"/>
                        </a:rPr>
                        <a:t>: Covenant Confirming Meal with 75 witnesses.</a:t>
                      </a:r>
                      <a:endParaRPr lang="en-US" b="1" dirty="0">
                        <a:latin typeface="Comic Sans MS" pitchFamily="66" charset="0"/>
                      </a:endParaRPr>
                    </a:p>
                  </a:txBody>
                  <a:tcPr>
                    <a:cell3D prstMaterial="dkEdge">
                      <a:bevel/>
                      <a:lightRig rig="flood" dir="t"/>
                    </a:cell3D>
                    <a:solidFill>
                      <a:srgbClr val="CCFFCC"/>
                    </a:solidFill>
                  </a:tcPr>
                </a:tc>
              </a:tr>
            </a:tbl>
          </a:graphicData>
        </a:graphic>
      </p:graphicFrame>
      <p:graphicFrame>
        <p:nvGraphicFramePr>
          <p:cNvPr id="30" name="Table 29"/>
          <p:cNvGraphicFramePr>
            <a:graphicFrameLocks noGrp="1"/>
          </p:cNvGraphicFramePr>
          <p:nvPr>
            <p:extLst>
              <p:ext uri="{D42A27DB-BD31-4B8C-83A1-F6EECF244321}">
                <p14:modId xmlns:p14="http://schemas.microsoft.com/office/powerpoint/2010/main" val="2784704817"/>
              </p:ext>
            </p:extLst>
          </p:nvPr>
        </p:nvGraphicFramePr>
        <p:xfrm>
          <a:off x="5302324" y="2617263"/>
          <a:ext cx="6624736" cy="370840"/>
        </p:xfrm>
        <a:graphic>
          <a:graphicData uri="http://schemas.openxmlformats.org/drawingml/2006/table">
            <a:tbl>
              <a:tblPr firstRow="1" bandRow="1">
                <a:tableStyleId>{3B4B98B0-60AC-42C2-AFA5-B58CD77FA1E5}</a:tableStyleId>
              </a:tblPr>
              <a:tblGrid>
                <a:gridCol w="6624736"/>
              </a:tblGrid>
              <a:tr h="370840">
                <a:tc>
                  <a:txBody>
                    <a:bodyPr/>
                    <a:lstStyle/>
                    <a:p>
                      <a:r>
                        <a:rPr lang="en-US" b="1" dirty="0" smtClean="0">
                          <a:solidFill>
                            <a:srgbClr val="002060"/>
                          </a:solidFill>
                          <a:latin typeface="Comic Sans MS" pitchFamily="66" charset="0"/>
                        </a:rPr>
                        <a:t>11</a:t>
                      </a:r>
                      <a:r>
                        <a:rPr lang="en-US" b="1" baseline="30000" dirty="0" smtClean="0">
                          <a:solidFill>
                            <a:srgbClr val="002060"/>
                          </a:solidFill>
                          <a:latin typeface="Comic Sans MS" pitchFamily="66" charset="0"/>
                        </a:rPr>
                        <a:t>th</a:t>
                      </a:r>
                      <a:r>
                        <a:rPr lang="en-US" b="1" dirty="0" smtClean="0">
                          <a:solidFill>
                            <a:srgbClr val="002060"/>
                          </a:solidFill>
                          <a:latin typeface="Comic Sans MS" pitchFamily="66" charset="0"/>
                        </a:rPr>
                        <a:t> – 17</a:t>
                      </a:r>
                      <a:r>
                        <a:rPr lang="en-US" b="1" baseline="30000" dirty="0" smtClean="0">
                          <a:solidFill>
                            <a:srgbClr val="002060"/>
                          </a:solidFill>
                          <a:latin typeface="Comic Sans MS" pitchFamily="66" charset="0"/>
                        </a:rPr>
                        <a:t>th</a:t>
                      </a:r>
                      <a:r>
                        <a:rPr lang="en-US" b="1" dirty="0" smtClean="0">
                          <a:solidFill>
                            <a:srgbClr val="002060"/>
                          </a:solidFill>
                          <a:latin typeface="Comic Sans MS" pitchFamily="66" charset="0"/>
                        </a:rPr>
                        <a:t>: Moses</a:t>
                      </a:r>
                      <a:r>
                        <a:rPr lang="en-US" sz="1400" b="1" baseline="0" dirty="0" smtClean="0">
                          <a:solidFill>
                            <a:srgbClr val="002060"/>
                          </a:solidFill>
                          <a:latin typeface="Comic Sans MS" pitchFamily="66" charset="0"/>
                        </a:rPr>
                        <a:t> &amp; </a:t>
                      </a:r>
                      <a:r>
                        <a:rPr lang="en-US" b="1" baseline="0" dirty="0" smtClean="0">
                          <a:solidFill>
                            <a:srgbClr val="002060"/>
                          </a:solidFill>
                          <a:latin typeface="Comic Sans MS" pitchFamily="66" charset="0"/>
                        </a:rPr>
                        <a:t>Joshua travel further up the Mount.</a:t>
                      </a:r>
                      <a:endParaRPr lang="en-US" b="1" dirty="0">
                        <a:solidFill>
                          <a:srgbClr val="002060"/>
                        </a:solidFill>
                        <a:latin typeface="Comic Sans MS" pitchFamily="66" charset="0"/>
                      </a:endParaRPr>
                    </a:p>
                  </a:txBody>
                  <a:tcPr>
                    <a:cell3D prstMaterial="dkEdge">
                      <a:bevel/>
                      <a:lightRig rig="flood" dir="t"/>
                    </a:cell3D>
                    <a:solidFill>
                      <a:schemeClr val="accent1">
                        <a:lumMod val="40000"/>
                        <a:lumOff val="60000"/>
                      </a:schemeClr>
                    </a:solidFill>
                  </a:tcPr>
                </a:tc>
              </a:tr>
            </a:tbl>
          </a:graphicData>
        </a:graphic>
      </p:graphicFrame>
      <p:graphicFrame>
        <p:nvGraphicFramePr>
          <p:cNvPr id="33" name="Table 32"/>
          <p:cNvGraphicFramePr>
            <a:graphicFrameLocks noGrp="1"/>
          </p:cNvGraphicFramePr>
          <p:nvPr>
            <p:extLst>
              <p:ext uri="{D42A27DB-BD31-4B8C-83A1-F6EECF244321}">
                <p14:modId xmlns:p14="http://schemas.microsoft.com/office/powerpoint/2010/main" val="440028624"/>
              </p:ext>
            </p:extLst>
          </p:nvPr>
        </p:nvGraphicFramePr>
        <p:xfrm>
          <a:off x="5302324" y="3008382"/>
          <a:ext cx="6624736" cy="914400"/>
        </p:xfrm>
        <a:graphic>
          <a:graphicData uri="http://schemas.openxmlformats.org/drawingml/2006/table">
            <a:tbl>
              <a:tblPr firstRow="1" bandRow="1">
                <a:tableStyleId>{3B4B98B0-60AC-42C2-AFA5-B58CD77FA1E5}</a:tableStyleId>
              </a:tblPr>
              <a:tblGrid>
                <a:gridCol w="6624736"/>
              </a:tblGrid>
              <a:tr h="370840">
                <a:tc>
                  <a:txBody>
                    <a:bodyPr/>
                    <a:lstStyle/>
                    <a:p>
                      <a:r>
                        <a:rPr lang="en-US" b="1" dirty="0" smtClean="0">
                          <a:solidFill>
                            <a:schemeClr val="bg1"/>
                          </a:solidFill>
                          <a:latin typeface="Comic Sans MS" pitchFamily="66" charset="0"/>
                        </a:rPr>
                        <a:t>18</a:t>
                      </a:r>
                      <a:r>
                        <a:rPr lang="en-US" b="1" baseline="30000" dirty="0" smtClean="0">
                          <a:solidFill>
                            <a:schemeClr val="bg1"/>
                          </a:solidFill>
                          <a:latin typeface="Comic Sans MS" pitchFamily="66" charset="0"/>
                        </a:rPr>
                        <a:t>th</a:t>
                      </a:r>
                      <a:r>
                        <a:rPr lang="en-US" b="1" dirty="0" smtClean="0">
                          <a:solidFill>
                            <a:schemeClr val="bg1"/>
                          </a:solidFill>
                          <a:latin typeface="Comic Sans MS" pitchFamily="66" charset="0"/>
                        </a:rPr>
                        <a:t>: Moses travels</a:t>
                      </a:r>
                      <a:r>
                        <a:rPr lang="en-US" b="1" baseline="0" dirty="0" smtClean="0">
                          <a:solidFill>
                            <a:schemeClr val="bg1"/>
                          </a:solidFill>
                          <a:latin typeface="Comic Sans MS" pitchFamily="66" charset="0"/>
                        </a:rPr>
                        <a:t> alone to the top of the Mount for 40 days.  The last 13 days of Month 3 are in the Mount.  [Alternate Omer count now at 72 days.]</a:t>
                      </a:r>
                      <a:endParaRPr lang="en-US" b="1" dirty="0">
                        <a:solidFill>
                          <a:schemeClr val="bg1"/>
                        </a:solidFill>
                        <a:latin typeface="Comic Sans MS" pitchFamily="66" charset="0"/>
                      </a:endParaRPr>
                    </a:p>
                  </a:txBody>
                  <a:tcPr>
                    <a:cell3D prstMaterial="dkEdge">
                      <a:bevel/>
                      <a:lightRig rig="flood" dir="t"/>
                    </a:cell3D>
                    <a:solidFill>
                      <a:schemeClr val="accent4"/>
                    </a:solidFill>
                  </a:tcPr>
                </a:tc>
              </a:tr>
            </a:tbl>
          </a:graphicData>
        </a:graphic>
      </p:graphicFrame>
      <p:graphicFrame>
        <p:nvGraphicFramePr>
          <p:cNvPr id="34" name="Table 33"/>
          <p:cNvGraphicFramePr>
            <a:graphicFrameLocks noGrp="1"/>
          </p:cNvGraphicFramePr>
          <p:nvPr>
            <p:extLst>
              <p:ext uri="{D42A27DB-BD31-4B8C-83A1-F6EECF244321}">
                <p14:modId xmlns:p14="http://schemas.microsoft.com/office/powerpoint/2010/main" val="2970599365"/>
              </p:ext>
            </p:extLst>
          </p:nvPr>
        </p:nvGraphicFramePr>
        <p:xfrm>
          <a:off x="5302324" y="1031776"/>
          <a:ext cx="6624736" cy="370840"/>
        </p:xfrm>
        <a:graphic>
          <a:graphicData uri="http://schemas.openxmlformats.org/drawingml/2006/table">
            <a:tbl>
              <a:tblPr firstRow="1" bandRow="1">
                <a:tableStyleId>{3B4B98B0-60AC-42C2-AFA5-B58CD77FA1E5}</a:tableStyleId>
              </a:tblPr>
              <a:tblGrid>
                <a:gridCol w="6624736"/>
              </a:tblGrid>
              <a:tr h="370840">
                <a:tc>
                  <a:txBody>
                    <a:bodyPr/>
                    <a:lstStyle/>
                    <a:p>
                      <a:r>
                        <a:rPr lang="en-US" baseline="0" dirty="0" smtClean="0">
                          <a:solidFill>
                            <a:schemeClr val="bg1"/>
                          </a:solidFill>
                          <a:latin typeface="Comic Sans MS" pitchFamily="66" charset="0"/>
                        </a:rPr>
                        <a:t>7</a:t>
                      </a:r>
                      <a:r>
                        <a:rPr lang="en-US" baseline="30000" dirty="0" smtClean="0">
                          <a:solidFill>
                            <a:schemeClr val="bg1"/>
                          </a:solidFill>
                          <a:latin typeface="Comic Sans MS" pitchFamily="66" charset="0"/>
                        </a:rPr>
                        <a:t>th</a:t>
                      </a:r>
                      <a:r>
                        <a:rPr lang="en-US" dirty="0" smtClean="0">
                          <a:solidFill>
                            <a:schemeClr val="bg1"/>
                          </a:solidFill>
                          <a:latin typeface="Comic Sans MS" pitchFamily="66" charset="0"/>
                        </a:rPr>
                        <a:t>: 49</a:t>
                      </a:r>
                      <a:r>
                        <a:rPr lang="en-US" baseline="30000" dirty="0" smtClean="0">
                          <a:solidFill>
                            <a:schemeClr val="bg1"/>
                          </a:solidFill>
                          <a:latin typeface="Comic Sans MS" pitchFamily="66" charset="0"/>
                        </a:rPr>
                        <a:t>th</a:t>
                      </a:r>
                      <a:r>
                        <a:rPr lang="en-US" baseline="0" dirty="0" smtClean="0">
                          <a:solidFill>
                            <a:schemeClr val="bg1"/>
                          </a:solidFill>
                          <a:latin typeface="Comic Sans MS" pitchFamily="66" charset="0"/>
                        </a:rPr>
                        <a:t> Day Omer Count at Mt Sinai [7 x 7 completed].</a:t>
                      </a:r>
                      <a:endParaRPr lang="en-US" dirty="0">
                        <a:solidFill>
                          <a:schemeClr val="bg1"/>
                        </a:solidFill>
                        <a:latin typeface="Comic Sans MS" pitchFamily="66" charset="0"/>
                      </a:endParaRPr>
                    </a:p>
                  </a:txBody>
                  <a:tcPr>
                    <a:cell3D prstMaterial="dkEdge">
                      <a:bevel/>
                      <a:lightRig rig="flood" dir="t"/>
                    </a:cell3D>
                    <a:solidFill>
                      <a:schemeClr val="accent1">
                        <a:lumMod val="40000"/>
                        <a:lumOff val="60000"/>
                      </a:schemeClr>
                    </a:solidFill>
                  </a:tcPr>
                </a:tc>
              </a:tr>
            </a:tbl>
          </a:graphicData>
        </a:graphic>
      </p:graphicFrame>
      <p:sp>
        <p:nvSpPr>
          <p:cNvPr id="37" name="TextBox 36"/>
          <p:cNvSpPr txBox="1"/>
          <p:nvPr/>
        </p:nvSpPr>
        <p:spPr>
          <a:xfrm>
            <a:off x="5302324" y="1735446"/>
            <a:ext cx="6696744" cy="507831"/>
          </a:xfrm>
          <a:prstGeom prst="rect">
            <a:avLst/>
          </a:prstGeom>
          <a:noFill/>
        </p:spPr>
        <p:txBody>
          <a:bodyPr wrap="square" rtlCol="0">
            <a:spAutoFit/>
          </a:bodyPr>
          <a:lstStyle/>
          <a:p>
            <a:pPr>
              <a:lnSpc>
                <a:spcPct val="150000"/>
              </a:lnSpc>
            </a:pPr>
            <a:r>
              <a:rPr lang="en-US" dirty="0" smtClean="0">
                <a:latin typeface="Comic Sans MS" pitchFamily="66" charset="0"/>
              </a:rPr>
              <a:t>Let’s track the movements of Moses in this new 1-50 count.</a:t>
            </a:r>
          </a:p>
        </p:txBody>
      </p:sp>
      <p:sp>
        <p:nvSpPr>
          <p:cNvPr id="32" name="Notched Right Arrow 31"/>
          <p:cNvSpPr/>
          <p:nvPr/>
        </p:nvSpPr>
        <p:spPr>
          <a:xfrm rot="7691490">
            <a:off x="4568809" y="863743"/>
            <a:ext cx="1220345" cy="484632"/>
          </a:xfrm>
          <a:prstGeom prst="notchedRightArrow">
            <a:avLst>
              <a:gd name="adj1" fmla="val 39532"/>
              <a:gd name="adj2" fmla="val 61096"/>
            </a:avLst>
          </a:prstGeom>
          <a:gradFill flip="none" rotWithShape="1">
            <a:gsLst>
              <a:gs pos="53000">
                <a:srgbClr val="FFFF00"/>
              </a:gs>
              <a:gs pos="36000">
                <a:srgbClr val="FF0000"/>
              </a:gs>
              <a:gs pos="76000">
                <a:srgbClr val="00FF00"/>
              </a:gs>
              <a:gs pos="91000">
                <a:schemeClr val="tx2"/>
              </a:gs>
            </a:gsLst>
            <a:path path="rect">
              <a:fillToRect l="100000" t="100000"/>
            </a:path>
            <a:tileRect r="-100000" b="-100000"/>
          </a:gradFill>
          <a:ln w="38100">
            <a:solidFill>
              <a:srgbClr val="3333FF"/>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Tree>
    <p:extLst>
      <p:ext uri="{BB962C8B-B14F-4D97-AF65-F5344CB8AC3E}">
        <p14:creationId xmlns:p14="http://schemas.microsoft.com/office/powerpoint/2010/main" val="1082841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left)">
                                      <p:cBhvr>
                                        <p:cTn id="7" dur="1500"/>
                                        <p:tgtEl>
                                          <p:spTgt spid="47"/>
                                        </p:tgtEl>
                                      </p:cBhvr>
                                    </p:animEffect>
                                  </p:childTnLst>
                                </p:cTn>
                              </p:par>
                            </p:childTnLst>
                          </p:cTn>
                        </p:par>
                        <p:par>
                          <p:cTn id="8" fill="hold">
                            <p:stCondLst>
                              <p:cond delay="1500"/>
                            </p:stCondLst>
                            <p:childTnLst>
                              <p:par>
                                <p:cTn id="9" presetID="22" presetClass="entr" presetSubtype="8"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wipe(left)">
                                      <p:cBhvr>
                                        <p:cTn id="11" dur="2000"/>
                                        <p:tgtEl>
                                          <p:spTgt spid="38"/>
                                        </p:tgtEl>
                                      </p:cBhvr>
                                    </p:animEffect>
                                  </p:childTnLst>
                                </p:cTn>
                              </p:par>
                            </p:childTnLst>
                          </p:cTn>
                        </p:par>
                        <p:par>
                          <p:cTn id="12" fill="hold">
                            <p:stCondLst>
                              <p:cond delay="3500"/>
                            </p:stCondLst>
                            <p:childTnLst>
                              <p:par>
                                <p:cTn id="13" presetID="16" presetClass="entr" presetSubtype="21"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barn(inVertical)">
                                      <p:cBhvr>
                                        <p:cTn id="15" dur="1250"/>
                                        <p:tgtEl>
                                          <p:spTgt spid="2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wipe(left)">
                                      <p:cBhvr>
                                        <p:cTn id="20" dur="1500"/>
                                        <p:tgtEl>
                                          <p:spTgt spid="34"/>
                                        </p:tgtEl>
                                      </p:cBhvr>
                                    </p:animEffect>
                                  </p:childTnLst>
                                </p:cTn>
                              </p:par>
                            </p:childTnLst>
                          </p:cTn>
                        </p:par>
                        <p:par>
                          <p:cTn id="21" fill="hold">
                            <p:stCondLst>
                              <p:cond delay="1500"/>
                            </p:stCondLst>
                            <p:childTnLst>
                              <p:par>
                                <p:cTn id="22" presetID="3" presetClass="entr" presetSubtype="10" repeatCount="3000" fill="hold" grpId="0" nodeType="after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blinds(horizontal)">
                                      <p:cBhvr>
                                        <p:cTn id="24" dur="1500"/>
                                        <p:tgtEl>
                                          <p:spTgt spid="3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left)">
                                      <p:cBhvr>
                                        <p:cTn id="29" dur="1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wipe(left)">
                                      <p:cBhvr>
                                        <p:cTn id="34" dur="1500"/>
                                        <p:tgtEl>
                                          <p:spTgt spid="3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wipe(left)">
                                      <p:cBhvr>
                                        <p:cTn id="39" dur="1500"/>
                                        <p:tgtEl>
                                          <p:spTgt spid="2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wipe(left)">
                                      <p:cBhvr>
                                        <p:cTn id="44" dur="1500"/>
                                        <p:tgtEl>
                                          <p:spTgt spid="30"/>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wipe(left)">
                                      <p:cBhvr>
                                        <p:cTn id="49" dur="1500"/>
                                        <p:tgtEl>
                                          <p:spTgt spid="33"/>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barn(inVertical)">
                                      <p:cBhvr>
                                        <p:cTn id="54" dur="1250"/>
                                        <p:tgtEl>
                                          <p:spTgt spid="28"/>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35"/>
                                        </p:tgtEl>
                                        <p:attrNameLst>
                                          <p:attrName>style.visibility</p:attrName>
                                        </p:attrNameLst>
                                      </p:cBhvr>
                                      <p:to>
                                        <p:strVal val="visible"/>
                                      </p:to>
                                    </p:set>
                                    <p:animEffect transition="in" filter="wipe(left)">
                                      <p:cBhvr>
                                        <p:cTn id="59" dur="1500"/>
                                        <p:tgtEl>
                                          <p:spTgt spid="35"/>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wipe(left)">
                                      <p:cBhvr>
                                        <p:cTn id="64" dur="1500"/>
                                        <p:tgtEl>
                                          <p:spTgt spid="17"/>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wipe(left)">
                                      <p:cBhvr>
                                        <p:cTn id="69" dur="1500"/>
                                        <p:tgtEl>
                                          <p:spTgt spid="19"/>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nodeType="click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wipe(left)">
                                      <p:cBhvr>
                                        <p:cTn id="74" dur="1500"/>
                                        <p:tgtEl>
                                          <p:spTgt spid="20"/>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nodeType="clickEffect">
                                  <p:stCondLst>
                                    <p:cond delay="0"/>
                                  </p:stCondLst>
                                  <p:childTnLst>
                                    <p:set>
                                      <p:cBhvr>
                                        <p:cTn id="78" dur="1" fill="hold">
                                          <p:stCondLst>
                                            <p:cond delay="0"/>
                                          </p:stCondLst>
                                        </p:cTn>
                                        <p:tgtEl>
                                          <p:spTgt spid="21"/>
                                        </p:tgtEl>
                                        <p:attrNameLst>
                                          <p:attrName>style.visibility</p:attrName>
                                        </p:attrNameLst>
                                      </p:cBhvr>
                                      <p:to>
                                        <p:strVal val="visible"/>
                                      </p:to>
                                    </p:set>
                                    <p:animEffect transition="in" filter="wipe(left)">
                                      <p:cBhvr>
                                        <p:cTn id="79" dur="1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7" grpId="0" animBg="1"/>
      <p:bldP spid="37" grpId="0"/>
      <p:bldP spid="3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5124" name="Picture 4" descr="C:\Users\Rae\Desktop\Moses &amp; golden cal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4612" y="977717"/>
            <a:ext cx="2592288" cy="3963993"/>
          </a:xfrm>
          <a:prstGeom prst="rect">
            <a:avLst/>
          </a:prstGeom>
          <a:noFill/>
          <a:ln>
            <a:noFill/>
          </a:ln>
          <a:effectLst>
            <a:glow rad="635000">
              <a:srgbClr val="FFFFCC"/>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9" name="Slide Number Placeholder 3"/>
          <p:cNvSpPr>
            <a:spLocks noGrp="1"/>
          </p:cNvSpPr>
          <p:nvPr>
            <p:ph type="sldNum" sz="quarter" idx="12"/>
          </p:nvPr>
        </p:nvSpPr>
        <p:spPr>
          <a:xfrm>
            <a:off x="11567020" y="6453336"/>
            <a:ext cx="549797" cy="365125"/>
          </a:xfrm>
        </p:spPr>
        <p:txBody>
          <a:bodyPr/>
          <a:lstStyle/>
          <a:p>
            <a:fld id="{81FEFA0A-2F20-4B60-98C6-5FFDA469AA1C}" type="slidenum">
              <a:rPr lang="en-US" sz="1200" b="1" smtClean="0">
                <a:solidFill>
                  <a:srgbClr val="FFFFCC"/>
                </a:solidFill>
              </a:rPr>
              <a:pPr/>
              <a:t>17</a:t>
            </a:fld>
            <a:endParaRPr lang="en-US" b="1" dirty="0">
              <a:solidFill>
                <a:srgbClr val="FFFFCC"/>
              </a:solidFill>
            </a:endParaRPr>
          </a:p>
        </p:txBody>
      </p:sp>
      <p:sp>
        <p:nvSpPr>
          <p:cNvPr id="2" name="Rectangle 1"/>
          <p:cNvSpPr/>
          <p:nvPr/>
        </p:nvSpPr>
        <p:spPr>
          <a:xfrm>
            <a:off x="189756" y="148471"/>
            <a:ext cx="7488832" cy="7048083"/>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4000" b="1" cap="none" spc="150" dirty="0" smtClean="0">
                <a:ln w="11430"/>
                <a:solidFill>
                  <a:srgbClr val="F8F8F8"/>
                </a:solidFill>
                <a:effectLst>
                  <a:glow rad="127000">
                    <a:schemeClr val="tx2"/>
                  </a:glow>
                  <a:outerShdw blurRad="25400" algn="tl" rotWithShape="0">
                    <a:srgbClr val="000000">
                      <a:alpha val="43000"/>
                    </a:srgbClr>
                  </a:outerShdw>
                </a:effectLst>
                <a:latin typeface="Comic Sans MS" pitchFamily="66" charset="0"/>
              </a:rPr>
              <a:t>Omer Day Count #99 </a:t>
            </a:r>
            <a:br>
              <a:rPr lang="en-US" sz="4000" b="1" cap="none" spc="150" dirty="0" smtClean="0">
                <a:ln w="11430"/>
                <a:solidFill>
                  <a:srgbClr val="F8F8F8"/>
                </a:solidFill>
                <a:effectLst>
                  <a:glow rad="127000">
                    <a:schemeClr val="tx2"/>
                  </a:glow>
                  <a:outerShdw blurRad="25400" algn="tl" rotWithShape="0">
                    <a:srgbClr val="000000">
                      <a:alpha val="43000"/>
                    </a:srgbClr>
                  </a:outerShdw>
                </a:effectLst>
                <a:latin typeface="Comic Sans MS" pitchFamily="66" charset="0"/>
              </a:rPr>
            </a:br>
            <a:r>
              <a:rPr lang="en-US" sz="3200" b="1" cap="none" spc="150" dirty="0" smtClean="0">
                <a:ln w="11430"/>
                <a:solidFill>
                  <a:srgbClr val="92D050"/>
                </a:solidFill>
                <a:effectLst>
                  <a:glow rad="127000">
                    <a:schemeClr val="tx2"/>
                  </a:glow>
                  <a:outerShdw blurRad="25400" algn="tl" rotWithShape="0">
                    <a:srgbClr val="000000">
                      <a:alpha val="43000"/>
                    </a:srgbClr>
                  </a:outerShdw>
                </a:effectLst>
                <a:latin typeface="Comic Sans MS" pitchFamily="66" charset="0"/>
              </a:rPr>
              <a:t>on the 27</a:t>
            </a:r>
            <a:r>
              <a:rPr lang="en-US" sz="3200" b="1" cap="none" spc="150" baseline="30000" dirty="0" smtClean="0">
                <a:ln w="11430"/>
                <a:solidFill>
                  <a:srgbClr val="92D050"/>
                </a:solidFill>
                <a:effectLst>
                  <a:glow rad="127000">
                    <a:schemeClr val="tx2"/>
                  </a:glow>
                  <a:outerShdw blurRad="25400" algn="tl" rotWithShape="0">
                    <a:srgbClr val="000000">
                      <a:alpha val="43000"/>
                    </a:srgbClr>
                  </a:outerShdw>
                </a:effectLst>
                <a:latin typeface="Comic Sans MS" pitchFamily="66" charset="0"/>
              </a:rPr>
              <a:t>th</a:t>
            </a:r>
            <a:r>
              <a:rPr lang="en-US" sz="3200" b="1" cap="none" spc="150" dirty="0" smtClean="0">
                <a:ln w="11430"/>
                <a:solidFill>
                  <a:srgbClr val="92D050"/>
                </a:solidFill>
                <a:effectLst>
                  <a:glow rad="127000">
                    <a:schemeClr val="tx2"/>
                  </a:glow>
                  <a:outerShdw blurRad="25400" algn="tl" rotWithShape="0">
                    <a:srgbClr val="000000">
                      <a:alpha val="43000"/>
                    </a:srgbClr>
                  </a:outerShdw>
                </a:effectLst>
                <a:latin typeface="Comic Sans MS" pitchFamily="66" charset="0"/>
              </a:rPr>
              <a:t> Day of the 4</a:t>
            </a:r>
            <a:r>
              <a:rPr lang="en-US" sz="3200" b="1" cap="none" spc="150" baseline="30000" dirty="0" smtClean="0">
                <a:ln w="11430"/>
                <a:solidFill>
                  <a:srgbClr val="92D050"/>
                </a:solidFill>
                <a:effectLst>
                  <a:glow rad="127000">
                    <a:schemeClr val="tx2"/>
                  </a:glow>
                  <a:outerShdw blurRad="25400" algn="tl" rotWithShape="0">
                    <a:srgbClr val="000000">
                      <a:alpha val="43000"/>
                    </a:srgbClr>
                  </a:outerShdw>
                </a:effectLst>
                <a:latin typeface="Comic Sans MS" pitchFamily="66" charset="0"/>
              </a:rPr>
              <a:t>th</a:t>
            </a:r>
            <a:r>
              <a:rPr lang="en-US" sz="3200" b="1" cap="none" spc="150" dirty="0" smtClean="0">
                <a:ln w="11430"/>
                <a:solidFill>
                  <a:srgbClr val="92D050"/>
                </a:solidFill>
                <a:effectLst>
                  <a:glow rad="127000">
                    <a:schemeClr val="tx2"/>
                  </a:glow>
                  <a:outerShdw blurRad="25400" algn="tl" rotWithShape="0">
                    <a:srgbClr val="000000">
                      <a:alpha val="43000"/>
                    </a:srgbClr>
                  </a:outerShdw>
                </a:effectLst>
                <a:latin typeface="Comic Sans MS" pitchFamily="66" charset="0"/>
              </a:rPr>
              <a:t> Month</a:t>
            </a:r>
            <a:r>
              <a:rPr lang="en-US" sz="2400" b="1" cap="none" spc="150" dirty="0" smtClean="0">
                <a:ln w="11430"/>
                <a:solidFill>
                  <a:srgbClr val="92D050"/>
                </a:solidFill>
                <a:effectLst>
                  <a:glow rad="127000">
                    <a:schemeClr val="tx2"/>
                  </a:glow>
                  <a:outerShdw blurRad="25400" algn="tl" rotWithShape="0">
                    <a:srgbClr val="000000">
                      <a:alpha val="43000"/>
                    </a:srgbClr>
                  </a:outerShdw>
                </a:effectLst>
                <a:latin typeface="Comic Sans MS" pitchFamily="66" charset="0"/>
              </a:rPr>
              <a:t/>
            </a:r>
            <a:br>
              <a:rPr lang="en-US" sz="2400" b="1" cap="none" spc="150" dirty="0" smtClean="0">
                <a:ln w="11430"/>
                <a:solidFill>
                  <a:srgbClr val="92D050"/>
                </a:solidFill>
                <a:effectLst>
                  <a:glow rad="127000">
                    <a:schemeClr val="tx2"/>
                  </a:glow>
                  <a:outerShdw blurRad="25400" algn="tl" rotWithShape="0">
                    <a:srgbClr val="000000">
                      <a:alpha val="43000"/>
                    </a:srgbClr>
                  </a:outerShdw>
                </a:effectLst>
                <a:latin typeface="Comic Sans MS" pitchFamily="66" charset="0"/>
              </a:rPr>
            </a:br>
            <a:r>
              <a:rPr lang="en-US" sz="2400" b="1" cap="none" spc="150" dirty="0" smtClean="0">
                <a:ln w="11430"/>
                <a:solidFill>
                  <a:srgbClr val="92D050"/>
                </a:solidFill>
                <a:effectLst>
                  <a:glow rad="127000">
                    <a:schemeClr val="tx2"/>
                  </a:glow>
                  <a:outerShdw blurRad="25400" algn="tl" rotWithShape="0">
                    <a:srgbClr val="000000">
                      <a:alpha val="43000"/>
                    </a:srgbClr>
                  </a:outerShdw>
                </a:effectLst>
                <a:latin typeface="Comic Sans MS" pitchFamily="66" charset="0"/>
              </a:rPr>
              <a:t>(to align with a summer wheat harvest)</a:t>
            </a:r>
            <a:endParaRPr lang="en-US" sz="4000" b="1" cap="none" spc="150" dirty="0" smtClean="0">
              <a:ln w="11430"/>
              <a:solidFill>
                <a:srgbClr val="92D050"/>
              </a:solidFill>
              <a:effectLst>
                <a:glow rad="127000">
                  <a:schemeClr val="tx2"/>
                </a:glow>
                <a:outerShdw blurRad="25400" algn="tl" rotWithShape="0">
                  <a:srgbClr val="000000">
                    <a:alpha val="43000"/>
                  </a:srgbClr>
                </a:outerShdw>
              </a:effectLst>
              <a:latin typeface="Comic Sans MS" pitchFamily="66" charset="0"/>
            </a:endParaRPr>
          </a:p>
          <a:p>
            <a:pPr algn="ctr"/>
            <a:endParaRPr lang="en-US" b="1" spc="150" dirty="0" smtClean="0">
              <a:ln w="11430"/>
              <a:solidFill>
                <a:srgbClr val="F8F8F8"/>
              </a:solidFill>
              <a:effectLst>
                <a:glow rad="127000">
                  <a:schemeClr val="tx2"/>
                </a:glow>
                <a:outerShdw blurRad="25400" algn="tl" rotWithShape="0">
                  <a:srgbClr val="000000">
                    <a:alpha val="43000"/>
                  </a:srgbClr>
                </a:outerShdw>
              </a:effectLst>
              <a:latin typeface="Comic Sans MS" pitchFamily="66" charset="0"/>
            </a:endParaRPr>
          </a:p>
          <a:p>
            <a:pPr algn="ctr"/>
            <a:r>
              <a:rPr lang="en-US" sz="3200" b="1" spc="150" dirty="0" smtClean="0">
                <a:ln w="11430"/>
                <a:solidFill>
                  <a:srgbClr val="F8F8F8"/>
                </a:solidFill>
                <a:effectLst>
                  <a:glow rad="127000">
                    <a:schemeClr val="tx2"/>
                  </a:glow>
                  <a:outerShdw blurRad="25400" algn="tl" rotWithShape="0">
                    <a:srgbClr val="000000">
                      <a:alpha val="43000"/>
                    </a:srgbClr>
                  </a:outerShdw>
                </a:effectLst>
                <a:latin typeface="Comic Sans MS" pitchFamily="66" charset="0"/>
              </a:rPr>
              <a:t>Moses returns after </a:t>
            </a:r>
            <a:br>
              <a:rPr lang="en-US" sz="3200" b="1" spc="150" dirty="0" smtClean="0">
                <a:ln w="11430"/>
                <a:solidFill>
                  <a:srgbClr val="F8F8F8"/>
                </a:solidFill>
                <a:effectLst>
                  <a:glow rad="127000">
                    <a:schemeClr val="tx2"/>
                  </a:glow>
                  <a:outerShdw blurRad="25400" algn="tl" rotWithShape="0">
                    <a:srgbClr val="000000">
                      <a:alpha val="43000"/>
                    </a:srgbClr>
                  </a:outerShdw>
                </a:effectLst>
                <a:latin typeface="Comic Sans MS" pitchFamily="66" charset="0"/>
              </a:rPr>
            </a:br>
            <a:r>
              <a:rPr lang="en-US" sz="3200" b="1" spc="150" dirty="0" smtClean="0">
                <a:ln w="11430"/>
                <a:solidFill>
                  <a:srgbClr val="F8F8F8"/>
                </a:solidFill>
                <a:effectLst>
                  <a:glow rad="127000">
                    <a:schemeClr val="tx2"/>
                  </a:glow>
                  <a:outerShdw blurRad="25400" algn="tl" rotWithShape="0">
                    <a:srgbClr val="000000">
                      <a:alpha val="43000"/>
                    </a:srgbClr>
                  </a:outerShdw>
                </a:effectLst>
                <a:latin typeface="Comic Sans MS" pitchFamily="66" charset="0"/>
              </a:rPr>
              <a:t>being at the top of </a:t>
            </a:r>
            <a:br>
              <a:rPr lang="en-US" sz="3200" b="1" spc="150" dirty="0" smtClean="0">
                <a:ln w="11430"/>
                <a:solidFill>
                  <a:srgbClr val="F8F8F8"/>
                </a:solidFill>
                <a:effectLst>
                  <a:glow rad="127000">
                    <a:schemeClr val="tx2"/>
                  </a:glow>
                  <a:outerShdw blurRad="25400" algn="tl" rotWithShape="0">
                    <a:srgbClr val="000000">
                      <a:alpha val="43000"/>
                    </a:srgbClr>
                  </a:outerShdw>
                </a:effectLst>
                <a:latin typeface="Comic Sans MS" pitchFamily="66" charset="0"/>
              </a:rPr>
            </a:br>
            <a:r>
              <a:rPr lang="en-US" sz="3200" b="1" spc="150" dirty="0" smtClean="0">
                <a:ln w="11430"/>
                <a:solidFill>
                  <a:srgbClr val="F8F8F8"/>
                </a:solidFill>
                <a:effectLst>
                  <a:glow rad="127000">
                    <a:schemeClr val="tx2"/>
                  </a:glow>
                  <a:outerShdw blurRad="25400" algn="tl" rotWithShape="0">
                    <a:srgbClr val="000000">
                      <a:alpha val="43000"/>
                    </a:srgbClr>
                  </a:outerShdw>
                </a:effectLst>
                <a:latin typeface="Comic Sans MS" pitchFamily="66" charset="0"/>
              </a:rPr>
              <a:t>Mt Sinai for 40 days, </a:t>
            </a:r>
            <a:br>
              <a:rPr lang="en-US" sz="3200" b="1" spc="150" dirty="0" smtClean="0">
                <a:ln w="11430"/>
                <a:solidFill>
                  <a:srgbClr val="F8F8F8"/>
                </a:solidFill>
                <a:effectLst>
                  <a:glow rad="127000">
                    <a:schemeClr val="tx2"/>
                  </a:glow>
                  <a:outerShdw blurRad="25400" algn="tl" rotWithShape="0">
                    <a:srgbClr val="000000">
                      <a:alpha val="43000"/>
                    </a:srgbClr>
                  </a:outerShdw>
                </a:effectLst>
                <a:latin typeface="Comic Sans MS" pitchFamily="66" charset="0"/>
              </a:rPr>
            </a:br>
            <a:r>
              <a:rPr lang="en-US" sz="3200" b="1" spc="150" dirty="0" smtClean="0">
                <a:ln w="11430"/>
                <a:solidFill>
                  <a:srgbClr val="F8F8F8"/>
                </a:solidFill>
                <a:effectLst>
                  <a:glow rad="127000">
                    <a:schemeClr val="tx2"/>
                  </a:glow>
                  <a:outerShdw blurRad="25400" algn="tl" rotWithShape="0">
                    <a:srgbClr val="000000">
                      <a:alpha val="43000"/>
                    </a:srgbClr>
                  </a:outerShdw>
                </a:effectLst>
                <a:latin typeface="Comic Sans MS" pitchFamily="66" charset="0"/>
              </a:rPr>
              <a:t>only to find on this 99</a:t>
            </a:r>
            <a:r>
              <a:rPr lang="en-US" sz="3200" b="1" spc="150" baseline="30000" dirty="0" smtClean="0">
                <a:ln w="11430"/>
                <a:solidFill>
                  <a:srgbClr val="F8F8F8"/>
                </a:solidFill>
                <a:effectLst>
                  <a:glow rad="127000">
                    <a:schemeClr val="tx2"/>
                  </a:glow>
                  <a:outerShdw blurRad="25400" algn="tl" rotWithShape="0">
                    <a:srgbClr val="000000">
                      <a:alpha val="43000"/>
                    </a:srgbClr>
                  </a:outerShdw>
                </a:effectLst>
                <a:latin typeface="Comic Sans MS" pitchFamily="66" charset="0"/>
              </a:rPr>
              <a:t>th</a:t>
            </a:r>
            <a:r>
              <a:rPr lang="en-US" sz="3200" b="1" spc="150" dirty="0" smtClean="0">
                <a:ln w="11430"/>
                <a:solidFill>
                  <a:srgbClr val="F8F8F8"/>
                </a:solidFill>
                <a:effectLst>
                  <a:glow rad="127000">
                    <a:schemeClr val="tx2"/>
                  </a:glow>
                  <a:outerShdw blurRad="25400" algn="tl" rotWithShape="0">
                    <a:srgbClr val="000000">
                      <a:alpha val="43000"/>
                    </a:srgbClr>
                  </a:outerShdw>
                </a:effectLst>
                <a:latin typeface="Comic Sans MS" pitchFamily="66" charset="0"/>
              </a:rPr>
              <a:t> Day, the </a:t>
            </a:r>
            <a:r>
              <a:rPr lang="en-US" sz="3200" b="1" cap="none" spc="150" dirty="0" smtClean="0">
                <a:ln w="11430"/>
                <a:solidFill>
                  <a:srgbClr val="F8F8F8"/>
                </a:solidFill>
                <a:effectLst>
                  <a:glow rad="127000">
                    <a:schemeClr val="tx2"/>
                  </a:glow>
                  <a:outerShdw blurRad="25400" algn="tl" rotWithShape="0">
                    <a:srgbClr val="000000">
                      <a:alpha val="43000"/>
                    </a:srgbClr>
                  </a:outerShdw>
                </a:effectLst>
                <a:latin typeface="Comic Sans MS" pitchFamily="66" charset="0"/>
              </a:rPr>
              <a:t>children of Israel </a:t>
            </a:r>
            <a:br>
              <a:rPr lang="en-US" sz="3200" b="1" cap="none" spc="150" dirty="0" smtClean="0">
                <a:ln w="11430"/>
                <a:solidFill>
                  <a:srgbClr val="F8F8F8"/>
                </a:solidFill>
                <a:effectLst>
                  <a:glow rad="127000">
                    <a:schemeClr val="tx2"/>
                  </a:glow>
                  <a:outerShdw blurRad="25400" algn="tl" rotWithShape="0">
                    <a:srgbClr val="000000">
                      <a:alpha val="43000"/>
                    </a:srgbClr>
                  </a:outerShdw>
                </a:effectLst>
                <a:latin typeface="Comic Sans MS" pitchFamily="66" charset="0"/>
              </a:rPr>
            </a:br>
            <a:r>
              <a:rPr lang="en-US" sz="3200" b="1" cap="none" spc="150" dirty="0" smtClean="0">
                <a:ln w="11430"/>
                <a:solidFill>
                  <a:srgbClr val="F8F8F8"/>
                </a:solidFill>
                <a:effectLst>
                  <a:glow rad="127000">
                    <a:schemeClr val="tx2"/>
                  </a:glow>
                  <a:outerShdw blurRad="25400" algn="tl" rotWithShape="0">
                    <a:srgbClr val="000000">
                      <a:alpha val="43000"/>
                    </a:srgbClr>
                  </a:outerShdw>
                </a:effectLst>
                <a:latin typeface="Comic Sans MS" pitchFamily="66" charset="0"/>
              </a:rPr>
              <a:t>had fallen into idolatry by worshipping the pagan trinity, while professing to </a:t>
            </a:r>
            <a:br>
              <a:rPr lang="en-US" sz="3200" b="1" cap="none" spc="150" dirty="0" smtClean="0">
                <a:ln w="11430"/>
                <a:solidFill>
                  <a:srgbClr val="F8F8F8"/>
                </a:solidFill>
                <a:effectLst>
                  <a:glow rad="127000">
                    <a:schemeClr val="tx2"/>
                  </a:glow>
                  <a:outerShdw blurRad="25400" algn="tl" rotWithShape="0">
                    <a:srgbClr val="000000">
                      <a:alpha val="43000"/>
                    </a:srgbClr>
                  </a:outerShdw>
                </a:effectLst>
                <a:latin typeface="Comic Sans MS" pitchFamily="66" charset="0"/>
              </a:rPr>
            </a:br>
            <a:r>
              <a:rPr lang="en-US" sz="3200" b="1" cap="none" spc="150" dirty="0" smtClean="0">
                <a:ln w="11430"/>
                <a:solidFill>
                  <a:srgbClr val="F8F8F8"/>
                </a:solidFill>
                <a:effectLst>
                  <a:glow rad="127000">
                    <a:schemeClr val="tx2"/>
                  </a:glow>
                  <a:outerShdw blurRad="25400" algn="tl" rotWithShape="0">
                    <a:srgbClr val="000000">
                      <a:alpha val="43000"/>
                    </a:srgbClr>
                  </a:outerShdw>
                </a:effectLst>
                <a:latin typeface="Comic Sans MS" pitchFamily="66" charset="0"/>
              </a:rPr>
              <a:t>worship </a:t>
            </a:r>
            <a:r>
              <a:rPr lang="en-US" sz="3200" b="1" cap="none" spc="150" dirty="0" smtClean="0">
                <a:ln w="11430"/>
                <a:solidFill>
                  <a:schemeClr val="accent1">
                    <a:lumMod val="60000"/>
                    <a:lumOff val="40000"/>
                  </a:schemeClr>
                </a:solidFill>
                <a:effectLst>
                  <a:glow rad="127000">
                    <a:schemeClr val="tx2"/>
                  </a:glow>
                  <a:outerShdw blurRad="25400" algn="tl" rotWithShape="0">
                    <a:srgbClr val="000000">
                      <a:alpha val="43000"/>
                    </a:srgbClr>
                  </a:outerShdw>
                </a:effectLst>
                <a:latin typeface="Comic Sans MS" pitchFamily="66" charset="0"/>
              </a:rPr>
              <a:t>Yahuah.</a:t>
            </a:r>
            <a:r>
              <a:rPr lang="en-US" sz="3200" b="1" cap="none" spc="150" dirty="0" smtClean="0">
                <a:ln w="11430"/>
                <a:solidFill>
                  <a:srgbClr val="F8F8F8"/>
                </a:solidFill>
                <a:effectLst>
                  <a:glow rad="127000">
                    <a:schemeClr val="tx2"/>
                  </a:glow>
                  <a:outerShdw blurRad="25400" algn="tl" rotWithShape="0">
                    <a:srgbClr val="000000">
                      <a:alpha val="43000"/>
                    </a:srgbClr>
                  </a:outerShdw>
                </a:effectLst>
                <a:latin typeface="Comic Sans MS" pitchFamily="66" charset="0"/>
              </a:rPr>
              <a:t>  </a:t>
            </a:r>
          </a:p>
          <a:p>
            <a:pPr algn="ctr"/>
            <a:endParaRPr lang="en-US" b="1" spc="150" dirty="0">
              <a:ln w="11430"/>
              <a:solidFill>
                <a:srgbClr val="F8F8F8"/>
              </a:solidFill>
              <a:effectLst>
                <a:glow rad="127000">
                  <a:schemeClr val="tx2"/>
                </a:glow>
                <a:outerShdw blurRad="25400" algn="tl" rotWithShape="0">
                  <a:srgbClr val="000000">
                    <a:alpha val="43000"/>
                  </a:srgbClr>
                </a:outerShdw>
              </a:effectLst>
              <a:latin typeface="Comic Sans MS" pitchFamily="66" charset="0"/>
            </a:endParaRPr>
          </a:p>
          <a:p>
            <a:pPr algn="ctr"/>
            <a:endParaRPr lang="en-US" sz="3200" b="1" cap="none" spc="150" dirty="0">
              <a:ln w="11430"/>
              <a:solidFill>
                <a:srgbClr val="F8F8F8"/>
              </a:solidFill>
              <a:effectLst>
                <a:glow rad="241300">
                  <a:schemeClr val="tx2">
                    <a:alpha val="92000"/>
                  </a:schemeClr>
                </a:glow>
                <a:outerShdw blurRad="25400" algn="tl" rotWithShape="0">
                  <a:srgbClr val="000000">
                    <a:alpha val="43000"/>
                  </a:srgbClr>
                </a:outerShdw>
              </a:effectLst>
              <a:latin typeface="Comic Sans MS" pitchFamily="66" charset="0"/>
            </a:endParaRPr>
          </a:p>
        </p:txBody>
      </p:sp>
      <p:pic>
        <p:nvPicPr>
          <p:cNvPr id="12"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162056" y="22888"/>
            <a:ext cx="3149618" cy="2188490"/>
          </a:xfrm>
          <a:prstGeom prst="rect">
            <a:avLst/>
          </a:prstGeom>
          <a:noFill/>
          <a:ln>
            <a:noFill/>
          </a:ln>
          <a:effectLst/>
          <a:extLst>
            <a:ext uri="{909E8E84-426E-40DD-AFC4-6F175D3DCCD1}">
              <a14:hiddenFill xmlns:a14="http://schemas.microsoft.com/office/drawing/2010/main">
                <a:solidFill>
                  <a:srgbClr val="FFFFFF"/>
                </a:solidFill>
              </a14:hiddenFill>
            </a:ext>
          </a:extLst>
        </p:spPr>
      </p:pic>
      <p:sp>
        <p:nvSpPr>
          <p:cNvPr id="14" name="Rectangle 13"/>
          <p:cNvSpPr/>
          <p:nvPr/>
        </p:nvSpPr>
        <p:spPr>
          <a:xfrm>
            <a:off x="7390556" y="4077072"/>
            <a:ext cx="3773148" cy="2585323"/>
          </a:xfrm>
          <a:prstGeom prst="rect">
            <a:avLst/>
          </a:prstGeom>
          <a:noFill/>
        </p:spPr>
        <p:txBody>
          <a:bodyPr wrap="none" lIns="91440" tIns="45720" rIns="91440" bIns="45720">
            <a:spAutoFit/>
            <a:scene3d>
              <a:camera prst="isometricOffAxis1Right"/>
              <a:lightRig rig="threePt" dir="t"/>
            </a:scene3d>
            <a:sp3d extrusionH="57150">
              <a:bevelT w="38100" h="38100" prst="angle"/>
            </a:sp3d>
          </a:bodyPr>
          <a:lstStyle/>
          <a:p>
            <a:pPr algn="ctr"/>
            <a:r>
              <a:rPr lang="en-US" sz="5400" b="1" cap="none" spc="0" dirty="0" smtClean="0">
                <a:ln w="1905">
                  <a:solidFill>
                    <a:schemeClr val="tx2"/>
                  </a:solidFill>
                </a:ln>
                <a:solidFill>
                  <a:srgbClr val="FF9933"/>
                </a:solidFill>
                <a:effectLst>
                  <a:glow rad="127000">
                    <a:srgbClr val="002060"/>
                  </a:glow>
                  <a:innerShdw blurRad="69850" dist="43180" dir="5400000">
                    <a:srgbClr val="000000">
                      <a:alpha val="65000"/>
                    </a:srgbClr>
                  </a:innerShdw>
                </a:effectLst>
                <a:latin typeface="Rockwell Extra Bold" pitchFamily="18" charset="0"/>
              </a:rPr>
              <a:t>Will</a:t>
            </a:r>
            <a:r>
              <a:rPr lang="en-US" sz="5400" b="1" cap="none" spc="0" dirty="0" smtClean="0">
                <a:ln w="1905">
                  <a:solidFill>
                    <a:schemeClr val="tx2"/>
                  </a:solidFill>
                </a:ln>
                <a:solidFill>
                  <a:srgbClr val="FF9933"/>
                </a:solidFill>
                <a:effectLst>
                  <a:innerShdw blurRad="69850" dist="43180" dir="5400000">
                    <a:srgbClr val="000000">
                      <a:alpha val="65000"/>
                    </a:srgbClr>
                  </a:innerShdw>
                </a:effectLst>
                <a:latin typeface="Rockwell Extra Bold" pitchFamily="18" charset="0"/>
              </a:rPr>
              <a:t> </a:t>
            </a:r>
            <a:r>
              <a:rPr lang="en-US" sz="5400" b="1" cap="none" spc="0" dirty="0" smtClean="0">
                <a:ln w="1905">
                  <a:solidFill>
                    <a:schemeClr val="tx2"/>
                  </a:solidFill>
                </a:ln>
                <a:solidFill>
                  <a:srgbClr val="FF9933"/>
                </a:solidFill>
                <a:effectLst>
                  <a:glow rad="127000">
                    <a:srgbClr val="002060"/>
                  </a:glow>
                  <a:innerShdw blurRad="69850" dist="43180" dir="5400000">
                    <a:srgbClr val="000000">
                      <a:alpha val="65000"/>
                    </a:srgbClr>
                  </a:innerShdw>
                </a:effectLst>
                <a:latin typeface="Rockwell Extra Bold" pitchFamily="18" charset="0"/>
              </a:rPr>
              <a:t>you</a:t>
            </a:r>
            <a:br>
              <a:rPr lang="en-US" sz="5400" b="1" cap="none" spc="0" dirty="0" smtClean="0">
                <a:ln w="1905">
                  <a:solidFill>
                    <a:schemeClr val="tx2"/>
                  </a:solidFill>
                </a:ln>
                <a:solidFill>
                  <a:srgbClr val="FF9933"/>
                </a:solidFill>
                <a:effectLst>
                  <a:glow rad="127000">
                    <a:srgbClr val="002060"/>
                  </a:glow>
                  <a:innerShdw blurRad="69850" dist="43180" dir="5400000">
                    <a:srgbClr val="000000">
                      <a:alpha val="65000"/>
                    </a:srgbClr>
                  </a:innerShdw>
                </a:effectLst>
                <a:latin typeface="Rockwell Extra Bold" pitchFamily="18" charset="0"/>
              </a:rPr>
            </a:br>
            <a:r>
              <a:rPr lang="en-US" sz="5400" b="1" cap="none" spc="0" dirty="0" smtClean="0">
                <a:ln w="1905">
                  <a:solidFill>
                    <a:schemeClr val="tx2"/>
                  </a:solidFill>
                </a:ln>
                <a:solidFill>
                  <a:srgbClr val="FF9933"/>
                </a:solidFill>
                <a:effectLst>
                  <a:glow rad="127000">
                    <a:srgbClr val="002060"/>
                  </a:glow>
                  <a:innerShdw blurRad="69850" dist="43180" dir="5400000">
                    <a:srgbClr val="000000">
                      <a:alpha val="65000"/>
                    </a:srgbClr>
                  </a:innerShdw>
                </a:effectLst>
                <a:latin typeface="Rockwell Extra Bold" pitchFamily="18" charset="0"/>
              </a:rPr>
              <a:t>say “no” </a:t>
            </a:r>
            <a:br>
              <a:rPr lang="en-US" sz="5400" b="1" cap="none" spc="0" dirty="0" smtClean="0">
                <a:ln w="1905">
                  <a:solidFill>
                    <a:schemeClr val="tx2"/>
                  </a:solidFill>
                </a:ln>
                <a:solidFill>
                  <a:srgbClr val="FF9933"/>
                </a:solidFill>
                <a:effectLst>
                  <a:glow rad="127000">
                    <a:srgbClr val="002060"/>
                  </a:glow>
                  <a:innerShdw blurRad="69850" dist="43180" dir="5400000">
                    <a:srgbClr val="000000">
                      <a:alpha val="65000"/>
                    </a:srgbClr>
                  </a:innerShdw>
                </a:effectLst>
                <a:latin typeface="Rockwell Extra Bold" pitchFamily="18" charset="0"/>
              </a:rPr>
            </a:br>
            <a:r>
              <a:rPr lang="en-US" sz="5400" b="1" cap="none" spc="0" dirty="0" smtClean="0">
                <a:ln w="1905">
                  <a:solidFill>
                    <a:schemeClr val="tx2"/>
                  </a:solidFill>
                </a:ln>
                <a:solidFill>
                  <a:srgbClr val="FF9933"/>
                </a:solidFill>
                <a:effectLst>
                  <a:glow rad="127000">
                    <a:srgbClr val="002060"/>
                  </a:glow>
                  <a:innerShdw blurRad="69850" dist="43180" dir="5400000">
                    <a:srgbClr val="000000">
                      <a:alpha val="65000"/>
                    </a:srgbClr>
                  </a:innerShdw>
                </a:effectLst>
                <a:latin typeface="Rockwell Extra Bold" pitchFamily="18" charset="0"/>
              </a:rPr>
              <a:t>to </a:t>
            </a:r>
            <a:r>
              <a:rPr lang="en-US" sz="5400" b="1" cap="none" spc="0" dirty="0" smtClean="0">
                <a:ln w="1905">
                  <a:solidFill>
                    <a:schemeClr val="tx2"/>
                  </a:solidFill>
                </a:ln>
                <a:solidFill>
                  <a:srgbClr val="FF9933"/>
                </a:solidFill>
                <a:effectLst>
                  <a:glow rad="127000">
                    <a:srgbClr val="002060"/>
                  </a:glow>
                  <a:innerShdw blurRad="69850" dist="43180" dir="5400000">
                    <a:srgbClr val="000000">
                      <a:alpha val="65000"/>
                    </a:srgbClr>
                  </a:innerShdw>
                  <a:reflection blurRad="6350" stA="55000" endA="300" endPos="45500" dir="5400000" sy="-100000" algn="bl" rotWithShape="0"/>
                </a:effectLst>
                <a:latin typeface="Rockwell Extra Bold" pitchFamily="18" charset="0"/>
              </a:rPr>
              <a:t>99</a:t>
            </a:r>
            <a:r>
              <a:rPr lang="en-US" sz="5400" b="1" dirty="0" smtClean="0">
                <a:ln w="1905">
                  <a:solidFill>
                    <a:schemeClr val="tx2"/>
                  </a:solidFill>
                </a:ln>
                <a:solidFill>
                  <a:srgbClr val="FF9933"/>
                </a:solidFill>
                <a:effectLst>
                  <a:glow rad="127000">
                    <a:srgbClr val="002060"/>
                  </a:glow>
                  <a:innerShdw blurRad="69850" dist="43180" dir="5400000">
                    <a:srgbClr val="000000">
                      <a:alpha val="65000"/>
                    </a:srgbClr>
                  </a:innerShdw>
                </a:effectLst>
                <a:latin typeface="Rockwell Extra Bold" pitchFamily="18" charset="0"/>
              </a:rPr>
              <a:t>?!</a:t>
            </a:r>
            <a:endParaRPr lang="en-US" sz="5400" b="1" cap="none" spc="0" dirty="0">
              <a:ln w="1905">
                <a:solidFill>
                  <a:schemeClr val="tx2"/>
                </a:solidFill>
              </a:ln>
              <a:solidFill>
                <a:srgbClr val="FF9933"/>
              </a:solidFill>
              <a:effectLst>
                <a:glow rad="127000">
                  <a:srgbClr val="002060"/>
                </a:glow>
                <a:innerShdw blurRad="69850" dist="43180" dir="5400000">
                  <a:srgbClr val="000000">
                    <a:alpha val="65000"/>
                  </a:srgbClr>
                </a:innerShdw>
              </a:effectLst>
              <a:latin typeface="Rockwell Extra Bold" pitchFamily="18" charset="0"/>
            </a:endParaRPr>
          </a:p>
        </p:txBody>
      </p:sp>
    </p:spTree>
    <p:extLst>
      <p:ext uri="{BB962C8B-B14F-4D97-AF65-F5344CB8AC3E}">
        <p14:creationId xmlns:p14="http://schemas.microsoft.com/office/powerpoint/2010/main" val="3498580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1500"/>
                                        <p:tgtEl>
                                          <p:spTgt spid="2">
                                            <p:txEl>
                                              <p:pRg st="2" end="2"/>
                                            </p:txEl>
                                          </p:spTgt>
                                        </p:tgtEl>
                                      </p:cBhvr>
                                    </p:animEffect>
                                    <p:anim calcmode="lin" valueType="num">
                                      <p:cBhvr>
                                        <p:cTn id="8" dur="15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9" dur="15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80">
                                          <p:stCondLst>
                                            <p:cond delay="0"/>
                                          </p:stCondLst>
                                        </p:cTn>
                                        <p:tgtEl>
                                          <p:spTgt spid="14"/>
                                        </p:tgtEl>
                                      </p:cBhvr>
                                    </p:animEffect>
                                    <p:anim calcmode="lin" valueType="num">
                                      <p:cBhvr>
                                        <p:cTn id="15"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20" dur="26">
                                          <p:stCondLst>
                                            <p:cond delay="650"/>
                                          </p:stCondLst>
                                        </p:cTn>
                                        <p:tgtEl>
                                          <p:spTgt spid="14"/>
                                        </p:tgtEl>
                                      </p:cBhvr>
                                      <p:to x="100000" y="60000"/>
                                    </p:animScale>
                                    <p:animScale>
                                      <p:cBhvr>
                                        <p:cTn id="21" dur="166" decel="50000">
                                          <p:stCondLst>
                                            <p:cond delay="676"/>
                                          </p:stCondLst>
                                        </p:cTn>
                                        <p:tgtEl>
                                          <p:spTgt spid="14"/>
                                        </p:tgtEl>
                                      </p:cBhvr>
                                      <p:to x="100000" y="100000"/>
                                    </p:animScale>
                                    <p:animScale>
                                      <p:cBhvr>
                                        <p:cTn id="22" dur="26">
                                          <p:stCondLst>
                                            <p:cond delay="1312"/>
                                          </p:stCondLst>
                                        </p:cTn>
                                        <p:tgtEl>
                                          <p:spTgt spid="14"/>
                                        </p:tgtEl>
                                      </p:cBhvr>
                                      <p:to x="100000" y="80000"/>
                                    </p:animScale>
                                    <p:animScale>
                                      <p:cBhvr>
                                        <p:cTn id="23" dur="166" decel="50000">
                                          <p:stCondLst>
                                            <p:cond delay="1338"/>
                                          </p:stCondLst>
                                        </p:cTn>
                                        <p:tgtEl>
                                          <p:spTgt spid="14"/>
                                        </p:tgtEl>
                                      </p:cBhvr>
                                      <p:to x="100000" y="100000"/>
                                    </p:animScale>
                                    <p:animScale>
                                      <p:cBhvr>
                                        <p:cTn id="24" dur="26">
                                          <p:stCondLst>
                                            <p:cond delay="1642"/>
                                          </p:stCondLst>
                                        </p:cTn>
                                        <p:tgtEl>
                                          <p:spTgt spid="14"/>
                                        </p:tgtEl>
                                      </p:cBhvr>
                                      <p:to x="100000" y="90000"/>
                                    </p:animScale>
                                    <p:animScale>
                                      <p:cBhvr>
                                        <p:cTn id="25" dur="166" decel="50000">
                                          <p:stCondLst>
                                            <p:cond delay="1668"/>
                                          </p:stCondLst>
                                        </p:cTn>
                                        <p:tgtEl>
                                          <p:spTgt spid="14"/>
                                        </p:tgtEl>
                                      </p:cBhvr>
                                      <p:to x="100000" y="100000"/>
                                    </p:animScale>
                                    <p:animScale>
                                      <p:cBhvr>
                                        <p:cTn id="26" dur="26">
                                          <p:stCondLst>
                                            <p:cond delay="1808"/>
                                          </p:stCondLst>
                                        </p:cTn>
                                        <p:tgtEl>
                                          <p:spTgt spid="14"/>
                                        </p:tgtEl>
                                      </p:cBhvr>
                                      <p:to x="100000" y="95000"/>
                                    </p:animScale>
                                    <p:animScale>
                                      <p:cBhvr>
                                        <p:cTn id="27"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rgbClr val="FFFFFF"/>
            </a:gs>
            <a:gs pos="16000">
              <a:srgbClr val="1F1F1F"/>
            </a:gs>
            <a:gs pos="17999">
              <a:srgbClr val="FFFFFF"/>
            </a:gs>
            <a:gs pos="42000">
              <a:srgbClr val="636363"/>
            </a:gs>
            <a:gs pos="53000">
              <a:srgbClr val="CFCFCF"/>
            </a:gs>
            <a:gs pos="66000">
              <a:srgbClr val="CFCFCF"/>
            </a:gs>
            <a:gs pos="75999">
              <a:srgbClr val="1F1F1F"/>
            </a:gs>
            <a:gs pos="78999">
              <a:srgbClr val="FFFFFF"/>
            </a:gs>
            <a:gs pos="100000">
              <a:srgbClr val="7F7F7F"/>
            </a:gs>
          </a:gsLst>
          <a:lin ang="8100000" scaled="1"/>
          <a:tileRect/>
        </a:gradFill>
        <a:effectLst/>
      </p:bgPr>
    </p:bg>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sz="half" idx="2"/>
            <p:extLst>
              <p:ext uri="{D42A27DB-BD31-4B8C-83A1-F6EECF244321}">
                <p14:modId xmlns:p14="http://schemas.microsoft.com/office/powerpoint/2010/main" val="2367537580"/>
              </p:ext>
            </p:extLst>
          </p:nvPr>
        </p:nvGraphicFramePr>
        <p:xfrm>
          <a:off x="477791" y="390826"/>
          <a:ext cx="11305253" cy="6087200"/>
        </p:xfrm>
        <a:graphic>
          <a:graphicData uri="http://schemas.openxmlformats.org/drawingml/2006/table">
            <a:tbl>
              <a:tblPr firstRow="1" bandRow="1">
                <a:tableStyleId>{3C2FFA5D-87B4-456A-9821-1D502468CF0F}</a:tableStyleId>
              </a:tblPr>
              <a:tblGrid>
                <a:gridCol w="1688447"/>
                <a:gridCol w="1602801"/>
                <a:gridCol w="1602801"/>
                <a:gridCol w="1602801"/>
                <a:gridCol w="1602801"/>
                <a:gridCol w="1602801"/>
                <a:gridCol w="1602801"/>
              </a:tblGrid>
              <a:tr h="849283">
                <a:tc>
                  <a:txBody>
                    <a:bodyPr/>
                    <a:lstStyle/>
                    <a:p>
                      <a:endParaRPr lang="en-US" dirty="0" smtClean="0"/>
                    </a:p>
                    <a:p>
                      <a:endParaRPr lang="en-US" dirty="0"/>
                    </a:p>
                  </a:txBody>
                  <a:tcP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492045">
                <a:tc>
                  <a:txBody>
                    <a:bodyPr/>
                    <a:lstStyle/>
                    <a:p>
                      <a:pPr algn="ctr"/>
                      <a:r>
                        <a:rPr lang="en-US" dirty="0" smtClean="0">
                          <a:latin typeface="Comic Sans MS" pitchFamily="66" charset="0"/>
                        </a:rPr>
                        <a:t>1</a:t>
                      </a:r>
                      <a:r>
                        <a:rPr lang="en-US" baseline="30000" dirty="0" smtClean="0">
                          <a:latin typeface="Comic Sans MS" pitchFamily="66" charset="0"/>
                        </a:rPr>
                        <a:t>st</a:t>
                      </a:r>
                      <a:r>
                        <a:rPr lang="en-US" dirty="0" smtClean="0">
                          <a:latin typeface="Comic Sans MS" pitchFamily="66" charset="0"/>
                        </a:rPr>
                        <a:t> [Sun]</a:t>
                      </a:r>
                      <a:endParaRPr lang="en-US" dirty="0">
                        <a:latin typeface="Comic Sans MS" pitchFamily="66" charset="0"/>
                      </a:endParaRPr>
                    </a:p>
                  </a:txBody>
                  <a:tcPr>
                    <a:lnT w="12700" cap="flat" cmpd="sng" algn="ctr">
                      <a:solidFill>
                        <a:schemeClr val="tx1"/>
                      </a:solidFill>
                      <a:prstDash val="solid"/>
                      <a:round/>
                      <a:headEnd type="none" w="med" len="med"/>
                      <a:tailEnd type="none" w="med" len="med"/>
                    </a:lnT>
                  </a:tcPr>
                </a:tc>
                <a:tc>
                  <a:txBody>
                    <a:bodyPr/>
                    <a:lstStyle/>
                    <a:p>
                      <a:pPr algn="ctr"/>
                      <a:r>
                        <a:rPr lang="en-US" dirty="0" smtClean="0">
                          <a:latin typeface="Comic Sans MS" pitchFamily="66" charset="0"/>
                        </a:rPr>
                        <a:t>2</a:t>
                      </a:r>
                      <a:r>
                        <a:rPr lang="en-US" baseline="30000" dirty="0" smtClean="0">
                          <a:latin typeface="Comic Sans MS" pitchFamily="66" charset="0"/>
                        </a:rPr>
                        <a:t>nd</a:t>
                      </a:r>
                      <a:r>
                        <a:rPr lang="en-US" dirty="0" smtClean="0">
                          <a:latin typeface="Comic Sans MS" pitchFamily="66" charset="0"/>
                        </a:rPr>
                        <a:t> [Mon]</a:t>
                      </a:r>
                      <a:endParaRPr lang="en-US" dirty="0">
                        <a:latin typeface="Comic Sans MS" pitchFamily="66" charset="0"/>
                      </a:endParaRPr>
                    </a:p>
                  </a:txBody>
                  <a:tcPr>
                    <a:lnT w="12700" cap="flat" cmpd="sng" algn="ctr">
                      <a:solidFill>
                        <a:schemeClr val="tx1"/>
                      </a:solidFill>
                      <a:prstDash val="solid"/>
                      <a:round/>
                      <a:headEnd type="none" w="med" len="med"/>
                      <a:tailEnd type="none" w="med" len="med"/>
                    </a:lnT>
                  </a:tcPr>
                </a:tc>
                <a:tc>
                  <a:txBody>
                    <a:bodyPr/>
                    <a:lstStyle/>
                    <a:p>
                      <a:pPr algn="ctr"/>
                      <a:r>
                        <a:rPr lang="en-US" dirty="0" smtClean="0">
                          <a:latin typeface="Comic Sans MS" pitchFamily="66" charset="0"/>
                        </a:rPr>
                        <a:t>3</a:t>
                      </a:r>
                      <a:r>
                        <a:rPr lang="en-US" baseline="30000" dirty="0" smtClean="0">
                          <a:latin typeface="Comic Sans MS" pitchFamily="66" charset="0"/>
                        </a:rPr>
                        <a:t>rd</a:t>
                      </a:r>
                      <a:r>
                        <a:rPr lang="en-US" dirty="0" smtClean="0">
                          <a:latin typeface="Comic Sans MS" pitchFamily="66" charset="0"/>
                        </a:rPr>
                        <a:t> [Tues]</a:t>
                      </a:r>
                      <a:endParaRPr lang="en-US" dirty="0">
                        <a:latin typeface="Comic Sans MS" pitchFamily="66" charset="0"/>
                      </a:endParaRPr>
                    </a:p>
                  </a:txBody>
                  <a:tcPr>
                    <a:lnT w="12700" cap="flat" cmpd="sng" algn="ctr">
                      <a:solidFill>
                        <a:schemeClr val="tx1"/>
                      </a:solidFill>
                      <a:prstDash val="solid"/>
                      <a:round/>
                      <a:headEnd type="none" w="med" len="med"/>
                      <a:tailEnd type="none" w="med" len="med"/>
                    </a:lnT>
                  </a:tcPr>
                </a:tc>
                <a:tc>
                  <a:txBody>
                    <a:bodyPr/>
                    <a:lstStyle/>
                    <a:p>
                      <a:pPr algn="ctr"/>
                      <a:r>
                        <a:rPr lang="en-US" dirty="0" smtClean="0">
                          <a:latin typeface="Comic Sans MS" pitchFamily="66" charset="0"/>
                        </a:rPr>
                        <a:t>4</a:t>
                      </a:r>
                      <a:r>
                        <a:rPr lang="en-US" baseline="30000" dirty="0" smtClean="0">
                          <a:latin typeface="Comic Sans MS" pitchFamily="66" charset="0"/>
                        </a:rPr>
                        <a:t>th</a:t>
                      </a:r>
                      <a:r>
                        <a:rPr lang="en-US" dirty="0" smtClean="0">
                          <a:latin typeface="Comic Sans MS" pitchFamily="66" charset="0"/>
                        </a:rPr>
                        <a:t> [Wed]</a:t>
                      </a:r>
                      <a:endParaRPr lang="en-US" dirty="0">
                        <a:latin typeface="Comic Sans MS" pitchFamily="66" charset="0"/>
                      </a:endParaRPr>
                    </a:p>
                  </a:txBody>
                  <a:tcPr>
                    <a:lnT w="12700" cap="flat" cmpd="sng" algn="ctr">
                      <a:solidFill>
                        <a:schemeClr val="tx1"/>
                      </a:solidFill>
                      <a:prstDash val="solid"/>
                      <a:round/>
                      <a:headEnd type="none" w="med" len="med"/>
                      <a:tailEnd type="none" w="med" len="med"/>
                    </a:lnT>
                  </a:tcPr>
                </a:tc>
                <a:tc>
                  <a:txBody>
                    <a:bodyPr/>
                    <a:lstStyle/>
                    <a:p>
                      <a:pPr algn="ctr"/>
                      <a:r>
                        <a:rPr lang="en-US" dirty="0" smtClean="0">
                          <a:latin typeface="Comic Sans MS" pitchFamily="66" charset="0"/>
                        </a:rPr>
                        <a:t>5</a:t>
                      </a:r>
                      <a:r>
                        <a:rPr lang="en-US" baseline="30000" dirty="0" smtClean="0">
                          <a:latin typeface="Comic Sans MS" pitchFamily="66" charset="0"/>
                        </a:rPr>
                        <a:t>th</a:t>
                      </a:r>
                      <a:r>
                        <a:rPr lang="en-US" dirty="0" smtClean="0">
                          <a:latin typeface="Comic Sans MS" pitchFamily="66" charset="0"/>
                        </a:rPr>
                        <a:t> [</a:t>
                      </a:r>
                      <a:r>
                        <a:rPr lang="en-US" dirty="0" err="1" smtClean="0">
                          <a:latin typeface="Comic Sans MS" pitchFamily="66" charset="0"/>
                        </a:rPr>
                        <a:t>Thur</a:t>
                      </a:r>
                      <a:r>
                        <a:rPr lang="en-US" dirty="0" smtClean="0">
                          <a:latin typeface="Comic Sans MS" pitchFamily="66" charset="0"/>
                        </a:rPr>
                        <a:t>]</a:t>
                      </a:r>
                      <a:endParaRPr lang="en-US" dirty="0">
                        <a:latin typeface="Comic Sans MS" pitchFamily="66" charset="0"/>
                      </a:endParaRPr>
                    </a:p>
                  </a:txBody>
                  <a:tcPr>
                    <a:lnT w="12700" cap="flat" cmpd="sng" algn="ctr">
                      <a:solidFill>
                        <a:schemeClr val="tx1"/>
                      </a:solidFill>
                      <a:prstDash val="solid"/>
                      <a:round/>
                      <a:headEnd type="none" w="med" len="med"/>
                      <a:tailEnd type="none" w="med" len="med"/>
                    </a:lnT>
                  </a:tcPr>
                </a:tc>
                <a:tc>
                  <a:txBody>
                    <a:bodyPr/>
                    <a:lstStyle/>
                    <a:p>
                      <a:pPr algn="ctr"/>
                      <a:r>
                        <a:rPr lang="en-US" dirty="0" smtClean="0">
                          <a:latin typeface="Comic Sans MS" pitchFamily="66" charset="0"/>
                        </a:rPr>
                        <a:t>6</a:t>
                      </a:r>
                      <a:r>
                        <a:rPr lang="en-US" baseline="30000" dirty="0" smtClean="0">
                          <a:latin typeface="Comic Sans MS" pitchFamily="66" charset="0"/>
                        </a:rPr>
                        <a:t>th</a:t>
                      </a:r>
                      <a:r>
                        <a:rPr lang="en-US" dirty="0" smtClean="0">
                          <a:latin typeface="Comic Sans MS" pitchFamily="66" charset="0"/>
                        </a:rPr>
                        <a:t> [Prep]</a:t>
                      </a:r>
                      <a:endParaRPr lang="en-US" dirty="0">
                        <a:latin typeface="Comic Sans MS" pitchFamily="66" charset="0"/>
                      </a:endParaRPr>
                    </a:p>
                  </a:txBody>
                  <a:tcPr>
                    <a:lnT w="12700" cap="flat" cmpd="sng" algn="ctr">
                      <a:solidFill>
                        <a:schemeClr val="tx1"/>
                      </a:solidFill>
                      <a:prstDash val="solid"/>
                      <a:round/>
                      <a:headEnd type="none" w="med" len="med"/>
                      <a:tailEnd type="none" w="med" len="med"/>
                    </a:lnT>
                  </a:tcPr>
                </a:tc>
                <a:tc>
                  <a:txBody>
                    <a:bodyPr/>
                    <a:lstStyle/>
                    <a:p>
                      <a:pPr algn="ctr"/>
                      <a:r>
                        <a:rPr lang="en-US" dirty="0" smtClean="0">
                          <a:latin typeface="Comic Sans MS" pitchFamily="66" charset="0"/>
                        </a:rPr>
                        <a:t>Sabbath</a:t>
                      </a:r>
                      <a:endParaRPr lang="en-US" dirty="0">
                        <a:latin typeface="Comic Sans MS" pitchFamily="66" charset="0"/>
                      </a:endParaRPr>
                    </a:p>
                  </a:txBody>
                  <a:tcPr>
                    <a:lnT w="12700" cap="flat" cmpd="sng" algn="ctr">
                      <a:solidFill>
                        <a:schemeClr val="tx1"/>
                      </a:solidFill>
                      <a:prstDash val="solid"/>
                      <a:round/>
                      <a:headEnd type="none" w="med" len="med"/>
                      <a:tailEnd type="none" w="med" len="med"/>
                    </a:lnT>
                  </a:tcPr>
                </a:tc>
              </a:tr>
              <a:tr h="849283">
                <a:tc>
                  <a:txBody>
                    <a:bodyPr/>
                    <a:lstStyle/>
                    <a:p>
                      <a:pPr algn="l"/>
                      <a:r>
                        <a:rPr lang="en-US" sz="1400" b="1" dirty="0" smtClean="0">
                          <a:solidFill>
                            <a:srgbClr val="FF0000"/>
                          </a:solidFill>
                          <a:effectLst/>
                          <a:latin typeface="Comic Sans MS" pitchFamily="66" charset="0"/>
                        </a:rPr>
                        <a:t>29   </a:t>
                      </a:r>
                      <a:r>
                        <a:rPr lang="en-US" sz="1400" b="1" dirty="0" smtClean="0">
                          <a:solidFill>
                            <a:schemeClr val="tx2"/>
                          </a:solidFill>
                          <a:effectLst>
                            <a:glow rad="127000">
                              <a:srgbClr val="FFFF00"/>
                            </a:glow>
                          </a:effectLst>
                          <a:latin typeface="Comic Sans MS" pitchFamily="66" charset="0"/>
                        </a:rPr>
                        <a:t>#71</a:t>
                      </a:r>
                      <a:endParaRPr lang="en-US" sz="1400" b="1" dirty="0" smtClean="0">
                        <a:solidFill>
                          <a:schemeClr val="tx2"/>
                        </a:solidFill>
                        <a:effectLst/>
                        <a:latin typeface="Comic Sans MS" pitchFamily="66" charset="0"/>
                      </a:endParaRPr>
                    </a:p>
                  </a:txBody>
                  <a:tcPr>
                    <a:solidFill>
                      <a:schemeClr val="bg1"/>
                    </a:solidFill>
                  </a:tcPr>
                </a:tc>
                <a:tc>
                  <a:txBody>
                    <a:bodyPr/>
                    <a:lstStyle/>
                    <a:p>
                      <a:pPr algn="l"/>
                      <a:r>
                        <a:rPr lang="en-US" sz="1400" b="1" dirty="0" smtClean="0">
                          <a:solidFill>
                            <a:srgbClr val="FF0000"/>
                          </a:solidFill>
                          <a:effectLst/>
                          <a:latin typeface="Comic Sans MS" pitchFamily="66" charset="0"/>
                        </a:rPr>
                        <a:t>30   </a:t>
                      </a:r>
                      <a:r>
                        <a:rPr lang="en-US" sz="1400" b="1" dirty="0" smtClean="0">
                          <a:solidFill>
                            <a:schemeClr val="tx2"/>
                          </a:solidFill>
                          <a:effectLst>
                            <a:glow rad="127000">
                              <a:srgbClr val="FFFF00"/>
                            </a:glow>
                          </a:effectLst>
                          <a:latin typeface="Comic Sans MS" pitchFamily="66" charset="0"/>
                        </a:rPr>
                        <a:t>#72</a:t>
                      </a:r>
                      <a:br>
                        <a:rPr lang="en-US" sz="1400" b="1" dirty="0" smtClean="0">
                          <a:solidFill>
                            <a:schemeClr val="tx2"/>
                          </a:solidFill>
                          <a:effectLst>
                            <a:glow rad="127000">
                              <a:srgbClr val="FFFF00"/>
                            </a:glow>
                          </a:effectLst>
                          <a:latin typeface="Comic Sans MS" pitchFamily="66" charset="0"/>
                        </a:rPr>
                      </a:br>
                      <a:r>
                        <a:rPr lang="en-US" sz="1400" b="1" dirty="0" smtClean="0">
                          <a:solidFill>
                            <a:srgbClr val="FF0000"/>
                          </a:solidFill>
                          <a:effectLst/>
                          <a:latin typeface="Comic Sans MS" pitchFamily="66" charset="0"/>
                        </a:rPr>
                        <a:t>(~</a:t>
                      </a:r>
                      <a:r>
                        <a:rPr lang="en-US" sz="1400" b="1" baseline="0" dirty="0" smtClean="0">
                          <a:solidFill>
                            <a:srgbClr val="FF0000"/>
                          </a:solidFill>
                          <a:effectLst/>
                          <a:latin typeface="Comic Sans MS" pitchFamily="66" charset="0"/>
                        </a:rPr>
                        <a:t>June 18)</a:t>
                      </a:r>
                      <a:endParaRPr lang="en-US" sz="1400" b="1" dirty="0">
                        <a:solidFill>
                          <a:srgbClr val="FF0000"/>
                        </a:solidFill>
                        <a:effectLst/>
                        <a:latin typeface="Comic Sans MS" pitchFamily="66" charset="0"/>
                      </a:endParaRPr>
                    </a:p>
                  </a:txBody>
                  <a:tcPr>
                    <a:solidFill>
                      <a:schemeClr val="bg1"/>
                    </a:solidFill>
                  </a:tcPr>
                </a:tc>
                <a:tc>
                  <a:txBody>
                    <a:bodyPr/>
                    <a:lstStyle/>
                    <a:p>
                      <a:pPr algn="l"/>
                      <a:r>
                        <a:rPr lang="en-US" sz="1600" b="1" dirty="0" smtClean="0">
                          <a:ln>
                            <a:solidFill>
                              <a:srgbClr val="FFFFCC"/>
                            </a:solidFill>
                          </a:ln>
                          <a:solidFill>
                            <a:srgbClr val="FFFFCC"/>
                          </a:solidFill>
                          <a:effectLst/>
                          <a:latin typeface="Comic Sans MS" pitchFamily="66" charset="0"/>
                        </a:rPr>
                        <a:t>1</a:t>
                      </a:r>
                      <a:r>
                        <a:rPr lang="en-US" sz="1600" b="1" dirty="0" smtClean="0">
                          <a:solidFill>
                            <a:schemeClr val="tx1"/>
                          </a:solidFill>
                          <a:latin typeface="Comic Sans MS" pitchFamily="66" charset="0"/>
                        </a:rPr>
                        <a:t>   </a:t>
                      </a:r>
                      <a:r>
                        <a:rPr lang="en-US" sz="1600" b="1" dirty="0" smtClean="0">
                          <a:solidFill>
                            <a:srgbClr val="FF0000"/>
                          </a:solidFill>
                          <a:effectLst>
                            <a:glow rad="127000">
                              <a:srgbClr val="FFFF00"/>
                            </a:glow>
                          </a:effectLst>
                          <a:latin typeface="Comic Sans MS" pitchFamily="66" charset="0"/>
                        </a:rPr>
                        <a:t>#73</a:t>
                      </a:r>
                      <a:endParaRPr lang="en-US" sz="1600" b="1" dirty="0">
                        <a:solidFill>
                          <a:schemeClr val="tx1"/>
                        </a:solidFill>
                        <a:latin typeface="Comic Sans MS" pitchFamily="66" charset="0"/>
                      </a:endParaRPr>
                    </a:p>
                  </a:txBody>
                  <a:tcPr>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0" scaled="1"/>
                    </a:gradFill>
                  </a:tcPr>
                </a:tc>
                <a:tc>
                  <a:txBody>
                    <a:bodyPr/>
                    <a:lstStyle/>
                    <a:p>
                      <a:pPr algn="l"/>
                      <a:r>
                        <a:rPr lang="en-US" sz="1600" b="1" dirty="0" smtClean="0">
                          <a:ln>
                            <a:solidFill>
                              <a:srgbClr val="FFFFCC"/>
                            </a:solidFill>
                          </a:ln>
                          <a:solidFill>
                            <a:srgbClr val="FFFFCC"/>
                          </a:solidFill>
                          <a:effectLst/>
                          <a:latin typeface="Comic Sans MS" pitchFamily="66" charset="0"/>
                        </a:rPr>
                        <a:t>2</a:t>
                      </a:r>
                      <a:r>
                        <a:rPr lang="en-US" sz="1600" b="1" dirty="0" smtClean="0">
                          <a:solidFill>
                            <a:schemeClr val="tx1"/>
                          </a:solidFill>
                          <a:latin typeface="Comic Sans MS" pitchFamily="66" charset="0"/>
                        </a:rPr>
                        <a:t>  </a:t>
                      </a:r>
                      <a:r>
                        <a:rPr lang="en-US" sz="1600" b="1" dirty="0" smtClean="0">
                          <a:solidFill>
                            <a:srgbClr val="FF0000"/>
                          </a:solidFill>
                          <a:effectLst>
                            <a:glow rad="127000">
                              <a:srgbClr val="FFFF00"/>
                            </a:glow>
                          </a:effectLst>
                          <a:latin typeface="Comic Sans MS" pitchFamily="66" charset="0"/>
                        </a:rPr>
                        <a:t>#74</a:t>
                      </a:r>
                      <a:r>
                        <a:rPr lang="en-US" sz="1600" b="1" dirty="0" smtClean="0">
                          <a:solidFill>
                            <a:schemeClr val="tx1"/>
                          </a:solidFill>
                          <a:latin typeface="Comic Sans MS" pitchFamily="66" charset="0"/>
                        </a:rPr>
                        <a:t> </a:t>
                      </a:r>
                      <a:endParaRPr lang="en-US" sz="1600" b="1" dirty="0">
                        <a:solidFill>
                          <a:schemeClr val="tx1"/>
                        </a:solidFill>
                        <a:latin typeface="Comic Sans MS" pitchFamily="66" charset="0"/>
                      </a:endParaRPr>
                    </a:p>
                  </a:txBody>
                  <a:tcPr>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0" scaled="1"/>
                    </a:gradFill>
                  </a:tcPr>
                </a:tc>
                <a:tc>
                  <a:txBody>
                    <a:bodyPr/>
                    <a:lstStyle/>
                    <a:p>
                      <a:pPr algn="l"/>
                      <a:r>
                        <a:rPr lang="en-US" sz="1600" b="1" dirty="0" smtClean="0">
                          <a:ln>
                            <a:solidFill>
                              <a:srgbClr val="FFFFCC"/>
                            </a:solidFill>
                          </a:ln>
                          <a:solidFill>
                            <a:srgbClr val="FFFFCC"/>
                          </a:solidFill>
                          <a:effectLst/>
                          <a:latin typeface="Comic Sans MS" pitchFamily="66" charset="0"/>
                        </a:rPr>
                        <a:t>3</a:t>
                      </a:r>
                      <a:r>
                        <a:rPr lang="en-US" sz="1600" b="1" dirty="0" smtClean="0">
                          <a:solidFill>
                            <a:schemeClr val="tx1"/>
                          </a:solidFill>
                          <a:latin typeface="Comic Sans MS" pitchFamily="66" charset="0"/>
                        </a:rPr>
                        <a:t>   </a:t>
                      </a:r>
                      <a:r>
                        <a:rPr lang="en-US" sz="1600" b="1" dirty="0" smtClean="0">
                          <a:solidFill>
                            <a:srgbClr val="FF0000"/>
                          </a:solidFill>
                          <a:effectLst>
                            <a:glow rad="127000">
                              <a:srgbClr val="FFFF00"/>
                            </a:glow>
                          </a:effectLst>
                          <a:latin typeface="Comic Sans MS" pitchFamily="66" charset="0"/>
                        </a:rPr>
                        <a:t>#75</a:t>
                      </a:r>
                      <a:endParaRPr lang="en-US" sz="1600" b="1" dirty="0">
                        <a:solidFill>
                          <a:schemeClr val="tx1"/>
                        </a:solidFill>
                        <a:latin typeface="Comic Sans MS" pitchFamily="66" charset="0"/>
                      </a:endParaRPr>
                    </a:p>
                  </a:txBody>
                  <a:tcPr>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0" scaled="1"/>
                    </a:gradFill>
                  </a:tcPr>
                </a:tc>
                <a:tc>
                  <a:txBody>
                    <a:bodyPr/>
                    <a:lstStyle/>
                    <a:p>
                      <a:pPr algn="l"/>
                      <a:r>
                        <a:rPr lang="en-US" sz="1600" b="1" dirty="0" smtClean="0">
                          <a:ln>
                            <a:solidFill>
                              <a:srgbClr val="FFFFCC"/>
                            </a:solidFill>
                          </a:ln>
                          <a:solidFill>
                            <a:srgbClr val="FFFFCC"/>
                          </a:solidFill>
                          <a:effectLst/>
                          <a:latin typeface="Comic Sans MS" pitchFamily="66" charset="0"/>
                        </a:rPr>
                        <a:t>4</a:t>
                      </a:r>
                      <a:r>
                        <a:rPr lang="en-US" sz="1600" b="1" dirty="0" smtClean="0">
                          <a:solidFill>
                            <a:schemeClr val="tx1"/>
                          </a:solidFill>
                          <a:latin typeface="Comic Sans MS" pitchFamily="66" charset="0"/>
                        </a:rPr>
                        <a:t>   </a:t>
                      </a:r>
                      <a:r>
                        <a:rPr lang="en-US" sz="1600" b="1" dirty="0" smtClean="0">
                          <a:solidFill>
                            <a:srgbClr val="FF0000"/>
                          </a:solidFill>
                          <a:effectLst>
                            <a:glow rad="127000">
                              <a:srgbClr val="FFFF00"/>
                            </a:glow>
                          </a:effectLst>
                          <a:latin typeface="Comic Sans MS" pitchFamily="66" charset="0"/>
                        </a:rPr>
                        <a:t>#76</a:t>
                      </a:r>
                      <a:endParaRPr lang="en-US" sz="1600" b="1" dirty="0">
                        <a:solidFill>
                          <a:schemeClr val="tx1"/>
                        </a:solidFill>
                        <a:latin typeface="Comic Sans MS" pitchFamily="66" charset="0"/>
                      </a:endParaRPr>
                    </a:p>
                  </a:txBody>
                  <a:tcPr>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0" scaled="1"/>
                    </a:gradFill>
                  </a:tcPr>
                </a:tc>
                <a:tc>
                  <a:txBody>
                    <a:bodyPr/>
                    <a:lstStyle/>
                    <a:p>
                      <a:pPr algn="l"/>
                      <a:r>
                        <a:rPr lang="en-US" sz="1600" b="1" dirty="0" smtClean="0">
                          <a:ln>
                            <a:solidFill>
                              <a:srgbClr val="FFFFCC"/>
                            </a:solidFill>
                          </a:ln>
                          <a:solidFill>
                            <a:srgbClr val="FFFFCC"/>
                          </a:solidFill>
                          <a:effectLst/>
                          <a:latin typeface="Comic Sans MS" pitchFamily="66" charset="0"/>
                        </a:rPr>
                        <a:t>5</a:t>
                      </a:r>
                      <a:r>
                        <a:rPr lang="en-US" sz="1600" b="1" dirty="0" smtClean="0">
                          <a:solidFill>
                            <a:schemeClr val="tx1"/>
                          </a:solidFill>
                          <a:latin typeface="Comic Sans MS" pitchFamily="66" charset="0"/>
                        </a:rPr>
                        <a:t>   </a:t>
                      </a:r>
                      <a:r>
                        <a:rPr lang="en-US" sz="1600" b="1" dirty="0" smtClean="0">
                          <a:solidFill>
                            <a:srgbClr val="FF0000"/>
                          </a:solidFill>
                          <a:effectLst>
                            <a:glow rad="127000">
                              <a:srgbClr val="FFFF00"/>
                            </a:glow>
                          </a:effectLst>
                          <a:latin typeface="Comic Sans MS" pitchFamily="66" charset="0"/>
                        </a:rPr>
                        <a:t>#77</a:t>
                      </a:r>
                      <a:endParaRPr lang="en-US" sz="1600" b="1" dirty="0">
                        <a:solidFill>
                          <a:schemeClr val="tx1"/>
                        </a:solidFill>
                        <a:latin typeface="Comic Sans MS" pitchFamily="66" charset="0"/>
                      </a:endParaRPr>
                    </a:p>
                  </a:txBody>
                  <a:tcPr>
                    <a:gradFill>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0" scaled="1"/>
                    </a:gradFill>
                  </a:tcPr>
                </a:tc>
              </a:tr>
              <a:tr h="849283">
                <a:tc>
                  <a:txBody>
                    <a:bodyPr/>
                    <a:lstStyle/>
                    <a:p>
                      <a:pPr algn="l"/>
                      <a:r>
                        <a:rPr lang="en-US" sz="1600" b="1" dirty="0" smtClean="0">
                          <a:ln>
                            <a:solidFill>
                              <a:srgbClr val="FFFFCC"/>
                            </a:solidFill>
                          </a:ln>
                          <a:solidFill>
                            <a:srgbClr val="FFFFCC"/>
                          </a:solidFill>
                          <a:effectLst/>
                          <a:latin typeface="Comic Sans MS" pitchFamily="66" charset="0"/>
                        </a:rPr>
                        <a:t>6</a:t>
                      </a:r>
                      <a:r>
                        <a:rPr lang="en-US" sz="1600" b="1" dirty="0" smtClean="0">
                          <a:solidFill>
                            <a:schemeClr val="tx1"/>
                          </a:solidFill>
                          <a:latin typeface="Comic Sans MS" pitchFamily="66" charset="0"/>
                        </a:rPr>
                        <a:t>   </a:t>
                      </a:r>
                      <a:r>
                        <a:rPr lang="en-US" sz="1600" b="1" dirty="0" smtClean="0">
                          <a:solidFill>
                            <a:srgbClr val="FF0000"/>
                          </a:solidFill>
                          <a:effectLst>
                            <a:glow rad="127000">
                              <a:srgbClr val="FFFF00"/>
                            </a:glow>
                          </a:effectLst>
                          <a:latin typeface="Comic Sans MS" pitchFamily="66" charset="0"/>
                        </a:rPr>
                        <a:t>#78</a:t>
                      </a:r>
                      <a:endParaRPr lang="en-US" sz="1600" b="1" dirty="0">
                        <a:solidFill>
                          <a:schemeClr val="tx1"/>
                        </a:solidFill>
                        <a:latin typeface="Comic Sans MS" pitchFamily="66" charset="0"/>
                      </a:endParaRPr>
                    </a:p>
                  </a:txBody>
                  <a:tcPr>
                    <a:gradFill flip="none"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0" scaled="1"/>
                      <a:tileRect/>
                    </a:gradFill>
                  </a:tcPr>
                </a:tc>
                <a:tc>
                  <a:txBody>
                    <a:bodyPr/>
                    <a:lstStyle/>
                    <a:p>
                      <a:pPr algn="l"/>
                      <a:r>
                        <a:rPr lang="en-US" sz="1600" b="1" dirty="0" smtClean="0">
                          <a:ln>
                            <a:solidFill>
                              <a:srgbClr val="FFFFCC"/>
                            </a:solidFill>
                          </a:ln>
                          <a:solidFill>
                            <a:srgbClr val="FFFFCC"/>
                          </a:solidFill>
                          <a:effectLst/>
                          <a:latin typeface="Comic Sans MS" pitchFamily="66" charset="0"/>
                        </a:rPr>
                        <a:t>7</a:t>
                      </a:r>
                      <a:r>
                        <a:rPr lang="en-US" sz="1600" b="1" dirty="0" smtClean="0">
                          <a:solidFill>
                            <a:schemeClr val="tx1"/>
                          </a:solidFill>
                          <a:latin typeface="Comic Sans MS" pitchFamily="66" charset="0"/>
                        </a:rPr>
                        <a:t>  </a:t>
                      </a:r>
                      <a:r>
                        <a:rPr lang="en-US" sz="1600" b="1" dirty="0" smtClean="0">
                          <a:solidFill>
                            <a:srgbClr val="FF0000"/>
                          </a:solidFill>
                          <a:effectLst>
                            <a:glow rad="127000">
                              <a:srgbClr val="FFFF00"/>
                            </a:glow>
                          </a:effectLst>
                          <a:latin typeface="Comic Sans MS" pitchFamily="66" charset="0"/>
                        </a:rPr>
                        <a:t>#79</a:t>
                      </a:r>
                      <a:endParaRPr lang="en-US" sz="1600" b="1" dirty="0">
                        <a:solidFill>
                          <a:schemeClr val="tx1"/>
                        </a:solidFill>
                        <a:latin typeface="Comic Sans MS" pitchFamily="66" charset="0"/>
                      </a:endParaRPr>
                    </a:p>
                  </a:txBody>
                  <a:tcPr>
                    <a:gradFill flip="none"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0" scaled="1"/>
                      <a:tileRect/>
                    </a:gradFill>
                  </a:tcPr>
                </a:tc>
                <a:tc>
                  <a:txBody>
                    <a:bodyPr/>
                    <a:lstStyle/>
                    <a:p>
                      <a:pPr algn="l"/>
                      <a:r>
                        <a:rPr lang="en-US" sz="1600" b="1" dirty="0" smtClean="0">
                          <a:ln>
                            <a:solidFill>
                              <a:srgbClr val="FFFFCC"/>
                            </a:solidFill>
                          </a:ln>
                          <a:solidFill>
                            <a:srgbClr val="FFFFCC"/>
                          </a:solidFill>
                          <a:effectLst/>
                          <a:latin typeface="Comic Sans MS" pitchFamily="66" charset="0"/>
                        </a:rPr>
                        <a:t>18</a:t>
                      </a:r>
                      <a:r>
                        <a:rPr lang="en-US" sz="1600" b="1" dirty="0" smtClean="0">
                          <a:solidFill>
                            <a:schemeClr val="tx1"/>
                          </a:solidFill>
                          <a:latin typeface="Comic Sans MS" pitchFamily="66" charset="0"/>
                        </a:rPr>
                        <a:t>   </a:t>
                      </a:r>
                      <a:r>
                        <a:rPr lang="en-US" sz="1600" b="1" dirty="0" smtClean="0">
                          <a:solidFill>
                            <a:srgbClr val="FF0000"/>
                          </a:solidFill>
                          <a:effectLst>
                            <a:glow rad="127000">
                              <a:srgbClr val="FFFF00"/>
                            </a:glow>
                          </a:effectLst>
                          <a:latin typeface="Comic Sans MS" pitchFamily="66" charset="0"/>
                        </a:rPr>
                        <a:t>#80</a:t>
                      </a:r>
                      <a:endParaRPr lang="en-US" sz="1600" b="1" dirty="0">
                        <a:solidFill>
                          <a:schemeClr val="tx1"/>
                        </a:solidFill>
                        <a:latin typeface="Comic Sans MS" pitchFamily="66" charset="0"/>
                      </a:endParaRPr>
                    </a:p>
                  </a:txBody>
                  <a:tcPr>
                    <a:gradFill flip="none"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0" scaled="1"/>
                      <a:tileRect/>
                    </a:gradFill>
                  </a:tcPr>
                </a:tc>
                <a:tc>
                  <a:txBody>
                    <a:bodyPr/>
                    <a:lstStyle/>
                    <a:p>
                      <a:pPr algn="l"/>
                      <a:r>
                        <a:rPr lang="en-US" sz="1600" b="1" dirty="0" smtClean="0">
                          <a:ln>
                            <a:solidFill>
                              <a:srgbClr val="FFFFCC"/>
                            </a:solidFill>
                          </a:ln>
                          <a:solidFill>
                            <a:srgbClr val="FFFFCC"/>
                          </a:solidFill>
                          <a:effectLst/>
                          <a:latin typeface="Comic Sans MS" pitchFamily="66" charset="0"/>
                        </a:rPr>
                        <a:t>9</a:t>
                      </a:r>
                      <a:r>
                        <a:rPr lang="en-US" sz="1600" b="1" dirty="0" smtClean="0">
                          <a:solidFill>
                            <a:schemeClr val="tx1"/>
                          </a:solidFill>
                          <a:latin typeface="Comic Sans MS" pitchFamily="66" charset="0"/>
                        </a:rPr>
                        <a:t>  </a:t>
                      </a:r>
                      <a:r>
                        <a:rPr lang="en-US" sz="1600" b="1" dirty="0" smtClean="0">
                          <a:solidFill>
                            <a:srgbClr val="FF0000"/>
                          </a:solidFill>
                          <a:effectLst>
                            <a:glow rad="127000">
                              <a:srgbClr val="FFFF00"/>
                            </a:glow>
                          </a:effectLst>
                          <a:latin typeface="Comic Sans MS" pitchFamily="66" charset="0"/>
                        </a:rPr>
                        <a:t>#81</a:t>
                      </a:r>
                      <a:endParaRPr lang="en-US" sz="1600" b="1" dirty="0">
                        <a:solidFill>
                          <a:schemeClr val="tx1"/>
                        </a:solidFill>
                        <a:latin typeface="Comic Sans MS" pitchFamily="66" charset="0"/>
                      </a:endParaRPr>
                    </a:p>
                  </a:txBody>
                  <a:tcPr>
                    <a:gradFill flip="none"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0" scaled="1"/>
                      <a:tileRect/>
                    </a:gradFill>
                  </a:tcPr>
                </a:tc>
                <a:tc>
                  <a:txBody>
                    <a:bodyPr/>
                    <a:lstStyle/>
                    <a:p>
                      <a:pPr algn="l"/>
                      <a:r>
                        <a:rPr lang="en-US" sz="1600" b="1" dirty="0" smtClean="0">
                          <a:ln>
                            <a:solidFill>
                              <a:srgbClr val="FFFFCC"/>
                            </a:solidFill>
                          </a:ln>
                          <a:solidFill>
                            <a:srgbClr val="FFFFCC"/>
                          </a:solidFill>
                          <a:effectLst/>
                          <a:latin typeface="Comic Sans MS" pitchFamily="66" charset="0"/>
                        </a:rPr>
                        <a:t>10</a:t>
                      </a:r>
                      <a:r>
                        <a:rPr lang="en-US" sz="1600" b="1" dirty="0" smtClean="0">
                          <a:solidFill>
                            <a:schemeClr val="tx1"/>
                          </a:solidFill>
                          <a:latin typeface="Comic Sans MS" pitchFamily="66" charset="0"/>
                        </a:rPr>
                        <a:t>  </a:t>
                      </a:r>
                      <a:r>
                        <a:rPr lang="en-US" sz="1600" b="1" dirty="0" smtClean="0">
                          <a:solidFill>
                            <a:srgbClr val="FF0000"/>
                          </a:solidFill>
                          <a:effectLst>
                            <a:glow rad="127000">
                              <a:srgbClr val="FFFF00"/>
                            </a:glow>
                          </a:effectLst>
                          <a:latin typeface="Comic Sans MS" pitchFamily="66" charset="0"/>
                        </a:rPr>
                        <a:t>#82</a:t>
                      </a:r>
                      <a:endParaRPr lang="en-US" sz="1600" b="1" dirty="0">
                        <a:solidFill>
                          <a:srgbClr val="C00000"/>
                        </a:solidFill>
                        <a:latin typeface="Comic Sans MS" pitchFamily="66" charset="0"/>
                      </a:endParaRPr>
                    </a:p>
                  </a:txBody>
                  <a:tcPr>
                    <a:gradFill flip="none"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0" scaled="1"/>
                      <a:tileRect/>
                    </a:gradFill>
                  </a:tcPr>
                </a:tc>
                <a:tc>
                  <a:txBody>
                    <a:bodyPr/>
                    <a:lstStyle/>
                    <a:p>
                      <a:pPr algn="l"/>
                      <a:r>
                        <a:rPr lang="en-US" sz="1600" b="1" dirty="0" smtClean="0">
                          <a:ln>
                            <a:solidFill>
                              <a:srgbClr val="FFFFCC"/>
                            </a:solidFill>
                          </a:ln>
                          <a:solidFill>
                            <a:srgbClr val="FFFFCC"/>
                          </a:solidFill>
                          <a:effectLst/>
                          <a:latin typeface="Comic Sans MS" pitchFamily="66" charset="0"/>
                        </a:rPr>
                        <a:t>11</a:t>
                      </a:r>
                      <a:r>
                        <a:rPr lang="en-US" sz="1600" b="1" dirty="0" smtClean="0">
                          <a:solidFill>
                            <a:schemeClr val="tx1"/>
                          </a:solidFill>
                          <a:latin typeface="Comic Sans MS" pitchFamily="66" charset="0"/>
                        </a:rPr>
                        <a:t>  </a:t>
                      </a:r>
                      <a:r>
                        <a:rPr lang="en-US" sz="1600" b="1" dirty="0" smtClean="0">
                          <a:solidFill>
                            <a:srgbClr val="FF0000"/>
                          </a:solidFill>
                          <a:effectLst>
                            <a:glow rad="127000">
                              <a:srgbClr val="FFFF00"/>
                            </a:glow>
                          </a:effectLst>
                          <a:latin typeface="Comic Sans MS" pitchFamily="66" charset="0"/>
                        </a:rPr>
                        <a:t>#83</a:t>
                      </a:r>
                      <a:endParaRPr lang="en-US" sz="1600" b="1" dirty="0">
                        <a:solidFill>
                          <a:schemeClr val="tx1"/>
                        </a:solidFill>
                        <a:latin typeface="Comic Sans MS" pitchFamily="66" charset="0"/>
                      </a:endParaRPr>
                    </a:p>
                  </a:txBody>
                  <a:tcPr>
                    <a:gradFill flip="none"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0" scaled="1"/>
                      <a:tileRect/>
                    </a:gradFill>
                  </a:tcPr>
                </a:tc>
                <a:tc>
                  <a:txBody>
                    <a:bodyPr/>
                    <a:lstStyle/>
                    <a:p>
                      <a:pPr algn="l"/>
                      <a:r>
                        <a:rPr lang="en-US" sz="1600" b="1" dirty="0" smtClean="0">
                          <a:ln>
                            <a:solidFill>
                              <a:srgbClr val="FFFFCC"/>
                            </a:solidFill>
                          </a:ln>
                          <a:solidFill>
                            <a:srgbClr val="FFFFCC"/>
                          </a:solidFill>
                          <a:effectLst/>
                          <a:latin typeface="Comic Sans MS" pitchFamily="66" charset="0"/>
                        </a:rPr>
                        <a:t>12</a:t>
                      </a:r>
                      <a:r>
                        <a:rPr lang="en-US" sz="1600" b="1" dirty="0" smtClean="0">
                          <a:solidFill>
                            <a:schemeClr val="tx1"/>
                          </a:solidFill>
                          <a:latin typeface="Comic Sans MS" pitchFamily="66" charset="0"/>
                        </a:rPr>
                        <a:t>  </a:t>
                      </a:r>
                      <a:r>
                        <a:rPr lang="en-US" sz="1600" b="1" dirty="0" smtClean="0">
                          <a:solidFill>
                            <a:srgbClr val="FF0000"/>
                          </a:solidFill>
                          <a:effectLst>
                            <a:glow rad="127000">
                              <a:srgbClr val="FFFF00"/>
                            </a:glow>
                          </a:effectLst>
                          <a:latin typeface="Comic Sans MS" pitchFamily="66" charset="0"/>
                        </a:rPr>
                        <a:t>#84</a:t>
                      </a:r>
                      <a:endParaRPr lang="en-US" sz="1600" b="1" dirty="0">
                        <a:solidFill>
                          <a:schemeClr val="tx1"/>
                        </a:solidFill>
                        <a:latin typeface="Comic Sans MS" pitchFamily="66" charset="0"/>
                      </a:endParaRPr>
                    </a:p>
                  </a:txBody>
                  <a:tcPr>
                    <a:gradFill flip="none"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0" scaled="1"/>
                      <a:tileRect/>
                    </a:gradFill>
                  </a:tcPr>
                </a:tc>
              </a:tr>
              <a:tr h="849283">
                <a:tc>
                  <a:txBody>
                    <a:bodyPr/>
                    <a:lstStyle/>
                    <a:p>
                      <a:pPr algn="l"/>
                      <a:r>
                        <a:rPr lang="en-US" sz="1600" b="1" dirty="0" smtClean="0">
                          <a:ln>
                            <a:solidFill>
                              <a:srgbClr val="FFFFCC"/>
                            </a:solidFill>
                          </a:ln>
                          <a:solidFill>
                            <a:srgbClr val="FFFFCC"/>
                          </a:solidFill>
                          <a:effectLst/>
                          <a:latin typeface="Comic Sans MS" pitchFamily="66" charset="0"/>
                        </a:rPr>
                        <a:t>13</a:t>
                      </a:r>
                      <a:r>
                        <a:rPr lang="en-US" sz="1600" b="1" dirty="0" smtClean="0">
                          <a:solidFill>
                            <a:schemeClr val="tx1"/>
                          </a:solidFill>
                          <a:latin typeface="Comic Sans MS" pitchFamily="66" charset="0"/>
                        </a:rPr>
                        <a:t>  </a:t>
                      </a:r>
                      <a:r>
                        <a:rPr lang="en-US" sz="1600" b="1" dirty="0" smtClean="0">
                          <a:solidFill>
                            <a:srgbClr val="FF0000"/>
                          </a:solidFill>
                          <a:effectLst>
                            <a:glow rad="127000">
                              <a:srgbClr val="FFFF00"/>
                            </a:glow>
                          </a:effectLst>
                          <a:latin typeface="Comic Sans MS" pitchFamily="66" charset="0"/>
                        </a:rPr>
                        <a:t>#85</a:t>
                      </a:r>
                      <a:endParaRPr lang="en-US" sz="1600" b="1" dirty="0">
                        <a:solidFill>
                          <a:schemeClr val="tx1"/>
                        </a:solidFill>
                        <a:latin typeface="Comic Sans MS" pitchFamily="66" charset="0"/>
                      </a:endParaRPr>
                    </a:p>
                  </a:txBody>
                  <a:tcPr>
                    <a:gradFill flip="none"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0" scaled="1"/>
                      <a:tileRect/>
                    </a:gradFill>
                  </a:tcPr>
                </a:tc>
                <a:tc>
                  <a:txBody>
                    <a:bodyPr/>
                    <a:lstStyle/>
                    <a:p>
                      <a:pPr algn="l"/>
                      <a:r>
                        <a:rPr lang="en-US" sz="1600" b="1" dirty="0" smtClean="0">
                          <a:ln>
                            <a:solidFill>
                              <a:srgbClr val="FFFFCC"/>
                            </a:solidFill>
                          </a:ln>
                          <a:solidFill>
                            <a:srgbClr val="FFFFCC"/>
                          </a:solidFill>
                          <a:effectLst/>
                          <a:latin typeface="Comic Sans MS" pitchFamily="66" charset="0"/>
                        </a:rPr>
                        <a:t>14</a:t>
                      </a:r>
                      <a:r>
                        <a:rPr lang="en-US" sz="1600" b="1" dirty="0" smtClean="0">
                          <a:solidFill>
                            <a:schemeClr val="tx1"/>
                          </a:solidFill>
                          <a:latin typeface="Comic Sans MS" pitchFamily="66" charset="0"/>
                        </a:rPr>
                        <a:t>  </a:t>
                      </a:r>
                      <a:r>
                        <a:rPr lang="en-US" sz="1600" b="1" dirty="0" smtClean="0">
                          <a:solidFill>
                            <a:srgbClr val="FF0000"/>
                          </a:solidFill>
                          <a:effectLst>
                            <a:glow rad="127000">
                              <a:srgbClr val="FFFF00"/>
                            </a:glow>
                          </a:effectLst>
                          <a:latin typeface="Comic Sans MS" pitchFamily="66" charset="0"/>
                        </a:rPr>
                        <a:t>#86</a:t>
                      </a:r>
                      <a:endParaRPr lang="en-US" sz="1600" b="1" dirty="0" smtClean="0">
                        <a:solidFill>
                          <a:schemeClr val="tx1"/>
                        </a:solidFill>
                        <a:latin typeface="Comic Sans MS" pitchFamily="66" charset="0"/>
                      </a:endParaRPr>
                    </a:p>
                  </a:txBody>
                  <a:tcPr>
                    <a:gradFill flip="none"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0" scaled="1"/>
                      <a:tileRect/>
                    </a:gradFill>
                  </a:tcPr>
                </a:tc>
                <a:tc>
                  <a:txBody>
                    <a:bodyPr/>
                    <a:lstStyle/>
                    <a:p>
                      <a:pPr algn="l"/>
                      <a:r>
                        <a:rPr lang="en-US" sz="1600" b="1" dirty="0" smtClean="0">
                          <a:ln>
                            <a:solidFill>
                              <a:srgbClr val="FFFFCC"/>
                            </a:solidFill>
                          </a:ln>
                          <a:solidFill>
                            <a:srgbClr val="FFFFCC"/>
                          </a:solidFill>
                          <a:effectLst/>
                          <a:latin typeface="Comic Sans MS" pitchFamily="66" charset="0"/>
                        </a:rPr>
                        <a:t>15</a:t>
                      </a:r>
                      <a:r>
                        <a:rPr lang="en-US" sz="1600" b="1" dirty="0" smtClean="0">
                          <a:solidFill>
                            <a:schemeClr val="tx1"/>
                          </a:solidFill>
                          <a:latin typeface="Comic Sans MS" pitchFamily="66" charset="0"/>
                        </a:rPr>
                        <a:t>  </a:t>
                      </a:r>
                      <a:r>
                        <a:rPr lang="en-US" sz="1600" b="1" dirty="0" smtClean="0">
                          <a:solidFill>
                            <a:srgbClr val="FF0000"/>
                          </a:solidFill>
                          <a:effectLst>
                            <a:glow rad="127000">
                              <a:srgbClr val="FFFF00"/>
                            </a:glow>
                          </a:effectLst>
                          <a:latin typeface="Comic Sans MS" pitchFamily="66" charset="0"/>
                        </a:rPr>
                        <a:t>#87</a:t>
                      </a:r>
                      <a:endParaRPr lang="en-US" sz="1600" b="1" dirty="0">
                        <a:solidFill>
                          <a:schemeClr val="tx1"/>
                        </a:solidFill>
                        <a:latin typeface="Comic Sans MS" pitchFamily="66" charset="0"/>
                      </a:endParaRPr>
                    </a:p>
                  </a:txBody>
                  <a:tcPr>
                    <a:gradFill flip="none"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0" scaled="1"/>
                      <a:tileRect/>
                    </a:gradFill>
                  </a:tcPr>
                </a:tc>
                <a:tc>
                  <a:txBody>
                    <a:bodyPr/>
                    <a:lstStyle/>
                    <a:p>
                      <a:pPr algn="l"/>
                      <a:r>
                        <a:rPr lang="en-US" sz="1600" b="1" dirty="0" smtClean="0">
                          <a:ln>
                            <a:solidFill>
                              <a:srgbClr val="FFFFCC"/>
                            </a:solidFill>
                          </a:ln>
                          <a:solidFill>
                            <a:srgbClr val="FFFFCC"/>
                          </a:solidFill>
                          <a:effectLst/>
                          <a:latin typeface="Comic Sans MS" pitchFamily="66" charset="0"/>
                        </a:rPr>
                        <a:t>16</a:t>
                      </a:r>
                      <a:r>
                        <a:rPr lang="en-US" sz="1600" b="1" dirty="0" smtClean="0">
                          <a:solidFill>
                            <a:schemeClr val="tx1"/>
                          </a:solidFill>
                          <a:latin typeface="Comic Sans MS" pitchFamily="66" charset="0"/>
                        </a:rPr>
                        <a:t> </a:t>
                      </a:r>
                      <a:r>
                        <a:rPr lang="en-US" sz="1600" b="1" dirty="0" smtClean="0">
                          <a:solidFill>
                            <a:srgbClr val="FF0000"/>
                          </a:solidFill>
                          <a:effectLst>
                            <a:glow rad="127000">
                              <a:srgbClr val="FFFF00"/>
                            </a:glow>
                          </a:effectLst>
                          <a:latin typeface="Comic Sans MS" pitchFamily="66" charset="0"/>
                        </a:rPr>
                        <a:t>#88</a:t>
                      </a:r>
                      <a:endParaRPr lang="en-US" sz="1600" b="1" dirty="0">
                        <a:solidFill>
                          <a:schemeClr val="tx1"/>
                        </a:solidFill>
                        <a:latin typeface="Comic Sans MS" pitchFamily="66" charset="0"/>
                      </a:endParaRPr>
                    </a:p>
                  </a:txBody>
                  <a:tcPr>
                    <a:gradFill flip="none"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0" scaled="1"/>
                      <a:tileRect/>
                    </a:gradFill>
                  </a:tcPr>
                </a:tc>
                <a:tc>
                  <a:txBody>
                    <a:bodyPr/>
                    <a:lstStyle/>
                    <a:p>
                      <a:pPr algn="l"/>
                      <a:r>
                        <a:rPr lang="en-US" sz="1600" b="1" dirty="0" smtClean="0">
                          <a:ln>
                            <a:solidFill>
                              <a:srgbClr val="FFFFCC"/>
                            </a:solidFill>
                          </a:ln>
                          <a:solidFill>
                            <a:srgbClr val="FFFFCC"/>
                          </a:solidFill>
                          <a:effectLst/>
                          <a:latin typeface="Comic Sans MS" pitchFamily="66" charset="0"/>
                        </a:rPr>
                        <a:t>17</a:t>
                      </a:r>
                      <a:r>
                        <a:rPr lang="en-US" sz="1600" b="1" dirty="0" smtClean="0">
                          <a:solidFill>
                            <a:schemeClr val="tx1"/>
                          </a:solidFill>
                          <a:latin typeface="Comic Sans MS" pitchFamily="66" charset="0"/>
                        </a:rPr>
                        <a:t>  </a:t>
                      </a:r>
                      <a:r>
                        <a:rPr lang="en-US" sz="1600" b="1" dirty="0" smtClean="0">
                          <a:solidFill>
                            <a:srgbClr val="FF0000"/>
                          </a:solidFill>
                          <a:effectLst>
                            <a:glow rad="127000">
                              <a:srgbClr val="FFFF00"/>
                            </a:glow>
                          </a:effectLst>
                          <a:latin typeface="Comic Sans MS" pitchFamily="66" charset="0"/>
                        </a:rPr>
                        <a:t>#89</a:t>
                      </a:r>
                      <a:endParaRPr lang="en-US" sz="1600" b="1" dirty="0">
                        <a:solidFill>
                          <a:schemeClr val="tx1"/>
                        </a:solidFill>
                        <a:latin typeface="Comic Sans MS" pitchFamily="66" charset="0"/>
                      </a:endParaRPr>
                    </a:p>
                  </a:txBody>
                  <a:tcPr>
                    <a:gradFill flip="none"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0" scaled="1"/>
                      <a:tileRect/>
                    </a:gradFill>
                  </a:tcPr>
                </a:tc>
                <a:tc>
                  <a:txBody>
                    <a:bodyPr/>
                    <a:lstStyle/>
                    <a:p>
                      <a:pPr algn="l"/>
                      <a:r>
                        <a:rPr lang="en-US" sz="1600" b="1" dirty="0" smtClean="0">
                          <a:ln>
                            <a:solidFill>
                              <a:srgbClr val="FFFFCC"/>
                            </a:solidFill>
                          </a:ln>
                          <a:solidFill>
                            <a:srgbClr val="FFFFCC"/>
                          </a:solidFill>
                          <a:effectLst/>
                          <a:latin typeface="Comic Sans MS" pitchFamily="66" charset="0"/>
                        </a:rPr>
                        <a:t>18</a:t>
                      </a:r>
                      <a:r>
                        <a:rPr lang="en-US" sz="1600" b="1" dirty="0" smtClean="0">
                          <a:solidFill>
                            <a:schemeClr val="tx1"/>
                          </a:solidFill>
                          <a:latin typeface="Comic Sans MS" pitchFamily="66" charset="0"/>
                        </a:rPr>
                        <a:t>  </a:t>
                      </a:r>
                      <a:r>
                        <a:rPr lang="en-US" sz="1600" b="1" dirty="0" smtClean="0">
                          <a:solidFill>
                            <a:srgbClr val="FF0000"/>
                          </a:solidFill>
                          <a:effectLst>
                            <a:glow rad="127000">
                              <a:srgbClr val="FFFF00"/>
                            </a:glow>
                          </a:effectLst>
                          <a:latin typeface="Comic Sans MS" pitchFamily="66" charset="0"/>
                        </a:rPr>
                        <a:t>#90</a:t>
                      </a:r>
                      <a:endParaRPr lang="en-US" sz="1600" b="1" u="none" dirty="0">
                        <a:solidFill>
                          <a:schemeClr val="tx1"/>
                        </a:solidFill>
                        <a:latin typeface="Comic Sans MS" pitchFamily="66" charset="0"/>
                      </a:endParaRPr>
                    </a:p>
                  </a:txBody>
                  <a:tcPr>
                    <a:gradFill flip="none"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0" scaled="1"/>
                      <a:tileRect/>
                    </a:gra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smtClean="0">
                          <a:ln>
                            <a:solidFill>
                              <a:srgbClr val="FFFFCC"/>
                            </a:solidFill>
                          </a:ln>
                          <a:solidFill>
                            <a:srgbClr val="FFFFCC"/>
                          </a:solidFill>
                          <a:effectLst/>
                          <a:latin typeface="Comic Sans MS" pitchFamily="66" charset="0"/>
                        </a:rPr>
                        <a:t>19</a:t>
                      </a:r>
                      <a:r>
                        <a:rPr lang="en-US" sz="1600" b="1" dirty="0" smtClean="0">
                          <a:solidFill>
                            <a:schemeClr val="tx1"/>
                          </a:solidFill>
                          <a:latin typeface="Comic Sans MS" pitchFamily="66" charset="0"/>
                        </a:rPr>
                        <a:t>  </a:t>
                      </a:r>
                      <a:r>
                        <a:rPr lang="en-US" sz="1600" b="1" dirty="0" smtClean="0">
                          <a:solidFill>
                            <a:srgbClr val="FF0000"/>
                          </a:solidFill>
                          <a:effectLst>
                            <a:glow rad="127000">
                              <a:srgbClr val="FFFF00"/>
                            </a:glow>
                          </a:effectLst>
                          <a:latin typeface="Comic Sans MS" pitchFamily="66" charset="0"/>
                        </a:rPr>
                        <a:t>#91</a:t>
                      </a:r>
                      <a:endParaRPr lang="en-US" sz="1600" b="1" dirty="0" smtClean="0">
                        <a:solidFill>
                          <a:schemeClr val="tx1"/>
                        </a:solidFill>
                        <a:latin typeface="Comic Sans MS" pitchFamily="66" charset="0"/>
                      </a:endParaRPr>
                    </a:p>
                  </a:txBody>
                  <a:tcPr>
                    <a:gradFill flip="none"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0" scaled="1"/>
                      <a:tileRect/>
                    </a:gradFill>
                  </a:tcPr>
                </a:tc>
              </a:tr>
              <a:tr h="849283">
                <a:tc>
                  <a:txBody>
                    <a:bodyPr/>
                    <a:lstStyle/>
                    <a:p>
                      <a:pPr algn="l"/>
                      <a:r>
                        <a:rPr lang="en-US" sz="1600" b="1" dirty="0" smtClean="0">
                          <a:ln>
                            <a:solidFill>
                              <a:srgbClr val="FFFFCC"/>
                            </a:solidFill>
                          </a:ln>
                          <a:solidFill>
                            <a:srgbClr val="FFFFCC"/>
                          </a:solidFill>
                          <a:effectLst/>
                          <a:latin typeface="Comic Sans MS" pitchFamily="66" charset="0"/>
                        </a:rPr>
                        <a:t>20</a:t>
                      </a:r>
                      <a:r>
                        <a:rPr lang="en-US" sz="1600" b="1" dirty="0" smtClean="0">
                          <a:solidFill>
                            <a:schemeClr val="tx1"/>
                          </a:solidFill>
                          <a:latin typeface="Comic Sans MS" pitchFamily="66" charset="0"/>
                        </a:rPr>
                        <a:t>  </a:t>
                      </a:r>
                      <a:r>
                        <a:rPr lang="en-US" sz="1600" b="1" dirty="0" smtClean="0">
                          <a:solidFill>
                            <a:srgbClr val="FF0000"/>
                          </a:solidFill>
                          <a:effectLst>
                            <a:glow rad="127000">
                              <a:srgbClr val="FFFF00"/>
                            </a:glow>
                          </a:effectLst>
                          <a:latin typeface="Comic Sans MS" pitchFamily="66" charset="0"/>
                        </a:rPr>
                        <a:t>#92</a:t>
                      </a:r>
                      <a:endParaRPr lang="en-US" sz="1600" b="1" dirty="0">
                        <a:solidFill>
                          <a:schemeClr val="tx1"/>
                        </a:solidFill>
                        <a:effectLst>
                          <a:glow rad="127000">
                            <a:srgbClr val="FFFF00"/>
                          </a:glow>
                        </a:effectLst>
                        <a:latin typeface="Comic Sans MS" pitchFamily="66" charset="0"/>
                      </a:endParaRPr>
                    </a:p>
                  </a:txBody>
                  <a:tcPr>
                    <a:gradFill flip="none"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0" scaled="1"/>
                      <a:tileRect/>
                    </a:gradFill>
                  </a:tcPr>
                </a:tc>
                <a:tc>
                  <a:txBody>
                    <a:bodyPr/>
                    <a:lstStyle/>
                    <a:p>
                      <a:pPr algn="l"/>
                      <a:r>
                        <a:rPr lang="en-US" sz="1600" b="1" dirty="0" smtClean="0">
                          <a:ln>
                            <a:solidFill>
                              <a:srgbClr val="FFFFCC"/>
                            </a:solidFill>
                          </a:ln>
                          <a:solidFill>
                            <a:srgbClr val="FFFFCC"/>
                          </a:solidFill>
                          <a:effectLst/>
                          <a:latin typeface="Comic Sans MS" pitchFamily="66" charset="0"/>
                        </a:rPr>
                        <a:t>21</a:t>
                      </a:r>
                      <a:r>
                        <a:rPr lang="en-US" sz="1600" b="1" dirty="0" smtClean="0">
                          <a:solidFill>
                            <a:schemeClr val="tx1"/>
                          </a:solidFill>
                          <a:latin typeface="Comic Sans MS" pitchFamily="66" charset="0"/>
                        </a:rPr>
                        <a:t>  </a:t>
                      </a:r>
                      <a:r>
                        <a:rPr lang="en-US" sz="1600" b="1" dirty="0" smtClean="0">
                          <a:solidFill>
                            <a:srgbClr val="FF0000"/>
                          </a:solidFill>
                          <a:effectLst>
                            <a:glow rad="127000">
                              <a:srgbClr val="FFFF00"/>
                            </a:glow>
                          </a:effectLst>
                          <a:latin typeface="Comic Sans MS" pitchFamily="66" charset="0"/>
                        </a:rPr>
                        <a:t>#93</a:t>
                      </a:r>
                      <a:endParaRPr lang="en-US" sz="1400" b="0" dirty="0" smtClean="0">
                        <a:solidFill>
                          <a:schemeClr val="tx1"/>
                        </a:solidFill>
                        <a:latin typeface="Comic Sans MS" pitchFamily="66" charset="0"/>
                      </a:endParaRPr>
                    </a:p>
                  </a:txBody>
                  <a:tcPr>
                    <a:gradFill flip="none"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0" scaled="1"/>
                      <a:tileRect/>
                    </a:gradFill>
                  </a:tcPr>
                </a:tc>
                <a:tc>
                  <a:txBody>
                    <a:bodyPr/>
                    <a:lstStyle/>
                    <a:p>
                      <a:pPr algn="l"/>
                      <a:r>
                        <a:rPr lang="en-US" sz="1600" b="1" dirty="0" smtClean="0">
                          <a:ln>
                            <a:solidFill>
                              <a:srgbClr val="FFFFCC"/>
                            </a:solidFill>
                          </a:ln>
                          <a:solidFill>
                            <a:srgbClr val="FFFFCC"/>
                          </a:solidFill>
                          <a:effectLst/>
                          <a:latin typeface="Comic Sans MS" pitchFamily="66" charset="0"/>
                        </a:rPr>
                        <a:t>22</a:t>
                      </a:r>
                      <a:r>
                        <a:rPr lang="en-US" sz="1600" b="1" dirty="0" smtClean="0">
                          <a:solidFill>
                            <a:schemeClr val="tx1"/>
                          </a:solidFill>
                          <a:latin typeface="Comic Sans MS" pitchFamily="66" charset="0"/>
                        </a:rPr>
                        <a:t>  </a:t>
                      </a:r>
                      <a:r>
                        <a:rPr lang="en-US" sz="1600" b="1" dirty="0" smtClean="0">
                          <a:solidFill>
                            <a:srgbClr val="FF0000"/>
                          </a:solidFill>
                          <a:effectLst>
                            <a:glow rad="127000">
                              <a:srgbClr val="FFFF00"/>
                            </a:glow>
                          </a:effectLst>
                          <a:latin typeface="Comic Sans MS" pitchFamily="66" charset="0"/>
                        </a:rPr>
                        <a:t>#94</a:t>
                      </a:r>
                      <a:endParaRPr lang="en-US" sz="1100" b="0" dirty="0" smtClean="0">
                        <a:solidFill>
                          <a:schemeClr val="tx1"/>
                        </a:solidFill>
                        <a:latin typeface="Comic Sans MS" pitchFamily="66" charset="0"/>
                      </a:endParaRPr>
                    </a:p>
                  </a:txBody>
                  <a:tcPr>
                    <a:gradFill flip="none"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0" scaled="1"/>
                      <a:tileRect/>
                    </a:gradFill>
                  </a:tcPr>
                </a:tc>
                <a:tc>
                  <a:txBody>
                    <a:bodyPr/>
                    <a:lstStyle/>
                    <a:p>
                      <a:pPr algn="l"/>
                      <a:r>
                        <a:rPr lang="en-US" sz="1600" b="1" dirty="0" smtClean="0">
                          <a:ln>
                            <a:solidFill>
                              <a:srgbClr val="FFFFCC"/>
                            </a:solidFill>
                          </a:ln>
                          <a:solidFill>
                            <a:srgbClr val="FFFFCC"/>
                          </a:solidFill>
                          <a:effectLst/>
                          <a:latin typeface="Comic Sans MS" pitchFamily="66" charset="0"/>
                        </a:rPr>
                        <a:t>23</a:t>
                      </a:r>
                      <a:r>
                        <a:rPr lang="en-US" sz="1600" b="1" dirty="0" smtClean="0">
                          <a:solidFill>
                            <a:schemeClr val="tx1"/>
                          </a:solidFill>
                          <a:latin typeface="Comic Sans MS" pitchFamily="66" charset="0"/>
                        </a:rPr>
                        <a:t> </a:t>
                      </a:r>
                      <a:r>
                        <a:rPr lang="en-US" sz="1600" b="1" dirty="0" smtClean="0">
                          <a:solidFill>
                            <a:srgbClr val="FF0000"/>
                          </a:solidFill>
                          <a:effectLst>
                            <a:glow rad="127000">
                              <a:srgbClr val="FFFF00"/>
                            </a:glow>
                          </a:effectLst>
                          <a:latin typeface="Comic Sans MS" pitchFamily="66" charset="0"/>
                        </a:rPr>
                        <a:t>#95</a:t>
                      </a:r>
                      <a:endParaRPr lang="en-US" sz="1100" b="1" dirty="0" smtClean="0">
                        <a:solidFill>
                          <a:schemeClr val="tx1"/>
                        </a:solidFill>
                        <a:latin typeface="Comic Sans MS" pitchFamily="66" charset="0"/>
                      </a:endParaRPr>
                    </a:p>
                  </a:txBody>
                  <a:tcPr>
                    <a:gradFill flip="none"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0" scaled="1"/>
                      <a:tileRect/>
                    </a:gradFill>
                  </a:tcPr>
                </a:tc>
                <a:tc>
                  <a:txBody>
                    <a:bodyPr/>
                    <a:lstStyle/>
                    <a:p>
                      <a:pPr algn="l"/>
                      <a:r>
                        <a:rPr lang="en-US" sz="1600" b="1" dirty="0" smtClean="0">
                          <a:ln>
                            <a:solidFill>
                              <a:srgbClr val="FFFFCC"/>
                            </a:solidFill>
                          </a:ln>
                          <a:solidFill>
                            <a:srgbClr val="FFFFCC"/>
                          </a:solidFill>
                          <a:effectLst/>
                          <a:latin typeface="Comic Sans MS" pitchFamily="66" charset="0"/>
                        </a:rPr>
                        <a:t>24</a:t>
                      </a:r>
                      <a:r>
                        <a:rPr lang="en-US" sz="1600" b="1" dirty="0" smtClean="0">
                          <a:solidFill>
                            <a:schemeClr val="tx1"/>
                          </a:solidFill>
                          <a:latin typeface="Comic Sans MS" pitchFamily="66" charset="0"/>
                        </a:rPr>
                        <a:t>  </a:t>
                      </a:r>
                      <a:r>
                        <a:rPr lang="en-US" sz="1600" b="1" dirty="0" smtClean="0">
                          <a:solidFill>
                            <a:srgbClr val="FF0000"/>
                          </a:solidFill>
                          <a:effectLst>
                            <a:glow rad="127000">
                              <a:srgbClr val="FFFF00"/>
                            </a:glow>
                          </a:effectLst>
                          <a:latin typeface="Comic Sans MS" pitchFamily="66" charset="0"/>
                        </a:rPr>
                        <a:t>#96</a:t>
                      </a:r>
                      <a:endParaRPr lang="en-US" sz="1400" b="1" dirty="0" smtClean="0">
                        <a:solidFill>
                          <a:schemeClr val="accent2">
                            <a:lumMod val="50000"/>
                          </a:schemeClr>
                        </a:solidFill>
                        <a:effectLst>
                          <a:glow rad="127000">
                            <a:srgbClr val="FFFF00"/>
                          </a:glow>
                        </a:effectLst>
                        <a:latin typeface="Comic Sans MS" pitchFamily="66" charset="0"/>
                      </a:endParaRPr>
                    </a:p>
                  </a:txBody>
                  <a:tcPr>
                    <a:gradFill flip="none"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0" scaled="1"/>
                      <a:tileRect/>
                    </a:gradFill>
                  </a:tcPr>
                </a:tc>
                <a:tc>
                  <a:txBody>
                    <a:bodyPr/>
                    <a:lstStyle/>
                    <a:p>
                      <a:pPr algn="l"/>
                      <a:r>
                        <a:rPr lang="en-US" sz="1600" b="1" dirty="0" smtClean="0">
                          <a:ln>
                            <a:solidFill>
                              <a:srgbClr val="FFFFCC"/>
                            </a:solidFill>
                          </a:ln>
                          <a:solidFill>
                            <a:srgbClr val="FFFFCC"/>
                          </a:solidFill>
                          <a:effectLst/>
                          <a:latin typeface="Comic Sans MS" pitchFamily="66" charset="0"/>
                        </a:rPr>
                        <a:t>25</a:t>
                      </a:r>
                      <a:r>
                        <a:rPr lang="en-US" sz="1600" b="1" dirty="0" smtClean="0">
                          <a:solidFill>
                            <a:schemeClr val="tx1"/>
                          </a:solidFill>
                          <a:latin typeface="Comic Sans MS" pitchFamily="66" charset="0"/>
                        </a:rPr>
                        <a:t>  </a:t>
                      </a:r>
                      <a:r>
                        <a:rPr lang="en-US" sz="1600" b="1" dirty="0" smtClean="0">
                          <a:solidFill>
                            <a:srgbClr val="FF0000"/>
                          </a:solidFill>
                          <a:effectLst>
                            <a:glow rad="127000">
                              <a:srgbClr val="FFFF00"/>
                            </a:glow>
                          </a:effectLst>
                          <a:latin typeface="Comic Sans MS" pitchFamily="66" charset="0"/>
                        </a:rPr>
                        <a:t>#97</a:t>
                      </a:r>
                      <a:endParaRPr lang="en-US" sz="1400" b="1" dirty="0">
                        <a:solidFill>
                          <a:schemeClr val="tx1"/>
                        </a:solidFill>
                        <a:effectLst>
                          <a:glow rad="127000">
                            <a:srgbClr val="FFFF00"/>
                          </a:glow>
                        </a:effectLst>
                        <a:latin typeface="Comic Sans MS" pitchFamily="66" charset="0"/>
                      </a:endParaRPr>
                    </a:p>
                  </a:txBody>
                  <a:tcPr>
                    <a:gradFill flip="none"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0" scaled="1"/>
                      <a:tileRect/>
                    </a:gradFill>
                  </a:tcPr>
                </a:tc>
                <a:tc>
                  <a:txBody>
                    <a:bodyPr/>
                    <a:lstStyle/>
                    <a:p>
                      <a:pPr algn="l"/>
                      <a:r>
                        <a:rPr lang="en-US" sz="1600" b="1" dirty="0" smtClean="0">
                          <a:ln>
                            <a:solidFill>
                              <a:srgbClr val="FFFFCC"/>
                            </a:solidFill>
                          </a:ln>
                          <a:solidFill>
                            <a:srgbClr val="FFFFCC"/>
                          </a:solidFill>
                          <a:effectLst/>
                          <a:latin typeface="Comic Sans MS" pitchFamily="66" charset="0"/>
                        </a:rPr>
                        <a:t>26</a:t>
                      </a:r>
                      <a:r>
                        <a:rPr lang="en-US" sz="1600" b="1" dirty="0" smtClean="0">
                          <a:solidFill>
                            <a:schemeClr val="tx1"/>
                          </a:solidFill>
                          <a:latin typeface="Comic Sans MS" pitchFamily="66" charset="0"/>
                        </a:rPr>
                        <a:t>  </a:t>
                      </a:r>
                      <a:r>
                        <a:rPr lang="en-US" sz="1600" b="1" dirty="0" smtClean="0">
                          <a:solidFill>
                            <a:srgbClr val="FF0000"/>
                          </a:solidFill>
                          <a:effectLst>
                            <a:glow rad="127000">
                              <a:srgbClr val="FFFF00"/>
                            </a:glow>
                          </a:effectLst>
                          <a:latin typeface="Comic Sans MS" pitchFamily="66" charset="0"/>
                        </a:rPr>
                        <a:t>#98</a:t>
                      </a:r>
                      <a:endParaRPr lang="en-US" sz="1100" b="1" dirty="0" smtClean="0">
                        <a:solidFill>
                          <a:srgbClr val="5D2D2D"/>
                        </a:solidFill>
                        <a:latin typeface="Comic Sans MS" pitchFamily="66" charset="0"/>
                      </a:endParaRPr>
                    </a:p>
                  </a:txBody>
                  <a:tcPr>
                    <a:gradFill flip="none"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0" scaled="1"/>
                      <a:tileRect/>
                    </a:gradFill>
                  </a:tcPr>
                </a:tc>
              </a:tr>
              <a:tr h="1108025">
                <a:tc>
                  <a:txBody>
                    <a:bodyPr/>
                    <a:lstStyle/>
                    <a:p>
                      <a:pPr algn="l"/>
                      <a:r>
                        <a:rPr lang="en-US" b="1" dirty="0" smtClean="0">
                          <a:solidFill>
                            <a:schemeClr val="tx1"/>
                          </a:solidFill>
                          <a:latin typeface="Comic Sans MS" pitchFamily="66" charset="0"/>
                        </a:rPr>
                        <a:t>27  </a:t>
                      </a:r>
                      <a:r>
                        <a:rPr lang="en-US" sz="1800" b="1" dirty="0" smtClean="0">
                          <a:solidFill>
                            <a:srgbClr val="FF0000"/>
                          </a:solidFill>
                          <a:effectLst>
                            <a:glow rad="127000">
                              <a:srgbClr val="FFFF00"/>
                            </a:glow>
                          </a:effectLst>
                          <a:latin typeface="Comic Sans MS" pitchFamily="66" charset="0"/>
                        </a:rPr>
                        <a:t>#99</a:t>
                      </a:r>
                      <a:r>
                        <a:rPr lang="en-US" b="1" dirty="0" smtClean="0">
                          <a:solidFill>
                            <a:schemeClr val="tx1"/>
                          </a:solidFill>
                          <a:latin typeface="Comic Sans MS" pitchFamily="66" charset="0"/>
                        </a:rPr>
                        <a:t>  </a:t>
                      </a:r>
                      <a:r>
                        <a:rPr lang="en-US" sz="1400" b="1" dirty="0" smtClean="0">
                          <a:solidFill>
                            <a:schemeClr val="tx1"/>
                          </a:solidFill>
                          <a:latin typeface="Comic Sans MS" pitchFamily="66" charset="0"/>
                        </a:rPr>
                        <a:t/>
                      </a:r>
                      <a:br>
                        <a:rPr lang="en-US" sz="1400" b="1" dirty="0" smtClean="0">
                          <a:solidFill>
                            <a:schemeClr val="tx1"/>
                          </a:solidFill>
                          <a:latin typeface="Comic Sans MS" pitchFamily="66" charset="0"/>
                        </a:rPr>
                      </a:br>
                      <a:r>
                        <a:rPr lang="en-US" sz="1400" b="1" dirty="0" smtClean="0">
                          <a:solidFill>
                            <a:schemeClr val="tx1"/>
                          </a:solidFill>
                          <a:latin typeface="Comic Sans MS" pitchFamily="66" charset="0"/>
                        </a:rPr>
                        <a:t/>
                      </a:r>
                      <a:br>
                        <a:rPr lang="en-US" sz="1400" b="1" dirty="0" smtClean="0">
                          <a:solidFill>
                            <a:schemeClr val="tx1"/>
                          </a:solidFill>
                          <a:latin typeface="Comic Sans MS" pitchFamily="66" charset="0"/>
                        </a:rPr>
                      </a:br>
                      <a:r>
                        <a:rPr lang="en-US" sz="2650" b="1" dirty="0" smtClean="0">
                          <a:solidFill>
                            <a:schemeClr val="tx1"/>
                          </a:solidFill>
                          <a:latin typeface="Comic Sans MS" pitchFamily="66" charset="0"/>
                        </a:rPr>
                        <a:t/>
                      </a:r>
                      <a:br>
                        <a:rPr lang="en-US" sz="2650" b="1" dirty="0" smtClean="0">
                          <a:solidFill>
                            <a:schemeClr val="tx1"/>
                          </a:solidFill>
                          <a:latin typeface="Comic Sans MS" pitchFamily="66" charset="0"/>
                        </a:rPr>
                      </a:br>
                      <a:r>
                        <a:rPr lang="en-US" sz="2400" b="1" dirty="0" smtClean="0">
                          <a:solidFill>
                            <a:schemeClr val="tx1"/>
                          </a:solidFill>
                          <a:latin typeface="Comic Sans MS" pitchFamily="66" charset="0"/>
                        </a:rPr>
                        <a:t>  </a:t>
                      </a:r>
                      <a:r>
                        <a:rPr lang="en-US" sz="1400" b="1" dirty="0" smtClean="0">
                          <a:ln>
                            <a:solidFill>
                              <a:srgbClr val="FFFFCC"/>
                            </a:solidFill>
                          </a:ln>
                          <a:solidFill>
                            <a:srgbClr val="FFFFCC"/>
                          </a:solidFill>
                          <a:effectLst>
                            <a:glow rad="127000">
                              <a:srgbClr val="002060"/>
                            </a:glow>
                          </a:effectLst>
                          <a:latin typeface="Comic Sans MS" pitchFamily="66" charset="0"/>
                        </a:rPr>
                        <a:t>(~</a:t>
                      </a:r>
                      <a:r>
                        <a:rPr lang="en-US" sz="1400" b="1" baseline="0" dirty="0" smtClean="0">
                          <a:ln>
                            <a:solidFill>
                              <a:srgbClr val="FFFFCC"/>
                            </a:solidFill>
                          </a:ln>
                          <a:solidFill>
                            <a:srgbClr val="FFFFCC"/>
                          </a:solidFill>
                          <a:effectLst>
                            <a:glow rad="127000">
                              <a:srgbClr val="002060"/>
                            </a:glow>
                          </a:effectLst>
                          <a:latin typeface="Comic Sans MS" pitchFamily="66" charset="0"/>
                        </a:rPr>
                        <a:t>July 15)</a:t>
                      </a:r>
                      <a:r>
                        <a:rPr lang="en-US" sz="1400" b="1" dirty="0" smtClean="0">
                          <a:ln>
                            <a:solidFill>
                              <a:srgbClr val="FFFFCC"/>
                            </a:solidFill>
                          </a:ln>
                          <a:solidFill>
                            <a:srgbClr val="FFFFCC"/>
                          </a:solidFill>
                          <a:effectLst>
                            <a:glow rad="127000">
                              <a:srgbClr val="002060"/>
                            </a:glow>
                          </a:effectLst>
                          <a:latin typeface="Comic Sans MS" pitchFamily="66" charset="0"/>
                        </a:rPr>
                        <a:t> </a:t>
                      </a:r>
                      <a:endParaRPr lang="en-US" sz="1600" b="1" dirty="0">
                        <a:ln>
                          <a:solidFill>
                            <a:srgbClr val="FFFFCC"/>
                          </a:solidFill>
                        </a:ln>
                        <a:solidFill>
                          <a:srgbClr val="FFFFCC"/>
                        </a:solidFill>
                        <a:effectLst>
                          <a:glow rad="127000">
                            <a:srgbClr val="002060"/>
                          </a:glow>
                        </a:effectLst>
                        <a:latin typeface="Comic Sans MS" pitchFamily="66" charset="0"/>
                      </a:endParaRPr>
                    </a:p>
                  </a:txBody>
                  <a:tcPr>
                    <a:blipFill>
                      <a:blip r:embed="rId2"/>
                      <a:stretch>
                        <a:fillRect/>
                      </a:stretch>
                    </a:blipFill>
                  </a:tcPr>
                </a:tc>
                <a:tc>
                  <a:txBody>
                    <a:bodyPr/>
                    <a:lstStyle/>
                    <a:p>
                      <a:pPr algn="l"/>
                      <a:r>
                        <a:rPr lang="en-US" b="1" dirty="0" smtClean="0">
                          <a:solidFill>
                            <a:schemeClr val="tx1"/>
                          </a:solidFill>
                          <a:latin typeface="Comic Sans MS" pitchFamily="66" charset="0"/>
                        </a:rPr>
                        <a:t>28 </a:t>
                      </a:r>
                      <a:endParaRPr lang="en-US" sz="1400" b="1" dirty="0" smtClean="0">
                        <a:solidFill>
                          <a:schemeClr val="tx1"/>
                        </a:solidFill>
                        <a:latin typeface="Comic Sans MS" pitchFamily="66" charset="0"/>
                      </a:endParaRPr>
                    </a:p>
                    <a:p>
                      <a:pPr algn="l"/>
                      <a:endParaRPr lang="en-US" sz="1200" b="1" dirty="0" smtClean="0">
                        <a:solidFill>
                          <a:srgbClr val="5D2D2D"/>
                        </a:solidFill>
                        <a:latin typeface="Comic Sans MS" pitchFamily="66" charset="0"/>
                      </a:endParaRPr>
                    </a:p>
                    <a:p>
                      <a:pPr algn="ctr"/>
                      <a:r>
                        <a:rPr lang="en-US" sz="1400" b="1" dirty="0" smtClean="0">
                          <a:solidFill>
                            <a:srgbClr val="5D2D2D"/>
                          </a:solidFill>
                          <a:latin typeface="Comic Sans MS" pitchFamily="66" charset="0"/>
                        </a:rPr>
                        <a:t> </a:t>
                      </a:r>
                      <a:endParaRPr lang="en-US" sz="1600" b="1" dirty="0">
                        <a:solidFill>
                          <a:schemeClr val="tx1"/>
                        </a:solidFill>
                        <a:effectLst>
                          <a:glow rad="127000">
                            <a:srgbClr val="FFFF00"/>
                          </a:glow>
                        </a:effectLst>
                        <a:latin typeface="Comic Sans MS" pitchFamily="66" charset="0"/>
                      </a:endParaRPr>
                    </a:p>
                  </a:txBody>
                  <a:tcPr>
                    <a:solidFill>
                      <a:schemeClr val="bg1"/>
                    </a:solidFill>
                  </a:tcPr>
                </a:tc>
                <a:tc>
                  <a:txBody>
                    <a:bodyPr/>
                    <a:lstStyle/>
                    <a:p>
                      <a:pPr algn="l"/>
                      <a:r>
                        <a:rPr lang="en-US" b="1" dirty="0" smtClean="0">
                          <a:solidFill>
                            <a:schemeClr val="tx1"/>
                          </a:solidFill>
                          <a:latin typeface="Comic Sans MS" pitchFamily="66" charset="0"/>
                        </a:rPr>
                        <a:t>29 </a:t>
                      </a:r>
                      <a:endParaRPr lang="en-US" sz="1400" b="1" dirty="0" smtClean="0">
                        <a:solidFill>
                          <a:schemeClr val="tx1"/>
                        </a:solidFill>
                        <a:latin typeface="Comic Sans MS" pitchFamily="66" charset="0"/>
                      </a:endParaRPr>
                    </a:p>
                    <a:p>
                      <a:pPr algn="l"/>
                      <a:endParaRPr lang="en-US" sz="1200" b="1" dirty="0" smtClean="0">
                        <a:solidFill>
                          <a:srgbClr val="5D2D2D"/>
                        </a:solidFill>
                        <a:latin typeface="Comic Sans MS" pitchFamily="66" charset="0"/>
                      </a:endParaRPr>
                    </a:p>
                  </a:txBody>
                  <a:tcPr>
                    <a:solidFill>
                      <a:schemeClr val="bg1"/>
                    </a:solidFill>
                  </a:tcPr>
                </a:tc>
                <a:tc>
                  <a:txBody>
                    <a:bodyPr/>
                    <a:lstStyle/>
                    <a:p>
                      <a:pPr algn="l"/>
                      <a:r>
                        <a:rPr lang="en-US" b="1" dirty="0" smtClean="0">
                          <a:solidFill>
                            <a:schemeClr val="tx1"/>
                          </a:solidFill>
                          <a:latin typeface="Comic Sans MS" pitchFamily="66" charset="0"/>
                        </a:rPr>
                        <a:t>30 </a:t>
                      </a:r>
                      <a:endParaRPr lang="en-US" sz="1400" b="1" dirty="0" smtClean="0">
                        <a:solidFill>
                          <a:schemeClr val="tx1"/>
                        </a:solidFill>
                        <a:latin typeface="Comic Sans MS" pitchFamily="66" charset="0"/>
                      </a:endParaRPr>
                    </a:p>
                    <a:p>
                      <a:pPr algn="l"/>
                      <a:endParaRPr lang="en-US" sz="1200" b="1" dirty="0" smtClean="0">
                        <a:solidFill>
                          <a:srgbClr val="5D2D2D"/>
                        </a:solidFill>
                        <a:latin typeface="Comic Sans MS" pitchFamily="66" charset="0"/>
                      </a:endParaRPr>
                    </a:p>
                    <a:p>
                      <a:pPr algn="ctr"/>
                      <a:endParaRPr lang="en-US" sz="1600" b="1" dirty="0">
                        <a:solidFill>
                          <a:schemeClr val="tx1"/>
                        </a:solidFill>
                        <a:effectLst>
                          <a:glow rad="127000">
                            <a:srgbClr val="FFFF00"/>
                          </a:glow>
                        </a:effectLst>
                        <a:latin typeface="Comic Sans MS" pitchFamily="66" charset="0"/>
                      </a:endParaRPr>
                    </a:p>
                  </a:txBody>
                  <a:tcPr>
                    <a:solidFill>
                      <a:schemeClr val="bg1"/>
                    </a:solidFill>
                  </a:tcPr>
                </a:tc>
                <a:tc>
                  <a:txBody>
                    <a:bodyPr/>
                    <a:lstStyle/>
                    <a:p>
                      <a:pPr algn="l"/>
                      <a:endParaRPr lang="en-US" sz="1400" b="1" dirty="0" smtClean="0">
                        <a:solidFill>
                          <a:schemeClr val="tx1"/>
                        </a:solidFill>
                        <a:latin typeface="Comic Sans MS" pitchFamily="66" charset="0"/>
                      </a:endParaRPr>
                    </a:p>
                    <a:p>
                      <a:pPr algn="l"/>
                      <a:endParaRPr lang="en-US" sz="1200" b="1" dirty="0" smtClean="0">
                        <a:solidFill>
                          <a:srgbClr val="5D2D2D"/>
                        </a:solidFill>
                        <a:latin typeface="Comic Sans MS" pitchFamily="66" charset="0"/>
                      </a:endParaRPr>
                    </a:p>
                    <a:p>
                      <a:pPr algn="ctr"/>
                      <a:r>
                        <a:rPr lang="en-US" sz="1400" b="1" dirty="0" smtClean="0">
                          <a:solidFill>
                            <a:srgbClr val="5D2D2D"/>
                          </a:solidFill>
                          <a:latin typeface="Comic Sans MS" pitchFamily="66" charset="0"/>
                        </a:rPr>
                        <a:t> </a:t>
                      </a:r>
                      <a:endParaRPr lang="en-US" b="1" dirty="0">
                        <a:solidFill>
                          <a:schemeClr val="tx1"/>
                        </a:solidFill>
                        <a:effectLst>
                          <a:glow rad="127000">
                            <a:srgbClr val="FFFF00"/>
                          </a:glow>
                        </a:effectLst>
                        <a:latin typeface="Comic Sans MS" pitchFamily="66" charset="0"/>
                      </a:endParaRPr>
                    </a:p>
                  </a:txBody>
                  <a:tcPr>
                    <a:solidFill>
                      <a:schemeClr val="bg1"/>
                    </a:solidFill>
                  </a:tcPr>
                </a:tc>
                <a:tc>
                  <a:txBody>
                    <a:bodyPr/>
                    <a:lstStyle/>
                    <a:p>
                      <a:pPr algn="l"/>
                      <a:endParaRPr lang="en-US" b="1" dirty="0">
                        <a:solidFill>
                          <a:srgbClr val="FF0000"/>
                        </a:solidFill>
                        <a:latin typeface="Comic Sans MS" pitchFamily="66" charset="0"/>
                      </a:endParaRPr>
                    </a:p>
                  </a:txBody>
                  <a:tcPr>
                    <a:solidFill>
                      <a:schemeClr val="bg1"/>
                    </a:solidFill>
                  </a:tcPr>
                </a:tc>
                <a:tc>
                  <a:txBody>
                    <a:bodyPr/>
                    <a:lstStyle/>
                    <a:p>
                      <a:pPr algn="l"/>
                      <a:endParaRPr lang="en-US" b="1" dirty="0">
                        <a:solidFill>
                          <a:srgbClr val="FF0000"/>
                        </a:solidFill>
                        <a:latin typeface="Comic Sans MS" pitchFamily="66" charset="0"/>
                      </a:endParaRPr>
                    </a:p>
                  </a:txBody>
                  <a:tcPr>
                    <a:solidFill>
                      <a:schemeClr val="bg1"/>
                    </a:solidFill>
                  </a:tcPr>
                </a:tc>
              </a:tr>
            </a:tbl>
          </a:graphicData>
        </a:graphic>
      </p:graphicFrame>
      <p:sp>
        <p:nvSpPr>
          <p:cNvPr id="2" name="Slide Number Placeholder 1"/>
          <p:cNvSpPr>
            <a:spLocks noGrp="1"/>
          </p:cNvSpPr>
          <p:nvPr>
            <p:ph type="sldNum" sz="quarter" idx="12"/>
          </p:nvPr>
        </p:nvSpPr>
        <p:spPr>
          <a:xfrm>
            <a:off x="9371033" y="6453336"/>
            <a:ext cx="2844059" cy="365125"/>
          </a:xfrm>
        </p:spPr>
        <p:txBody>
          <a:bodyPr/>
          <a:lstStyle/>
          <a:p>
            <a:fld id="{81FEFA0A-2F20-4B60-98C6-5FFDA469AA1C}" type="slidenum">
              <a:rPr lang="en-US" b="1" smtClean="0">
                <a:solidFill>
                  <a:srgbClr val="5D2D2D"/>
                </a:solidFill>
              </a:rPr>
              <a:pPr/>
              <a:t>18</a:t>
            </a:fld>
            <a:endParaRPr lang="en-US" b="1" dirty="0">
              <a:solidFill>
                <a:srgbClr val="5D2D2D"/>
              </a:solidFill>
            </a:endParaRPr>
          </a:p>
        </p:txBody>
      </p:sp>
      <p:sp>
        <p:nvSpPr>
          <p:cNvPr id="5" name="Rectangle 4"/>
          <p:cNvSpPr/>
          <p:nvPr/>
        </p:nvSpPr>
        <p:spPr>
          <a:xfrm>
            <a:off x="765820" y="473306"/>
            <a:ext cx="10631800" cy="707886"/>
          </a:xfrm>
          <a:prstGeom prst="rect">
            <a:avLst/>
          </a:prstGeom>
          <a:noFill/>
          <a:scene3d>
            <a:camera prst="orthographicFront"/>
            <a:lightRig rig="soft" dir="t">
              <a:rot lat="0" lon="0" rev="10800000"/>
            </a:lightRig>
          </a:scene3d>
          <a:sp3d>
            <a:bevelT/>
          </a:sp3d>
        </p:spPr>
        <p:txBody>
          <a:bodyPr wrap="square" lIns="91440" tIns="45720" rIns="91440" bIns="45720">
            <a:spAutoFit/>
            <a:sp3d>
              <a:bevelT w="27940" h="12700"/>
              <a:contourClr>
                <a:srgbClr val="DDDDDD"/>
              </a:contourClr>
            </a:sp3d>
          </a:bodyPr>
          <a:lstStyle/>
          <a:p>
            <a:pPr algn="ctr"/>
            <a:r>
              <a:rPr lang="en-US" sz="4000" b="1" spc="150" dirty="0" smtClean="0">
                <a:ln w="11430"/>
                <a:solidFill>
                  <a:srgbClr val="F8F8F8"/>
                </a:solidFill>
                <a:effectLst>
                  <a:outerShdw blurRad="25400" algn="tl" rotWithShape="0">
                    <a:srgbClr val="000000">
                      <a:alpha val="43000"/>
                    </a:srgbClr>
                  </a:outerShdw>
                </a:effectLst>
                <a:latin typeface="Comic Sans MS" pitchFamily="66" charset="0"/>
              </a:rPr>
              <a:t>4</a:t>
            </a:r>
            <a:r>
              <a:rPr lang="en-US" sz="4000" b="1" spc="150" baseline="30000" dirty="0" smtClean="0">
                <a:ln w="11430"/>
                <a:solidFill>
                  <a:srgbClr val="F8F8F8"/>
                </a:solidFill>
                <a:effectLst>
                  <a:outerShdw blurRad="25400" algn="tl" rotWithShape="0">
                    <a:srgbClr val="000000">
                      <a:alpha val="43000"/>
                    </a:srgbClr>
                  </a:outerShdw>
                </a:effectLst>
                <a:latin typeface="Comic Sans MS" pitchFamily="66" charset="0"/>
              </a:rPr>
              <a:t>th</a:t>
            </a:r>
            <a:r>
              <a:rPr lang="en-US" sz="4000" b="1" spc="150" dirty="0" smtClean="0">
                <a:ln w="11430"/>
                <a:solidFill>
                  <a:srgbClr val="F8F8F8"/>
                </a:solidFill>
                <a:effectLst>
                  <a:outerShdw blurRad="25400" algn="tl" rotWithShape="0">
                    <a:srgbClr val="000000">
                      <a:alpha val="43000"/>
                    </a:srgbClr>
                  </a:outerShdw>
                </a:effectLst>
                <a:latin typeface="Comic Sans MS" pitchFamily="66" charset="0"/>
              </a:rPr>
              <a:t> Month </a:t>
            </a:r>
            <a:r>
              <a:rPr lang="en-US" sz="4000" b="1" spc="150" dirty="0" smtClean="0">
                <a:ln w="11430"/>
                <a:solidFill>
                  <a:srgbClr val="FF9933"/>
                </a:solidFill>
                <a:effectLst>
                  <a:outerShdw blurRad="25400" algn="tl" rotWithShape="0">
                    <a:srgbClr val="000000">
                      <a:alpha val="43000"/>
                    </a:srgbClr>
                  </a:outerShdw>
                </a:effectLst>
                <a:latin typeface="Comic Sans MS" pitchFamily="66" charset="0"/>
              </a:rPr>
              <a:t>Events in Question</a:t>
            </a:r>
            <a:endParaRPr lang="en-US" sz="2400" b="1" cap="none" spc="150" dirty="0">
              <a:ln w="11430"/>
              <a:solidFill>
                <a:srgbClr val="F8F8F8"/>
              </a:solidFill>
              <a:effectLst>
                <a:outerShdw blurRad="25400" algn="tl" rotWithShape="0">
                  <a:srgbClr val="000000">
                    <a:alpha val="43000"/>
                  </a:srgbClr>
                </a:outerShdw>
              </a:effectLst>
              <a:latin typeface="Comic Sans MS" pitchFamily="66" charset="0"/>
            </a:endParaRPr>
          </a:p>
        </p:txBody>
      </p:sp>
      <p:sp>
        <p:nvSpPr>
          <p:cNvPr id="12" name="Oval 11"/>
          <p:cNvSpPr/>
          <p:nvPr/>
        </p:nvSpPr>
        <p:spPr>
          <a:xfrm>
            <a:off x="10485017" y="2050529"/>
            <a:ext cx="899108" cy="499866"/>
          </a:xfrm>
          <a:prstGeom prst="ellipse">
            <a:avLst/>
          </a:prstGeom>
          <a:solidFill>
            <a:srgbClr val="FFCCFF"/>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1100" b="1" dirty="0" smtClean="0">
                <a:solidFill>
                  <a:schemeClr val="accent2">
                    <a:lumMod val="50000"/>
                  </a:schemeClr>
                </a:solidFill>
                <a:effectLst>
                  <a:glow rad="228600">
                    <a:schemeClr val="accent3">
                      <a:satMod val="175000"/>
                      <a:alpha val="40000"/>
                    </a:schemeClr>
                  </a:glow>
                </a:effectLst>
                <a:latin typeface="Comic Sans MS" pitchFamily="66" charset="0"/>
              </a:rPr>
              <a:t>18 Days</a:t>
            </a:r>
            <a:endParaRPr lang="en-CA" sz="1400" b="1" dirty="0">
              <a:solidFill>
                <a:schemeClr val="accent2">
                  <a:lumMod val="50000"/>
                </a:schemeClr>
              </a:solidFill>
              <a:effectLst>
                <a:glow rad="228600">
                  <a:schemeClr val="accent3">
                    <a:satMod val="175000"/>
                    <a:alpha val="40000"/>
                  </a:schemeClr>
                </a:glow>
              </a:effectLst>
              <a:latin typeface="Comic Sans MS" pitchFamily="66" charset="0"/>
            </a:endParaRPr>
          </a:p>
        </p:txBody>
      </p:sp>
      <p:sp>
        <p:nvSpPr>
          <p:cNvPr id="14" name="Oval 13"/>
          <p:cNvSpPr/>
          <p:nvPr/>
        </p:nvSpPr>
        <p:spPr>
          <a:xfrm>
            <a:off x="10498512" y="2911750"/>
            <a:ext cx="899108" cy="499866"/>
          </a:xfrm>
          <a:prstGeom prst="ellipse">
            <a:avLst/>
          </a:prstGeom>
          <a:solidFill>
            <a:srgbClr val="FFCCFF"/>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1100" b="1" dirty="0" smtClean="0">
                <a:solidFill>
                  <a:schemeClr val="accent2">
                    <a:lumMod val="50000"/>
                  </a:schemeClr>
                </a:solidFill>
                <a:effectLst>
                  <a:glow rad="228600">
                    <a:schemeClr val="accent3">
                      <a:satMod val="175000"/>
                      <a:alpha val="40000"/>
                    </a:schemeClr>
                  </a:glow>
                </a:effectLst>
                <a:latin typeface="Comic Sans MS" pitchFamily="66" charset="0"/>
              </a:rPr>
              <a:t>25 Days</a:t>
            </a:r>
            <a:endParaRPr lang="en-CA" sz="1400" b="1" dirty="0">
              <a:solidFill>
                <a:schemeClr val="accent2">
                  <a:lumMod val="50000"/>
                </a:schemeClr>
              </a:solidFill>
              <a:effectLst>
                <a:glow rad="228600">
                  <a:schemeClr val="accent3">
                    <a:satMod val="175000"/>
                    <a:alpha val="40000"/>
                  </a:schemeClr>
                </a:glow>
              </a:effectLst>
              <a:latin typeface="Comic Sans MS" pitchFamily="66" charset="0"/>
            </a:endParaRPr>
          </a:p>
        </p:txBody>
      </p:sp>
      <p:sp>
        <p:nvSpPr>
          <p:cNvPr id="21" name="Oval 20"/>
          <p:cNvSpPr/>
          <p:nvPr/>
        </p:nvSpPr>
        <p:spPr>
          <a:xfrm>
            <a:off x="10498512" y="3748654"/>
            <a:ext cx="899108" cy="499866"/>
          </a:xfrm>
          <a:prstGeom prst="ellipse">
            <a:avLst/>
          </a:prstGeom>
          <a:solidFill>
            <a:srgbClr val="FFCCFF"/>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1100" b="1" dirty="0" smtClean="0">
                <a:solidFill>
                  <a:schemeClr val="accent2">
                    <a:lumMod val="50000"/>
                  </a:schemeClr>
                </a:solidFill>
                <a:effectLst>
                  <a:glow rad="228600">
                    <a:schemeClr val="accent3">
                      <a:satMod val="175000"/>
                      <a:alpha val="40000"/>
                    </a:schemeClr>
                  </a:glow>
                </a:effectLst>
                <a:latin typeface="Comic Sans MS" pitchFamily="66" charset="0"/>
              </a:rPr>
              <a:t>32 Days</a:t>
            </a:r>
            <a:endParaRPr lang="en-CA" sz="1400" b="1" dirty="0">
              <a:solidFill>
                <a:schemeClr val="accent2">
                  <a:lumMod val="50000"/>
                </a:schemeClr>
              </a:solidFill>
              <a:effectLst>
                <a:glow rad="228600">
                  <a:schemeClr val="accent3">
                    <a:satMod val="175000"/>
                    <a:alpha val="40000"/>
                  </a:schemeClr>
                </a:glow>
              </a:effectLst>
              <a:latin typeface="Comic Sans MS" pitchFamily="66" charset="0"/>
            </a:endParaRPr>
          </a:p>
        </p:txBody>
      </p:sp>
      <p:sp>
        <p:nvSpPr>
          <p:cNvPr id="22" name="Oval 21"/>
          <p:cNvSpPr/>
          <p:nvPr/>
        </p:nvSpPr>
        <p:spPr>
          <a:xfrm>
            <a:off x="10498512" y="4579606"/>
            <a:ext cx="899108" cy="499866"/>
          </a:xfrm>
          <a:prstGeom prst="ellipse">
            <a:avLst/>
          </a:prstGeom>
          <a:solidFill>
            <a:srgbClr val="FFCCFF"/>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1100" b="1" dirty="0" smtClean="0">
                <a:solidFill>
                  <a:schemeClr val="accent2">
                    <a:lumMod val="50000"/>
                  </a:schemeClr>
                </a:solidFill>
                <a:effectLst>
                  <a:glow rad="228600">
                    <a:schemeClr val="accent3">
                      <a:satMod val="175000"/>
                      <a:alpha val="40000"/>
                    </a:schemeClr>
                  </a:glow>
                </a:effectLst>
                <a:latin typeface="Comic Sans MS" pitchFamily="66" charset="0"/>
              </a:rPr>
              <a:t>39 Days</a:t>
            </a:r>
            <a:endParaRPr lang="en-CA" sz="1400" b="1" dirty="0">
              <a:solidFill>
                <a:schemeClr val="accent2">
                  <a:lumMod val="50000"/>
                </a:schemeClr>
              </a:solidFill>
              <a:effectLst>
                <a:glow rad="228600">
                  <a:schemeClr val="accent3">
                    <a:satMod val="175000"/>
                    <a:alpha val="40000"/>
                  </a:schemeClr>
                </a:glow>
              </a:effectLst>
              <a:latin typeface="Comic Sans MS" pitchFamily="66" charset="0"/>
            </a:endParaRPr>
          </a:p>
        </p:txBody>
      </p:sp>
      <p:pic>
        <p:nvPicPr>
          <p:cNvPr id="2050" name="Picture 2" descr="C:\Users\Rae\Desktop\aaron &amp; cal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788" y="2919334"/>
            <a:ext cx="1800200" cy="130334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1086420" y="3628516"/>
            <a:ext cx="1152128" cy="590931"/>
          </a:xfrm>
          <a:prstGeom prst="rect">
            <a:avLst/>
          </a:prstGeom>
          <a:noFill/>
        </p:spPr>
        <p:txBody>
          <a:bodyPr wrap="square" rtlCol="0">
            <a:spAutoFit/>
          </a:bodyPr>
          <a:lstStyle/>
          <a:p>
            <a:pPr algn="ctr">
              <a:lnSpc>
                <a:spcPct val="90000"/>
              </a:lnSpc>
            </a:pPr>
            <a:r>
              <a:rPr lang="en-US" b="1" dirty="0" smtClean="0">
                <a:solidFill>
                  <a:srgbClr val="FF9933"/>
                </a:solidFill>
                <a:effectLst>
                  <a:glow rad="127000">
                    <a:srgbClr val="002060"/>
                  </a:glow>
                </a:effectLst>
                <a:latin typeface="Comic Sans MS" pitchFamily="66" charset="0"/>
              </a:rPr>
              <a:t>Aaron’s</a:t>
            </a:r>
            <a:br>
              <a:rPr lang="en-US" b="1" dirty="0" smtClean="0">
                <a:solidFill>
                  <a:srgbClr val="FF9933"/>
                </a:solidFill>
                <a:effectLst>
                  <a:glow rad="127000">
                    <a:srgbClr val="002060"/>
                  </a:glow>
                </a:effectLst>
                <a:latin typeface="Comic Sans MS" pitchFamily="66" charset="0"/>
              </a:rPr>
            </a:br>
            <a:r>
              <a:rPr lang="en-US" b="1" dirty="0" smtClean="0">
                <a:solidFill>
                  <a:srgbClr val="FF9933"/>
                </a:solidFill>
                <a:effectLst>
                  <a:glow rad="127000">
                    <a:srgbClr val="002060"/>
                  </a:glow>
                </a:effectLst>
                <a:latin typeface="Comic Sans MS" pitchFamily="66" charset="0"/>
              </a:rPr>
              <a:t> Calf</a:t>
            </a:r>
            <a:endParaRPr lang="en-US" sz="1400" dirty="0"/>
          </a:p>
        </p:txBody>
      </p:sp>
      <p:pic>
        <p:nvPicPr>
          <p:cNvPr id="2051" name="Picture 3" descr="C:\Users\Rae\Desktop\golden-calf as trinit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6698" y="5174336"/>
            <a:ext cx="1456322" cy="109224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7" name="Oval 26"/>
          <p:cNvSpPr/>
          <p:nvPr/>
        </p:nvSpPr>
        <p:spPr>
          <a:xfrm>
            <a:off x="1618868" y="5621861"/>
            <a:ext cx="1008112" cy="651139"/>
          </a:xfrm>
          <a:prstGeom prst="ellipse">
            <a:avLst/>
          </a:prstGeom>
          <a:gradFill flip="none" rotWithShape="1">
            <a:gsLst>
              <a:gs pos="0">
                <a:srgbClr val="FFF200"/>
              </a:gs>
              <a:gs pos="45000">
                <a:srgbClr val="FF7A00"/>
              </a:gs>
              <a:gs pos="70000">
                <a:srgbClr val="FF0300"/>
              </a:gs>
              <a:gs pos="100000">
                <a:srgbClr val="4D0808"/>
              </a:gs>
            </a:gsLst>
            <a:lin ang="2700000" scaled="1"/>
            <a:tileRect/>
          </a:gradFill>
          <a:ln w="57150">
            <a:solidFill>
              <a:srgbClr val="002060"/>
            </a:solidFill>
          </a:ln>
          <a:effectLst>
            <a:glow rad="101600">
              <a:srgbClr val="BA5306">
                <a:alpha val="60000"/>
              </a:srgbClr>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1600" b="1" dirty="0" smtClean="0">
                <a:solidFill>
                  <a:srgbClr val="FFFFCC"/>
                </a:solidFill>
                <a:effectLst>
                  <a:glow rad="139700">
                    <a:srgbClr val="002060"/>
                  </a:glow>
                </a:effectLst>
                <a:latin typeface="Comic Sans MS" pitchFamily="66" charset="0"/>
              </a:rPr>
              <a:t>40</a:t>
            </a:r>
            <a:r>
              <a:rPr lang="en-CA" sz="1600" b="1" baseline="30000" dirty="0" smtClean="0">
                <a:solidFill>
                  <a:srgbClr val="FFFFCC"/>
                </a:solidFill>
                <a:effectLst>
                  <a:glow rad="139700">
                    <a:srgbClr val="002060"/>
                  </a:glow>
                </a:effectLst>
                <a:latin typeface="Comic Sans MS" pitchFamily="66" charset="0"/>
              </a:rPr>
              <a:t>th</a:t>
            </a:r>
            <a:r>
              <a:rPr lang="en-CA" sz="1600" b="1" dirty="0" smtClean="0">
                <a:solidFill>
                  <a:srgbClr val="FFFFCC"/>
                </a:solidFill>
                <a:effectLst>
                  <a:glow rad="139700">
                    <a:srgbClr val="002060"/>
                  </a:glow>
                </a:effectLst>
                <a:latin typeface="Comic Sans MS" pitchFamily="66" charset="0"/>
              </a:rPr>
              <a:t>  Day!</a:t>
            </a:r>
            <a:endParaRPr lang="en-CA" sz="2000" b="1" dirty="0">
              <a:solidFill>
                <a:srgbClr val="FFFFCC"/>
              </a:solidFill>
              <a:effectLst>
                <a:glow rad="139700">
                  <a:srgbClr val="002060"/>
                </a:glow>
              </a:effectLst>
              <a:latin typeface="Comic Sans MS" pitchFamily="66" charset="0"/>
            </a:endParaRPr>
          </a:p>
        </p:txBody>
      </p:sp>
      <p:sp>
        <p:nvSpPr>
          <p:cNvPr id="3" name="Cloud Callout 2"/>
          <p:cNvSpPr/>
          <p:nvPr/>
        </p:nvSpPr>
        <p:spPr>
          <a:xfrm>
            <a:off x="2566019" y="1181192"/>
            <a:ext cx="8818105" cy="4107894"/>
          </a:xfrm>
          <a:prstGeom prst="cloudCallout">
            <a:avLst>
              <a:gd name="adj1" fmla="val -60647"/>
              <a:gd name="adj2" fmla="val 48690"/>
            </a:avLst>
          </a:prstGeom>
          <a:gradFill flip="none" rotWithShape="1">
            <a:gsLst>
              <a:gs pos="0">
                <a:srgbClr val="FFF200"/>
              </a:gs>
              <a:gs pos="20000">
                <a:srgbClr val="FF7A00"/>
              </a:gs>
              <a:gs pos="39000">
                <a:srgbClr val="FF0300"/>
              </a:gs>
              <a:gs pos="71000">
                <a:srgbClr val="4D0808"/>
              </a:gs>
            </a:gsLst>
            <a:lin ang="2700000" scaled="1"/>
            <a:tileRect/>
          </a:gradFill>
          <a:ln w="57150">
            <a:solidFill>
              <a:srgbClr val="5D2D2D"/>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8" name="TextBox 27"/>
          <p:cNvSpPr txBox="1"/>
          <p:nvPr/>
        </p:nvSpPr>
        <p:spPr>
          <a:xfrm>
            <a:off x="2723664" y="5333416"/>
            <a:ext cx="9073008" cy="1228028"/>
          </a:xfrm>
          <a:prstGeom prst="rect">
            <a:avLst/>
          </a:prstGeom>
          <a:noFill/>
        </p:spPr>
        <p:txBody>
          <a:bodyPr wrap="square" rtlCol="0">
            <a:spAutoFit/>
            <a:scene3d>
              <a:camera prst="orthographicFront"/>
              <a:lightRig rig="threePt" dir="t"/>
            </a:scene3d>
            <a:sp3d extrusionH="57150">
              <a:bevelT h="25400" prst="softRound"/>
            </a:sp3d>
          </a:bodyPr>
          <a:lstStyle/>
          <a:p>
            <a:pPr algn="ctr">
              <a:lnSpc>
                <a:spcPct val="90000"/>
              </a:lnSpc>
            </a:pPr>
            <a:r>
              <a:rPr lang="en-US" b="1" dirty="0" smtClean="0">
                <a:solidFill>
                  <a:srgbClr val="FF9933"/>
                </a:solidFill>
                <a:effectLst>
                  <a:glow rad="127000">
                    <a:srgbClr val="002060"/>
                  </a:glow>
                </a:effectLst>
                <a:latin typeface="Comic Sans MS" pitchFamily="66" charset="0"/>
              </a:rPr>
              <a:t>This ‘golden calf’ actually represents the full worship of the false trinity!</a:t>
            </a:r>
          </a:p>
          <a:p>
            <a:pPr algn="ctr">
              <a:lnSpc>
                <a:spcPct val="90000"/>
              </a:lnSpc>
            </a:pPr>
            <a:r>
              <a:rPr lang="en-US" b="1" dirty="0" smtClean="0">
                <a:solidFill>
                  <a:srgbClr val="FF9933"/>
                </a:solidFill>
                <a:effectLst>
                  <a:glow rad="127000">
                    <a:srgbClr val="002060"/>
                  </a:glow>
                </a:effectLst>
                <a:latin typeface="Comic Sans MS" pitchFamily="66" charset="0"/>
              </a:rPr>
              <a:t>Round Disc = Nimrod/Baal [sun god];</a:t>
            </a:r>
          </a:p>
          <a:p>
            <a:pPr algn="ctr">
              <a:lnSpc>
                <a:spcPct val="90000"/>
              </a:lnSpc>
            </a:pPr>
            <a:r>
              <a:rPr lang="en-US" sz="1100" b="1" dirty="0" smtClean="0">
                <a:solidFill>
                  <a:srgbClr val="FF9933"/>
                </a:solidFill>
                <a:effectLst>
                  <a:glow rad="127000">
                    <a:srgbClr val="002060"/>
                  </a:glow>
                </a:effectLst>
                <a:latin typeface="Comic Sans MS" pitchFamily="66" charset="0"/>
              </a:rPr>
              <a:t> </a:t>
            </a:r>
            <a:r>
              <a:rPr lang="en-US" b="1" dirty="0" smtClean="0">
                <a:solidFill>
                  <a:srgbClr val="FF9933"/>
                </a:solidFill>
                <a:effectLst>
                  <a:glow rad="127000">
                    <a:srgbClr val="002060"/>
                  </a:glow>
                </a:effectLst>
                <a:latin typeface="Comic Sans MS" pitchFamily="66" charset="0"/>
              </a:rPr>
              <a:t/>
            </a:r>
            <a:br>
              <a:rPr lang="en-US" b="1" dirty="0" smtClean="0">
                <a:solidFill>
                  <a:srgbClr val="FF9933"/>
                </a:solidFill>
                <a:effectLst>
                  <a:glow rad="127000">
                    <a:srgbClr val="002060"/>
                  </a:glow>
                </a:effectLst>
                <a:latin typeface="Comic Sans MS" pitchFamily="66" charset="0"/>
              </a:rPr>
            </a:br>
            <a:r>
              <a:rPr lang="en-US" b="1" dirty="0" smtClean="0">
                <a:solidFill>
                  <a:srgbClr val="FF9933"/>
                </a:solidFill>
                <a:effectLst>
                  <a:glow rad="127000">
                    <a:srgbClr val="002060"/>
                  </a:glow>
                </a:effectLst>
                <a:latin typeface="Comic Sans MS" pitchFamily="66" charset="0"/>
              </a:rPr>
              <a:t>Altar = Semiramis/Ashtoreth [moon goddess]; Calf = Tammuz [false messiah]!</a:t>
            </a:r>
          </a:p>
          <a:p>
            <a:pPr algn="ctr">
              <a:lnSpc>
                <a:spcPct val="90000"/>
              </a:lnSpc>
            </a:pPr>
            <a:endParaRPr lang="en-US" sz="1400" dirty="0"/>
          </a:p>
        </p:txBody>
      </p:sp>
      <p:sp>
        <p:nvSpPr>
          <p:cNvPr id="4" name="Rectangle 3"/>
          <p:cNvSpPr/>
          <p:nvPr/>
        </p:nvSpPr>
        <p:spPr>
          <a:xfrm>
            <a:off x="3136560" y="1721722"/>
            <a:ext cx="6846284" cy="2554545"/>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3200" b="1" cap="none" spc="150" dirty="0" smtClean="0">
                <a:ln w="11430"/>
                <a:solidFill>
                  <a:srgbClr val="F8F8F8"/>
                </a:solidFill>
                <a:effectLst>
                  <a:outerShdw blurRad="25400" algn="tl" rotWithShape="0">
                    <a:srgbClr val="000000">
                      <a:alpha val="43000"/>
                    </a:srgbClr>
                  </a:outerShdw>
                </a:effectLst>
                <a:latin typeface="MV Boli" pitchFamily="2" charset="0"/>
                <a:cs typeface="MV Boli" pitchFamily="2" charset="0"/>
              </a:rPr>
              <a:t>It is </a:t>
            </a:r>
            <a:r>
              <a:rPr lang="en-US" sz="3200" b="1" u="sng" cap="none" spc="150" dirty="0" smtClean="0">
                <a:ln w="11430"/>
                <a:solidFill>
                  <a:srgbClr val="F8F8F8"/>
                </a:solidFill>
                <a:effectLst>
                  <a:outerShdw blurRad="25400" algn="tl" rotWithShape="0">
                    <a:srgbClr val="000000">
                      <a:alpha val="43000"/>
                    </a:srgbClr>
                  </a:outerShdw>
                </a:effectLst>
                <a:latin typeface="MV Boli" pitchFamily="2" charset="0"/>
                <a:cs typeface="MV Boli" pitchFamily="2" charset="0"/>
              </a:rPr>
              <a:t>not</a:t>
            </a:r>
            <a:r>
              <a:rPr lang="en-US" sz="3200" b="1" cap="none" spc="150" dirty="0" smtClean="0">
                <a:ln w="11430"/>
                <a:solidFill>
                  <a:srgbClr val="F8F8F8"/>
                </a:solidFill>
                <a:effectLst>
                  <a:outerShdw blurRad="25400" algn="tl" rotWithShape="0">
                    <a:srgbClr val="000000">
                      <a:alpha val="43000"/>
                    </a:srgbClr>
                  </a:outerShdw>
                </a:effectLst>
                <a:latin typeface="MV Boli" pitchFamily="2" charset="0"/>
                <a:cs typeface="MV Boli" pitchFamily="2" charset="0"/>
              </a:rPr>
              <a:t> feasible for a </a:t>
            </a:r>
            <a:br>
              <a:rPr lang="en-US" sz="3200" b="1" cap="none" spc="150" dirty="0" smtClean="0">
                <a:ln w="11430"/>
                <a:solidFill>
                  <a:srgbClr val="F8F8F8"/>
                </a:solidFill>
                <a:effectLst>
                  <a:outerShdw blurRad="25400" algn="tl" rotWithShape="0">
                    <a:srgbClr val="000000">
                      <a:alpha val="43000"/>
                    </a:srgbClr>
                  </a:outerShdw>
                </a:effectLst>
                <a:latin typeface="MV Boli" pitchFamily="2" charset="0"/>
                <a:cs typeface="MV Boli" pitchFamily="2" charset="0"/>
              </a:rPr>
            </a:br>
            <a:r>
              <a:rPr lang="en-US" sz="3200" b="1" cap="none" spc="150" dirty="0" smtClean="0">
                <a:ln w="11430"/>
                <a:solidFill>
                  <a:srgbClr val="F8F8F8"/>
                </a:solidFill>
                <a:effectLst>
                  <a:outerShdw blurRad="25400" algn="tl" rotWithShape="0">
                    <a:srgbClr val="000000">
                      <a:alpha val="43000"/>
                    </a:srgbClr>
                  </a:outerShdw>
                </a:effectLst>
                <a:latin typeface="MV Boli" pitchFamily="2" charset="0"/>
                <a:cs typeface="MV Boli" pitchFamily="2" charset="0"/>
              </a:rPr>
              <a:t>99 Day Omer Count </a:t>
            </a:r>
            <a:r>
              <a:rPr lang="en-US" sz="3200" b="1" spc="150" dirty="0" smtClean="0">
                <a:ln w="11430"/>
                <a:solidFill>
                  <a:srgbClr val="F8F8F8"/>
                </a:solidFill>
                <a:effectLst>
                  <a:outerShdw blurRad="25400" algn="tl" rotWithShape="0">
                    <a:srgbClr val="000000">
                      <a:alpha val="43000"/>
                    </a:srgbClr>
                  </a:outerShdw>
                </a:effectLst>
                <a:latin typeface="MV Boli" pitchFamily="2" charset="0"/>
                <a:cs typeface="MV Boli" pitchFamily="2" charset="0"/>
              </a:rPr>
              <a:t>to </a:t>
            </a:r>
            <a:r>
              <a:rPr lang="en-US" sz="3200" b="1" cap="none" spc="150" dirty="0" smtClean="0">
                <a:ln w="11430"/>
                <a:solidFill>
                  <a:srgbClr val="F8F8F8"/>
                </a:solidFill>
                <a:effectLst>
                  <a:outerShdw blurRad="25400" algn="tl" rotWithShape="0">
                    <a:srgbClr val="000000">
                      <a:alpha val="43000"/>
                    </a:srgbClr>
                  </a:outerShdw>
                </a:effectLst>
                <a:latin typeface="MV Boli" pitchFamily="2" charset="0"/>
                <a:cs typeface="MV Boli" pitchFamily="2" charset="0"/>
              </a:rPr>
              <a:t>be genuine for the giving of the </a:t>
            </a:r>
            <a:r>
              <a:rPr lang="en-US" sz="3200" b="1" spc="150" dirty="0">
                <a:ln w="11430"/>
                <a:solidFill>
                  <a:srgbClr val="F8F8F8"/>
                </a:solidFill>
                <a:effectLst>
                  <a:outerShdw blurRad="25400" algn="tl" rotWithShape="0">
                    <a:srgbClr val="000000">
                      <a:alpha val="43000"/>
                    </a:srgbClr>
                  </a:outerShdw>
                </a:effectLst>
                <a:latin typeface="MV Boli" pitchFamily="2" charset="0"/>
                <a:cs typeface="MV Boli" pitchFamily="2" charset="0"/>
              </a:rPr>
              <a:t>BLOOD RATIFIED COVENANT </a:t>
            </a:r>
            <a:r>
              <a:rPr lang="en-US" sz="3200" b="1" spc="150" dirty="0" smtClean="0">
                <a:ln w="11430"/>
                <a:solidFill>
                  <a:srgbClr val="F8F8F8"/>
                </a:solidFill>
                <a:effectLst>
                  <a:outerShdw blurRad="25400" algn="tl" rotWithShape="0">
                    <a:srgbClr val="000000">
                      <a:alpha val="43000"/>
                    </a:srgbClr>
                  </a:outerShdw>
                </a:effectLst>
                <a:latin typeface="MV Boli" pitchFamily="2" charset="0"/>
                <a:cs typeface="MV Boli" pitchFamily="2" charset="0"/>
              </a:rPr>
              <a:t>written on the Stone </a:t>
            </a:r>
            <a:r>
              <a:rPr lang="en-US" sz="3200" b="1" spc="150" dirty="0">
                <a:ln w="11430"/>
                <a:solidFill>
                  <a:srgbClr val="F8F8F8"/>
                </a:solidFill>
                <a:effectLst>
                  <a:outerShdw blurRad="25400" algn="tl" rotWithShape="0">
                    <a:srgbClr val="000000">
                      <a:alpha val="43000"/>
                    </a:srgbClr>
                  </a:outerShdw>
                </a:effectLst>
                <a:latin typeface="MV Boli" pitchFamily="2" charset="0"/>
                <a:cs typeface="MV Boli" pitchFamily="2" charset="0"/>
              </a:rPr>
              <a:t>T</a:t>
            </a:r>
            <a:r>
              <a:rPr lang="en-US" sz="3200" b="1" spc="150" dirty="0" smtClean="0">
                <a:ln w="11430"/>
                <a:solidFill>
                  <a:srgbClr val="F8F8F8"/>
                </a:solidFill>
                <a:effectLst>
                  <a:outerShdw blurRad="25400" algn="tl" rotWithShape="0">
                    <a:srgbClr val="000000">
                      <a:alpha val="43000"/>
                    </a:srgbClr>
                  </a:outerShdw>
                </a:effectLst>
                <a:latin typeface="MV Boli" pitchFamily="2" charset="0"/>
                <a:cs typeface="MV Boli" pitchFamily="2" charset="0"/>
              </a:rPr>
              <a:t>ablets</a:t>
            </a:r>
            <a:r>
              <a:rPr lang="en-US" sz="3200" b="1" cap="none" spc="150" dirty="0" smtClean="0">
                <a:ln w="11430"/>
                <a:solidFill>
                  <a:srgbClr val="F8F8F8"/>
                </a:solidFill>
                <a:effectLst>
                  <a:outerShdw blurRad="25400" algn="tl" rotWithShape="0">
                    <a:srgbClr val="000000">
                      <a:alpha val="43000"/>
                    </a:srgbClr>
                  </a:outerShdw>
                </a:effectLst>
                <a:latin typeface="MV Boli" pitchFamily="2" charset="0"/>
                <a:cs typeface="MV Boli" pitchFamily="2" charset="0"/>
              </a:rPr>
              <a:t>!</a:t>
            </a:r>
            <a:endParaRPr lang="en-US" sz="3200" b="1" cap="none" spc="150" dirty="0">
              <a:ln w="11430"/>
              <a:solidFill>
                <a:srgbClr val="F8F8F8"/>
              </a:solidFill>
              <a:effectLst>
                <a:outerShdw blurRad="25400" algn="tl" rotWithShape="0">
                  <a:srgbClr val="000000">
                    <a:alpha val="43000"/>
                  </a:srgbClr>
                </a:outerShdw>
              </a:effectLst>
              <a:latin typeface="MV Boli" pitchFamily="2" charset="0"/>
              <a:cs typeface="MV Boli" pitchFamily="2" charset="0"/>
            </a:endParaRPr>
          </a:p>
        </p:txBody>
      </p:sp>
      <p:grpSp>
        <p:nvGrpSpPr>
          <p:cNvPr id="24" name="Group 23"/>
          <p:cNvGrpSpPr/>
          <p:nvPr/>
        </p:nvGrpSpPr>
        <p:grpSpPr>
          <a:xfrm>
            <a:off x="189756" y="3722427"/>
            <a:ext cx="1397635" cy="1474958"/>
            <a:chOff x="113947" y="135536"/>
            <a:chExt cx="1398256" cy="1365078"/>
          </a:xfrm>
        </p:grpSpPr>
        <p:sp>
          <p:nvSpPr>
            <p:cNvPr id="25" name="Explosion 1 24"/>
            <p:cNvSpPr/>
            <p:nvPr/>
          </p:nvSpPr>
          <p:spPr>
            <a:xfrm rot="21014840">
              <a:off x="113947" y="135536"/>
              <a:ext cx="1398256" cy="1365078"/>
            </a:xfrm>
            <a:prstGeom prst="irregularSeal1">
              <a:avLst/>
            </a:prstGeom>
            <a:solidFill>
              <a:srgbClr val="FFFF99"/>
            </a:solidFill>
            <a:ln w="76200">
              <a:solidFill>
                <a:srgbClr val="C00000"/>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sp3d extrusionH="57150">
                <a:bevelT w="38100" h="38100"/>
              </a:sp3d>
            </a:bodyPr>
            <a:lstStyle/>
            <a:p>
              <a:endParaRPr lang="en-US"/>
            </a:p>
          </p:txBody>
        </p:sp>
        <p:sp>
          <p:nvSpPr>
            <p:cNvPr id="26" name="Text Box 24"/>
            <p:cNvSpPr txBox="1"/>
            <p:nvPr/>
          </p:nvSpPr>
          <p:spPr>
            <a:xfrm>
              <a:off x="285471" y="648117"/>
              <a:ext cx="1006475" cy="44026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threePt" dir="t"/>
              </a:scene3d>
              <a:sp3d extrusionH="57150">
                <a:bevelT w="38100" h="38100"/>
              </a:sp3d>
            </a:bodyPr>
            <a:lstStyle/>
            <a:p>
              <a:pPr marL="0" marR="0">
                <a:lnSpc>
                  <a:spcPct val="115000"/>
                </a:lnSpc>
                <a:spcBef>
                  <a:spcPts val="0"/>
                </a:spcBef>
                <a:spcAft>
                  <a:spcPts val="1000"/>
                </a:spcAft>
              </a:pPr>
              <a:r>
                <a:rPr lang="en-US" sz="1400" b="1" i="1" dirty="0" smtClean="0">
                  <a:solidFill>
                    <a:srgbClr val="FF0000"/>
                  </a:solidFill>
                  <a:effectLst>
                    <a:outerShdw blurRad="69850" dist="43180" dir="5400000" sx="0" sy="0">
                      <a:srgbClr val="000000">
                        <a:alpha val="65000"/>
                      </a:srgbClr>
                    </a:outerShdw>
                  </a:effectLst>
                  <a:latin typeface="Comic Sans MS"/>
                  <a:ea typeface="Calibri"/>
                  <a:cs typeface="Calibri"/>
                </a:rPr>
                <a:t>99</a:t>
              </a:r>
              <a:r>
                <a:rPr lang="en-US" sz="1400" b="1" i="1" cap="small" baseline="30000" dirty="0" smtClean="0">
                  <a:ln>
                    <a:noFill/>
                  </a:ln>
                  <a:solidFill>
                    <a:srgbClr val="FF0000"/>
                  </a:solidFill>
                  <a:effectLst>
                    <a:outerShdw blurRad="69850" dist="43180" dir="5400000" sx="0" sy="0">
                      <a:srgbClr val="000000">
                        <a:alpha val="65000"/>
                      </a:srgbClr>
                    </a:outerShdw>
                  </a:effectLst>
                  <a:latin typeface="Comic Sans MS"/>
                  <a:ea typeface="Calibri"/>
                  <a:cs typeface="Calibri"/>
                </a:rPr>
                <a:t>th </a:t>
              </a:r>
              <a:r>
                <a:rPr lang="en-US" sz="1400" b="1" i="1" cap="small" dirty="0" smtClean="0">
                  <a:ln>
                    <a:noFill/>
                  </a:ln>
                  <a:solidFill>
                    <a:srgbClr val="FF0000"/>
                  </a:solidFill>
                  <a:effectLst>
                    <a:outerShdw blurRad="69850" dist="43180" dir="5400000" sx="0" sy="0">
                      <a:srgbClr val="000000">
                        <a:alpha val="65000"/>
                      </a:srgbClr>
                    </a:outerShdw>
                  </a:effectLst>
                  <a:latin typeface="Comic Sans MS"/>
                  <a:ea typeface="Calibri"/>
                  <a:cs typeface="Calibri"/>
                </a:rPr>
                <a:t>Day</a:t>
              </a:r>
              <a:endParaRPr lang="en-US" sz="1200" dirty="0">
                <a:solidFill>
                  <a:srgbClr val="FF0000"/>
                </a:solidFill>
                <a:effectLst/>
                <a:ea typeface="Calibri"/>
                <a:cs typeface="Times New Roman"/>
              </a:endParaRPr>
            </a:p>
          </p:txBody>
        </p:sp>
      </p:grpSp>
      <p:sp>
        <p:nvSpPr>
          <p:cNvPr id="32" name="Cloud Callout 31"/>
          <p:cNvSpPr/>
          <p:nvPr/>
        </p:nvSpPr>
        <p:spPr>
          <a:xfrm>
            <a:off x="1068382" y="548680"/>
            <a:ext cx="3225830" cy="2003777"/>
          </a:xfrm>
          <a:prstGeom prst="cloudCallout">
            <a:avLst>
              <a:gd name="adj1" fmla="val -56475"/>
              <a:gd name="adj2" fmla="val 68055"/>
            </a:avLst>
          </a:prstGeom>
          <a:gradFill flip="none" rotWithShape="1">
            <a:gsLst>
              <a:gs pos="0">
                <a:srgbClr val="FFF200"/>
              </a:gs>
              <a:gs pos="20000">
                <a:srgbClr val="FF7A00"/>
              </a:gs>
              <a:gs pos="39000">
                <a:srgbClr val="FF0300"/>
              </a:gs>
              <a:gs pos="71000">
                <a:srgbClr val="4D0808"/>
              </a:gs>
            </a:gsLst>
            <a:lin ang="2700000" scaled="1"/>
            <a:tileRect/>
          </a:gradFill>
          <a:ln w="57150">
            <a:solidFill>
              <a:srgbClr val="5D2D2D"/>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3" name="Rectangle 32"/>
          <p:cNvSpPr/>
          <p:nvPr/>
        </p:nvSpPr>
        <p:spPr>
          <a:xfrm>
            <a:off x="1269876" y="836712"/>
            <a:ext cx="2583144" cy="1323439"/>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4000" b="1" cap="none" spc="150" dirty="0" smtClean="0">
                <a:ln w="11430"/>
                <a:solidFill>
                  <a:srgbClr val="F8F8F8"/>
                </a:solidFill>
                <a:effectLst>
                  <a:outerShdw blurRad="25400" algn="tl" rotWithShape="0">
                    <a:srgbClr val="000000">
                      <a:alpha val="43000"/>
                    </a:srgbClr>
                  </a:outerShdw>
                </a:effectLst>
                <a:latin typeface="MV Boli" pitchFamily="2" charset="0"/>
                <a:cs typeface="MV Boli" pitchFamily="2" charset="0"/>
              </a:rPr>
              <a:t>A Final </a:t>
            </a:r>
            <a:br>
              <a:rPr lang="en-US" sz="4000" b="1" cap="none" spc="150" dirty="0" smtClean="0">
                <a:ln w="11430"/>
                <a:solidFill>
                  <a:srgbClr val="F8F8F8"/>
                </a:solidFill>
                <a:effectLst>
                  <a:outerShdw blurRad="25400" algn="tl" rotWithShape="0">
                    <a:srgbClr val="000000">
                      <a:alpha val="43000"/>
                    </a:srgbClr>
                  </a:outerShdw>
                </a:effectLst>
                <a:latin typeface="MV Boli" pitchFamily="2" charset="0"/>
                <a:cs typeface="MV Boli" pitchFamily="2" charset="0"/>
              </a:rPr>
            </a:br>
            <a:r>
              <a:rPr lang="en-US" sz="4000" b="1" cap="none" spc="150" dirty="0" smtClean="0">
                <a:ln w="11430"/>
                <a:solidFill>
                  <a:srgbClr val="F8F8F8"/>
                </a:solidFill>
                <a:effectLst>
                  <a:outerShdw blurRad="25400" algn="tl" rotWithShape="0">
                    <a:srgbClr val="000000">
                      <a:alpha val="43000"/>
                    </a:srgbClr>
                  </a:outerShdw>
                </a:effectLst>
                <a:latin typeface="MV Boli" pitchFamily="2" charset="0"/>
                <a:cs typeface="MV Boli" pitchFamily="2" charset="0"/>
              </a:rPr>
              <a:t>Decision</a:t>
            </a:r>
            <a:endParaRPr lang="en-US" sz="4000" b="1" cap="none" spc="150" dirty="0">
              <a:ln w="11430"/>
              <a:solidFill>
                <a:srgbClr val="F8F8F8"/>
              </a:solidFill>
              <a:effectLst>
                <a:outerShdw blurRad="25400" algn="tl" rotWithShape="0">
                  <a:srgbClr val="000000">
                    <a:alpha val="43000"/>
                  </a:srgbClr>
                </a:outerShdw>
              </a:effectLst>
              <a:latin typeface="MV Boli" pitchFamily="2" charset="0"/>
              <a:cs typeface="MV Boli" pitchFamily="2" charset="0"/>
            </a:endParaRPr>
          </a:p>
        </p:txBody>
      </p:sp>
      <p:pic>
        <p:nvPicPr>
          <p:cNvPr id="34" name="Picture 2" descr="C:\Users\Rae\Desktop\Art to file\white man turq excl mark.png"/>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11200"/>
                    </a14:imgEffect>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9838828" y="1371942"/>
            <a:ext cx="1841713" cy="3042006"/>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p:cNvSpPr txBox="1"/>
          <p:nvPr/>
        </p:nvSpPr>
        <p:spPr>
          <a:xfrm>
            <a:off x="5518348" y="4329453"/>
            <a:ext cx="2524722" cy="369332"/>
          </a:xfrm>
          <a:prstGeom prst="rect">
            <a:avLst/>
          </a:prstGeom>
          <a:effectLst>
            <a:glow rad="203200">
              <a:srgbClr val="FFFF99"/>
            </a:glow>
            <a:outerShdw blurRad="40000" dist="23000" dir="5400000" rotWithShape="0">
              <a:srgbClr val="000000">
                <a:alpha val="35000"/>
              </a:srgbClr>
            </a:outerShdw>
          </a:effectLst>
        </p:spPr>
        <p:style>
          <a:lnRef idx="0">
            <a:schemeClr val="dk1"/>
          </a:lnRef>
          <a:fillRef idx="3">
            <a:schemeClr val="dk1"/>
          </a:fillRef>
          <a:effectRef idx="3">
            <a:schemeClr val="dk1"/>
          </a:effectRef>
          <a:fontRef idx="minor">
            <a:schemeClr val="lt1"/>
          </a:fontRef>
        </p:style>
        <p:txBody>
          <a:bodyPr wrap="square" rtlCol="0">
            <a:spAutoFit/>
          </a:bodyPr>
          <a:lstStyle/>
          <a:p>
            <a:pPr algn="ctr">
              <a:lnSpc>
                <a:spcPct val="90000"/>
              </a:lnSpc>
            </a:pPr>
            <a:r>
              <a:rPr lang="en-US" sz="2000" b="1" dirty="0" smtClean="0">
                <a:latin typeface="MV Boli" pitchFamily="2" charset="0"/>
                <a:cs typeface="MV Boli" pitchFamily="2" charset="0"/>
              </a:rPr>
              <a:t>End of Review (e)</a:t>
            </a:r>
            <a:endParaRPr lang="en-US" sz="2000" b="1" dirty="0">
              <a:latin typeface="MV Boli" pitchFamily="2" charset="0"/>
              <a:cs typeface="MV Boli" pitchFamily="2" charset="0"/>
            </a:endParaRPr>
          </a:p>
        </p:txBody>
      </p:sp>
    </p:spTree>
    <p:extLst>
      <p:ext uri="{BB962C8B-B14F-4D97-AF65-F5344CB8AC3E}">
        <p14:creationId xmlns:p14="http://schemas.microsoft.com/office/powerpoint/2010/main" val="569243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1250"/>
                                        <p:tgtEl>
                                          <p:spTgt spid="33"/>
                                        </p:tgtEl>
                                      </p:cBhvr>
                                    </p:animEffect>
                                  </p:childTnLst>
                                </p:cTn>
                              </p:par>
                            </p:childTnLst>
                          </p:cTn>
                        </p:par>
                        <p:par>
                          <p:cTn id="8" fill="hold">
                            <p:stCondLst>
                              <p:cond delay="1250"/>
                            </p:stCondLst>
                            <p:childTnLst>
                              <p:par>
                                <p:cTn id="9" presetID="21" presetClass="entr" presetSubtype="1" fill="hold" nodeType="afterEffect">
                                  <p:stCondLst>
                                    <p:cond delay="2000"/>
                                  </p:stCondLst>
                                  <p:childTnLst>
                                    <p:set>
                                      <p:cBhvr>
                                        <p:cTn id="10" dur="1" fill="hold">
                                          <p:stCondLst>
                                            <p:cond delay="0"/>
                                          </p:stCondLst>
                                        </p:cTn>
                                        <p:tgtEl>
                                          <p:spTgt spid="24"/>
                                        </p:tgtEl>
                                        <p:attrNameLst>
                                          <p:attrName>style.visibility</p:attrName>
                                        </p:attrNameLst>
                                      </p:cBhvr>
                                      <p:to>
                                        <p:strVal val="visible"/>
                                      </p:to>
                                    </p:set>
                                    <p:animEffect transition="in" filter="wheel(1)">
                                      <p:cBhvr>
                                        <p:cTn id="11" dur="2000"/>
                                        <p:tgtEl>
                                          <p:spTgt spid="24"/>
                                        </p:tgtEl>
                                      </p:cBhvr>
                                    </p:animEffect>
                                  </p:childTnLst>
                                </p:cTn>
                              </p:par>
                            </p:childTnLst>
                          </p:cTn>
                        </p:par>
                        <p:par>
                          <p:cTn id="12" fill="hold">
                            <p:stCondLst>
                              <p:cond delay="5250"/>
                            </p:stCondLst>
                            <p:childTnLst>
                              <p:par>
                                <p:cTn id="13" presetID="47" presetClass="entr" presetSubtype="0"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1000"/>
                                        <p:tgtEl>
                                          <p:spTgt spid="27"/>
                                        </p:tgtEl>
                                      </p:cBhvr>
                                    </p:animEffect>
                                    <p:anim calcmode="lin" valueType="num">
                                      <p:cBhvr>
                                        <p:cTn id="16" dur="1000" fill="hold"/>
                                        <p:tgtEl>
                                          <p:spTgt spid="27"/>
                                        </p:tgtEl>
                                        <p:attrNameLst>
                                          <p:attrName>ppt_x</p:attrName>
                                        </p:attrNameLst>
                                      </p:cBhvr>
                                      <p:tavLst>
                                        <p:tav tm="0">
                                          <p:val>
                                            <p:strVal val="#ppt_x"/>
                                          </p:val>
                                        </p:tav>
                                        <p:tav tm="100000">
                                          <p:val>
                                            <p:strVal val="#ppt_x"/>
                                          </p:val>
                                        </p:tav>
                                      </p:tavLst>
                                    </p:anim>
                                    <p:anim calcmode="lin" valueType="num">
                                      <p:cBhvr>
                                        <p:cTn id="17"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p:cTn id="22" dur="1250" fill="hold"/>
                                        <p:tgtEl>
                                          <p:spTgt spid="28"/>
                                        </p:tgtEl>
                                        <p:attrNameLst>
                                          <p:attrName>ppt_w</p:attrName>
                                        </p:attrNameLst>
                                      </p:cBhvr>
                                      <p:tavLst>
                                        <p:tav tm="0">
                                          <p:val>
                                            <p:fltVal val="0"/>
                                          </p:val>
                                        </p:tav>
                                        <p:tav tm="100000">
                                          <p:val>
                                            <p:strVal val="#ppt_w"/>
                                          </p:val>
                                        </p:tav>
                                      </p:tavLst>
                                    </p:anim>
                                    <p:anim calcmode="lin" valueType="num">
                                      <p:cBhvr>
                                        <p:cTn id="23" dur="1250" fill="hold"/>
                                        <p:tgtEl>
                                          <p:spTgt spid="28"/>
                                        </p:tgtEl>
                                        <p:attrNameLst>
                                          <p:attrName>ppt_h</p:attrName>
                                        </p:attrNameLst>
                                      </p:cBhvr>
                                      <p:tavLst>
                                        <p:tav tm="0">
                                          <p:val>
                                            <p:fltVal val="0"/>
                                          </p:val>
                                        </p:tav>
                                        <p:tav tm="100000">
                                          <p:val>
                                            <p:strVal val="#ppt_h"/>
                                          </p:val>
                                        </p:tav>
                                      </p:tavLst>
                                    </p:anim>
                                    <p:anim calcmode="lin" valueType="num">
                                      <p:cBhvr>
                                        <p:cTn id="24" dur="1250" fill="hold"/>
                                        <p:tgtEl>
                                          <p:spTgt spid="28"/>
                                        </p:tgtEl>
                                        <p:attrNameLst>
                                          <p:attrName>style.rotation</p:attrName>
                                        </p:attrNameLst>
                                      </p:cBhvr>
                                      <p:tavLst>
                                        <p:tav tm="0">
                                          <p:val>
                                            <p:fltVal val="90"/>
                                          </p:val>
                                        </p:tav>
                                        <p:tav tm="100000">
                                          <p:val>
                                            <p:fltVal val="0"/>
                                          </p:val>
                                        </p:tav>
                                      </p:tavLst>
                                    </p:anim>
                                    <p:animEffect transition="in" filter="fade">
                                      <p:cBhvr>
                                        <p:cTn id="25" dur="125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barn(inVertical)">
                                      <p:cBhvr>
                                        <p:cTn id="30" dur="1250"/>
                                        <p:tgtEl>
                                          <p:spTgt spid="4"/>
                                        </p:tgtEl>
                                      </p:cBhvr>
                                    </p:animEffect>
                                  </p:childTnLst>
                                </p:cTn>
                              </p:par>
                            </p:childTnLst>
                          </p:cTn>
                        </p:par>
                        <p:par>
                          <p:cTn id="31" fill="hold">
                            <p:stCondLst>
                              <p:cond delay="1250"/>
                            </p:stCondLst>
                            <p:childTnLst>
                              <p:par>
                                <p:cTn id="32" presetID="47" presetClass="entr" presetSubtype="0" fill="hold" nodeType="afterEffect">
                                  <p:stCondLst>
                                    <p:cond delay="100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1000"/>
                                        <p:tgtEl>
                                          <p:spTgt spid="34"/>
                                        </p:tgtEl>
                                      </p:cBhvr>
                                    </p:animEffect>
                                    <p:anim calcmode="lin" valueType="num">
                                      <p:cBhvr>
                                        <p:cTn id="35" dur="1000" fill="hold"/>
                                        <p:tgtEl>
                                          <p:spTgt spid="34"/>
                                        </p:tgtEl>
                                        <p:attrNameLst>
                                          <p:attrName>ppt_x</p:attrName>
                                        </p:attrNameLst>
                                      </p:cBhvr>
                                      <p:tavLst>
                                        <p:tav tm="0">
                                          <p:val>
                                            <p:strVal val="#ppt_x"/>
                                          </p:val>
                                        </p:tav>
                                        <p:tav tm="100000">
                                          <p:val>
                                            <p:strVal val="#ppt_x"/>
                                          </p:val>
                                        </p:tav>
                                      </p:tavLst>
                                    </p:anim>
                                    <p:anim calcmode="lin" valueType="num">
                                      <p:cBhvr>
                                        <p:cTn id="36"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grpId="0" nodeType="clickEffect">
                                  <p:stCondLst>
                                    <p:cond delay="0"/>
                                  </p:stCondLst>
                                  <p:childTnLst>
                                    <p:set>
                                      <p:cBhvr>
                                        <p:cTn id="40" dur="1" fill="hold">
                                          <p:stCondLst>
                                            <p:cond delay="0"/>
                                          </p:stCondLst>
                                        </p:cTn>
                                        <p:tgtEl>
                                          <p:spTgt spid="35"/>
                                        </p:tgtEl>
                                        <p:attrNameLst>
                                          <p:attrName>style.visibility</p:attrName>
                                        </p:attrNameLst>
                                      </p:cBhvr>
                                      <p:to>
                                        <p:strVal val="visible"/>
                                      </p:to>
                                    </p:set>
                                    <p:anim calcmode="lin" valueType="num">
                                      <p:cBhvr>
                                        <p:cTn id="41" dur="1000" fill="hold"/>
                                        <p:tgtEl>
                                          <p:spTgt spid="35"/>
                                        </p:tgtEl>
                                        <p:attrNameLst>
                                          <p:attrName>ppt_w</p:attrName>
                                        </p:attrNameLst>
                                      </p:cBhvr>
                                      <p:tavLst>
                                        <p:tav tm="0">
                                          <p:val>
                                            <p:fltVal val="0"/>
                                          </p:val>
                                        </p:tav>
                                        <p:tav tm="100000">
                                          <p:val>
                                            <p:strVal val="#ppt_w"/>
                                          </p:val>
                                        </p:tav>
                                      </p:tavLst>
                                    </p:anim>
                                    <p:anim calcmode="lin" valueType="num">
                                      <p:cBhvr>
                                        <p:cTn id="42" dur="1000" fill="hold"/>
                                        <p:tgtEl>
                                          <p:spTgt spid="35"/>
                                        </p:tgtEl>
                                        <p:attrNameLst>
                                          <p:attrName>ppt_h</p:attrName>
                                        </p:attrNameLst>
                                      </p:cBhvr>
                                      <p:tavLst>
                                        <p:tav tm="0">
                                          <p:val>
                                            <p:fltVal val="0"/>
                                          </p:val>
                                        </p:tav>
                                        <p:tav tm="100000">
                                          <p:val>
                                            <p:strVal val="#ppt_h"/>
                                          </p:val>
                                        </p:tav>
                                      </p:tavLst>
                                    </p:anim>
                                    <p:anim calcmode="lin" valueType="num">
                                      <p:cBhvr>
                                        <p:cTn id="43" dur="1000" fill="hold"/>
                                        <p:tgtEl>
                                          <p:spTgt spid="35"/>
                                        </p:tgtEl>
                                        <p:attrNameLst>
                                          <p:attrName>style.rotation</p:attrName>
                                        </p:attrNameLst>
                                      </p:cBhvr>
                                      <p:tavLst>
                                        <p:tav tm="0">
                                          <p:val>
                                            <p:fltVal val="90"/>
                                          </p:val>
                                        </p:tav>
                                        <p:tav tm="100000">
                                          <p:val>
                                            <p:fltVal val="0"/>
                                          </p:val>
                                        </p:tav>
                                      </p:tavLst>
                                    </p:anim>
                                    <p:animEffect transition="in" filter="fade">
                                      <p:cBhvr>
                                        <p:cTn id="44"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p:bldP spid="4" grpId="0"/>
      <p:bldP spid="33" grpId="0"/>
      <p:bldP spid="3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Rectangle 1"/>
          <p:cNvSpPr/>
          <p:nvPr/>
        </p:nvSpPr>
        <p:spPr>
          <a:xfrm>
            <a:off x="0" y="116632"/>
            <a:ext cx="10054852" cy="923330"/>
          </a:xfrm>
          <a:prstGeom prst="rect">
            <a:avLst/>
          </a:prstGeom>
          <a:noFill/>
        </p:spPr>
        <p:txBody>
          <a:bodyPr wrap="square" lIns="91440" tIns="45720" rIns="91440" bIns="45720">
            <a:spAutoFit/>
            <a:scene3d>
              <a:camera prst="orthographicFront"/>
              <a:lightRig rig="threePt" dir="t"/>
            </a:scene3d>
            <a:sp3d extrusionH="57150">
              <a:bevelT h="25400" prst="softRound"/>
            </a:sp3d>
          </a:bodyPr>
          <a:lstStyle/>
          <a:p>
            <a:pPr algn="ctr"/>
            <a:r>
              <a:rPr lang="en-US" sz="5400" b="1" dirty="0" smtClean="0">
                <a:ln w="1905">
                  <a:solidFill>
                    <a:srgbClr val="5D2D2D"/>
                  </a:solidFill>
                </a:ln>
                <a:solidFill>
                  <a:srgbClr val="FF9933"/>
                </a:solidFill>
                <a:effectLst>
                  <a:innerShdw blurRad="69850" dist="43180" dir="5400000">
                    <a:srgbClr val="000000">
                      <a:alpha val="65000"/>
                    </a:srgbClr>
                  </a:innerShdw>
                </a:effectLst>
                <a:latin typeface="Rockwell" pitchFamily="18" charset="0"/>
              </a:rPr>
              <a:t> </a:t>
            </a:r>
            <a:r>
              <a:rPr lang="en-US" sz="4800" b="1" dirty="0" smtClean="0">
                <a:ln w="1905">
                  <a:solidFill>
                    <a:schemeClr val="accent2">
                      <a:lumMod val="50000"/>
                    </a:schemeClr>
                  </a:solidFill>
                </a:ln>
                <a:solidFill>
                  <a:schemeClr val="accent2">
                    <a:lumMod val="60000"/>
                    <a:lumOff val="40000"/>
                  </a:schemeClr>
                </a:solidFill>
                <a:effectLst>
                  <a:glow rad="127000">
                    <a:srgbClr val="FFFF99"/>
                  </a:glow>
                  <a:innerShdw blurRad="69850" dist="43180" dir="5400000">
                    <a:srgbClr val="000000">
                      <a:alpha val="65000"/>
                    </a:srgbClr>
                  </a:innerShdw>
                </a:effectLst>
                <a:latin typeface="Rockwell" pitchFamily="18" charset="0"/>
              </a:rPr>
              <a:t>True</a:t>
            </a:r>
            <a:r>
              <a:rPr lang="en-US" sz="4800" b="1" dirty="0" smtClean="0">
                <a:ln w="1905">
                  <a:solidFill>
                    <a:srgbClr val="5D2D2D"/>
                  </a:solidFill>
                </a:ln>
                <a:solidFill>
                  <a:srgbClr val="FF9933"/>
                </a:solidFill>
                <a:effectLst>
                  <a:glow rad="127000">
                    <a:srgbClr val="FFFF99"/>
                  </a:glow>
                  <a:innerShdw blurRad="69850" dist="43180" dir="5400000">
                    <a:srgbClr val="000000">
                      <a:alpha val="65000"/>
                    </a:srgbClr>
                  </a:innerShdw>
                </a:effectLst>
                <a:latin typeface="Rockwell" pitchFamily="18" charset="0"/>
              </a:rPr>
              <a:t> Pentecost </a:t>
            </a:r>
            <a:r>
              <a:rPr lang="en-US" sz="4800" b="1" dirty="0" smtClean="0">
                <a:ln w="1905">
                  <a:solidFill>
                    <a:schemeClr val="accent2">
                      <a:lumMod val="50000"/>
                    </a:schemeClr>
                  </a:solidFill>
                </a:ln>
                <a:solidFill>
                  <a:schemeClr val="accent2">
                    <a:lumMod val="60000"/>
                    <a:lumOff val="40000"/>
                  </a:schemeClr>
                </a:solidFill>
                <a:effectLst>
                  <a:glow rad="127000">
                    <a:srgbClr val="FFFF99"/>
                  </a:glow>
                  <a:innerShdw blurRad="69850" dist="43180" dir="5400000">
                    <a:srgbClr val="000000">
                      <a:alpha val="65000"/>
                    </a:srgbClr>
                  </a:innerShdw>
                </a:effectLst>
                <a:latin typeface="Rockwell" pitchFamily="18" charset="0"/>
              </a:rPr>
              <a:t>Count</a:t>
            </a:r>
            <a:r>
              <a:rPr lang="en-US" sz="4800" b="1" dirty="0" smtClean="0">
                <a:ln w="1905">
                  <a:solidFill>
                    <a:srgbClr val="5D2D2D"/>
                  </a:solidFill>
                </a:ln>
                <a:solidFill>
                  <a:srgbClr val="FF9933"/>
                </a:solidFill>
                <a:effectLst>
                  <a:glow rad="127000">
                    <a:srgbClr val="FFFF99"/>
                  </a:glow>
                  <a:innerShdw blurRad="69850" dist="43180" dir="5400000">
                    <a:srgbClr val="000000">
                      <a:alpha val="65000"/>
                    </a:srgbClr>
                  </a:innerShdw>
                </a:effectLst>
                <a:latin typeface="Rockwell" pitchFamily="18" charset="0"/>
              </a:rPr>
              <a:t> </a:t>
            </a:r>
            <a:r>
              <a:rPr lang="en-US" sz="4800" b="1" dirty="0" smtClean="0">
                <a:ln w="1905">
                  <a:solidFill>
                    <a:schemeClr val="accent2">
                      <a:lumMod val="50000"/>
                    </a:schemeClr>
                  </a:solidFill>
                </a:ln>
                <a:solidFill>
                  <a:schemeClr val="accent2">
                    <a:lumMod val="60000"/>
                    <a:lumOff val="40000"/>
                  </a:schemeClr>
                </a:solidFill>
                <a:effectLst>
                  <a:glow rad="127000">
                    <a:srgbClr val="FFFF99"/>
                  </a:glow>
                  <a:innerShdw blurRad="69850" dist="43180" dir="5400000">
                    <a:srgbClr val="000000">
                      <a:alpha val="65000"/>
                    </a:srgbClr>
                  </a:innerShdw>
                </a:effectLst>
                <a:latin typeface="Rockwell" pitchFamily="18" charset="0"/>
              </a:rPr>
              <a:t>In Torah</a:t>
            </a:r>
            <a:endParaRPr lang="en-US" sz="4800" b="1" cap="none" spc="0" dirty="0">
              <a:ln w="1905">
                <a:solidFill>
                  <a:schemeClr val="accent2">
                    <a:lumMod val="50000"/>
                  </a:schemeClr>
                </a:solidFill>
              </a:ln>
              <a:solidFill>
                <a:schemeClr val="accent2">
                  <a:lumMod val="60000"/>
                  <a:lumOff val="40000"/>
                </a:schemeClr>
              </a:solidFill>
              <a:effectLst>
                <a:glow rad="127000">
                  <a:srgbClr val="FFFF99"/>
                </a:glow>
                <a:innerShdw blurRad="69850" dist="43180" dir="5400000">
                  <a:srgbClr val="000000">
                    <a:alpha val="65000"/>
                  </a:srgbClr>
                </a:innerShdw>
              </a:effectLst>
              <a:latin typeface="Rockwell" pitchFamily="18" charset="0"/>
            </a:endParaRPr>
          </a:p>
        </p:txBody>
      </p:sp>
      <p:sp>
        <p:nvSpPr>
          <p:cNvPr id="3" name="Rectangle 2"/>
          <p:cNvSpPr/>
          <p:nvPr/>
        </p:nvSpPr>
        <p:spPr>
          <a:xfrm>
            <a:off x="513772" y="1039962"/>
            <a:ext cx="5670640" cy="5413020"/>
          </a:xfrm>
          <a:prstGeom prst="rect">
            <a:avLst/>
          </a:prstGeom>
          <a:solidFill>
            <a:schemeClr val="tx2">
              <a:alpha val="32000"/>
            </a:schemeClr>
          </a:solidFill>
          <a:scene3d>
            <a:camera prst="orthographicFront"/>
            <a:lightRig rig="threePt" dir="t"/>
          </a:scene3d>
          <a:sp3d>
            <a:bevelT w="152400" h="50800" prst="softRound"/>
          </a:sp3d>
        </p:spPr>
        <p:txBody>
          <a:bodyPr wrap="square">
            <a:spAutoFit/>
          </a:bodyPr>
          <a:lstStyle/>
          <a:p>
            <a:pPr>
              <a:lnSpc>
                <a:spcPct val="150000"/>
              </a:lnSpc>
            </a:pPr>
            <a:r>
              <a:rPr lang="en-US" sz="2800" b="1" dirty="0">
                <a:ln>
                  <a:solidFill>
                    <a:schemeClr val="tx1"/>
                  </a:solidFill>
                </a:ln>
                <a:solidFill>
                  <a:schemeClr val="accent2">
                    <a:lumMod val="60000"/>
                    <a:lumOff val="40000"/>
                  </a:schemeClr>
                </a:solidFill>
                <a:latin typeface="Comic Sans MS" pitchFamily="66" charset="0"/>
              </a:rPr>
              <a:t>Lev </a:t>
            </a:r>
            <a:r>
              <a:rPr lang="en-US" sz="2800" b="1" dirty="0" smtClean="0">
                <a:ln>
                  <a:solidFill>
                    <a:schemeClr val="tx1"/>
                  </a:solidFill>
                </a:ln>
                <a:solidFill>
                  <a:schemeClr val="accent2">
                    <a:lumMod val="60000"/>
                    <a:lumOff val="40000"/>
                  </a:schemeClr>
                </a:solidFill>
                <a:latin typeface="Comic Sans MS" pitchFamily="66" charset="0"/>
              </a:rPr>
              <a:t>23:10-11, 15-16  </a:t>
            </a:r>
            <a:r>
              <a:rPr lang="en-US" sz="2000" b="1" dirty="0" smtClean="0">
                <a:solidFill>
                  <a:srgbClr val="FFFFCC"/>
                </a:solidFill>
                <a:latin typeface="Comic Sans MS" pitchFamily="66" charset="0"/>
              </a:rPr>
              <a:t/>
            </a:r>
            <a:br>
              <a:rPr lang="en-US" sz="2000" b="1" dirty="0" smtClean="0">
                <a:solidFill>
                  <a:srgbClr val="FFFFCC"/>
                </a:solidFill>
                <a:latin typeface="Comic Sans MS" pitchFamily="66" charset="0"/>
              </a:rPr>
            </a:br>
            <a:r>
              <a:rPr lang="en-US" sz="1050" b="1" dirty="0" smtClean="0">
                <a:solidFill>
                  <a:srgbClr val="FFFFCC"/>
                </a:solidFill>
                <a:latin typeface="Comic Sans MS" pitchFamily="66" charset="0"/>
              </a:rPr>
              <a:t/>
            </a:r>
            <a:br>
              <a:rPr lang="en-US" sz="1050" b="1" dirty="0" smtClean="0">
                <a:solidFill>
                  <a:srgbClr val="FFFFCC"/>
                </a:solidFill>
                <a:latin typeface="Comic Sans MS" pitchFamily="66" charset="0"/>
              </a:rPr>
            </a:br>
            <a:r>
              <a:rPr lang="en-US" sz="2000" b="1" dirty="0" smtClean="0">
                <a:solidFill>
                  <a:schemeClr val="accent2">
                    <a:lumMod val="60000"/>
                    <a:lumOff val="40000"/>
                  </a:schemeClr>
                </a:solidFill>
                <a:effectLst>
                  <a:glow rad="177800">
                    <a:schemeClr val="tx2"/>
                  </a:glow>
                </a:effectLst>
                <a:latin typeface="Comic Sans MS" pitchFamily="66" charset="0"/>
              </a:rPr>
              <a:t>10</a:t>
            </a:r>
            <a:r>
              <a:rPr lang="en-US" sz="2000" b="1" dirty="0" smtClean="0">
                <a:solidFill>
                  <a:srgbClr val="FFFFCC"/>
                </a:solidFill>
                <a:effectLst>
                  <a:glow rad="177800">
                    <a:schemeClr val="tx2"/>
                  </a:glow>
                </a:effectLst>
                <a:latin typeface="Comic Sans MS" pitchFamily="66" charset="0"/>
              </a:rPr>
              <a:t> </a:t>
            </a:r>
            <a:r>
              <a:rPr lang="en-US" sz="2000" b="1" dirty="0" smtClean="0">
                <a:ln>
                  <a:solidFill>
                    <a:srgbClr val="FF9933"/>
                  </a:solidFill>
                </a:ln>
                <a:solidFill>
                  <a:srgbClr val="FFFFCC"/>
                </a:solidFill>
                <a:effectLst>
                  <a:glow rad="177800">
                    <a:schemeClr val="tx2"/>
                  </a:glow>
                </a:effectLst>
                <a:latin typeface="Comic Sans MS" pitchFamily="66" charset="0"/>
              </a:rPr>
              <a:t>When </a:t>
            </a:r>
            <a:r>
              <a:rPr lang="en-US" sz="2000" b="1" dirty="0">
                <a:ln>
                  <a:solidFill>
                    <a:srgbClr val="FF9933"/>
                  </a:solidFill>
                </a:ln>
                <a:solidFill>
                  <a:srgbClr val="FFFFCC"/>
                </a:solidFill>
                <a:effectLst>
                  <a:glow rad="177800">
                    <a:schemeClr val="tx2"/>
                  </a:glow>
                </a:effectLst>
                <a:latin typeface="Comic Sans MS" pitchFamily="66" charset="0"/>
              </a:rPr>
              <a:t>ye be come into the land which I give unto you, and shall reap the harvest thereof, then ye shall bring a sheaf of the </a:t>
            </a:r>
            <a:r>
              <a:rPr lang="en-US" sz="2000" b="1" dirty="0" err="1">
                <a:ln>
                  <a:solidFill>
                    <a:srgbClr val="FF9933"/>
                  </a:solidFill>
                </a:ln>
                <a:solidFill>
                  <a:srgbClr val="FFFFCC"/>
                </a:solidFill>
                <a:effectLst>
                  <a:glow rad="177800">
                    <a:schemeClr val="tx2"/>
                  </a:glow>
                </a:effectLst>
                <a:latin typeface="Comic Sans MS" pitchFamily="66" charset="0"/>
              </a:rPr>
              <a:t>firstfruits</a:t>
            </a:r>
            <a:r>
              <a:rPr lang="en-US" sz="2000" b="1" dirty="0">
                <a:ln>
                  <a:solidFill>
                    <a:srgbClr val="FF9933"/>
                  </a:solidFill>
                </a:ln>
                <a:solidFill>
                  <a:srgbClr val="FFFFCC"/>
                </a:solidFill>
                <a:effectLst>
                  <a:glow rad="177800">
                    <a:schemeClr val="tx2"/>
                  </a:glow>
                </a:effectLst>
                <a:latin typeface="Comic Sans MS" pitchFamily="66" charset="0"/>
              </a:rPr>
              <a:t> of your harvest unto the priest</a:t>
            </a:r>
            <a:r>
              <a:rPr lang="en-US" sz="2000" b="1" dirty="0" smtClean="0">
                <a:ln>
                  <a:solidFill>
                    <a:srgbClr val="FF9933"/>
                  </a:solidFill>
                </a:ln>
                <a:solidFill>
                  <a:srgbClr val="FFFFCC"/>
                </a:solidFill>
                <a:effectLst>
                  <a:glow rad="177800">
                    <a:schemeClr val="tx2"/>
                  </a:glow>
                </a:effectLst>
                <a:latin typeface="Comic Sans MS" pitchFamily="66" charset="0"/>
              </a:rPr>
              <a:t>:</a:t>
            </a:r>
          </a:p>
          <a:p>
            <a:pPr>
              <a:lnSpc>
                <a:spcPct val="150000"/>
              </a:lnSpc>
            </a:pPr>
            <a:endParaRPr lang="en-US" sz="1200" b="1" dirty="0">
              <a:solidFill>
                <a:srgbClr val="FFFFCC"/>
              </a:solidFill>
              <a:effectLst>
                <a:glow rad="177800">
                  <a:schemeClr val="tx2"/>
                </a:glow>
              </a:effectLst>
              <a:latin typeface="Comic Sans MS" pitchFamily="66" charset="0"/>
            </a:endParaRPr>
          </a:p>
          <a:p>
            <a:pPr>
              <a:lnSpc>
                <a:spcPct val="150000"/>
              </a:lnSpc>
            </a:pPr>
            <a:r>
              <a:rPr lang="en-US" sz="2000" b="1" dirty="0">
                <a:solidFill>
                  <a:schemeClr val="accent2">
                    <a:lumMod val="60000"/>
                    <a:lumOff val="40000"/>
                  </a:schemeClr>
                </a:solidFill>
                <a:effectLst>
                  <a:glow rad="177800">
                    <a:schemeClr val="tx2"/>
                  </a:glow>
                </a:effectLst>
                <a:latin typeface="Comic Sans MS" pitchFamily="66" charset="0"/>
              </a:rPr>
              <a:t>11</a:t>
            </a:r>
            <a:r>
              <a:rPr lang="en-US" sz="2000" b="1" dirty="0">
                <a:solidFill>
                  <a:srgbClr val="FFFFCC"/>
                </a:solidFill>
                <a:effectLst>
                  <a:glow rad="177800">
                    <a:schemeClr val="tx2"/>
                  </a:glow>
                </a:effectLst>
                <a:latin typeface="Comic Sans MS" pitchFamily="66" charset="0"/>
              </a:rPr>
              <a:t> </a:t>
            </a:r>
            <a:r>
              <a:rPr lang="en-US" sz="2000" b="1" dirty="0" smtClean="0">
                <a:ln>
                  <a:solidFill>
                    <a:srgbClr val="FF9933"/>
                  </a:solidFill>
                </a:ln>
                <a:solidFill>
                  <a:srgbClr val="FFFFCC"/>
                </a:solidFill>
                <a:effectLst>
                  <a:glow rad="177800">
                    <a:schemeClr val="tx2"/>
                  </a:glow>
                </a:effectLst>
                <a:latin typeface="Comic Sans MS" pitchFamily="66" charset="0"/>
              </a:rPr>
              <a:t>And </a:t>
            </a:r>
            <a:r>
              <a:rPr lang="en-US" sz="2000" b="1" dirty="0">
                <a:ln>
                  <a:solidFill>
                    <a:srgbClr val="FF9933"/>
                  </a:solidFill>
                </a:ln>
                <a:solidFill>
                  <a:srgbClr val="FFFFCC"/>
                </a:solidFill>
                <a:effectLst>
                  <a:glow rad="177800">
                    <a:schemeClr val="tx2"/>
                  </a:glow>
                </a:effectLst>
                <a:latin typeface="Comic Sans MS" pitchFamily="66" charset="0"/>
              </a:rPr>
              <a:t>he shall wave the sheaf before </a:t>
            </a:r>
            <a:r>
              <a:rPr lang="en-US" sz="2000" b="1" dirty="0" smtClean="0">
                <a:ln>
                  <a:solidFill>
                    <a:srgbClr val="FF9933"/>
                  </a:solidFill>
                </a:ln>
                <a:solidFill>
                  <a:srgbClr val="FFFFCC"/>
                </a:solidFill>
                <a:effectLst>
                  <a:glow rad="177800">
                    <a:schemeClr val="tx2"/>
                  </a:glow>
                </a:effectLst>
                <a:latin typeface="Comic Sans MS" pitchFamily="66" charset="0"/>
              </a:rPr>
              <a:t> </a:t>
            </a:r>
            <a:r>
              <a:rPr lang="en-US" sz="2000" b="1" dirty="0">
                <a:ln>
                  <a:solidFill>
                    <a:schemeClr val="accent1">
                      <a:lumMod val="60000"/>
                      <a:lumOff val="40000"/>
                    </a:schemeClr>
                  </a:solidFill>
                </a:ln>
                <a:solidFill>
                  <a:schemeClr val="accent1">
                    <a:lumMod val="60000"/>
                    <a:lumOff val="40000"/>
                  </a:schemeClr>
                </a:solidFill>
                <a:effectLst>
                  <a:glow rad="177800">
                    <a:schemeClr val="tx2"/>
                  </a:glow>
                </a:effectLst>
                <a:latin typeface="Comic Sans MS" pitchFamily="66" charset="0"/>
              </a:rPr>
              <a:t>Yahuah,</a:t>
            </a:r>
            <a:r>
              <a:rPr lang="en-US" sz="2000" b="1" dirty="0" smtClean="0">
                <a:ln>
                  <a:solidFill>
                    <a:srgbClr val="FF9933"/>
                  </a:solidFill>
                </a:ln>
                <a:solidFill>
                  <a:srgbClr val="FFFFCC"/>
                </a:solidFill>
                <a:effectLst>
                  <a:glow rad="177800">
                    <a:schemeClr val="tx2"/>
                  </a:glow>
                </a:effectLst>
                <a:latin typeface="Comic Sans MS" pitchFamily="66" charset="0"/>
              </a:rPr>
              <a:t> </a:t>
            </a:r>
            <a:r>
              <a:rPr lang="en-US" sz="2000" b="1" dirty="0">
                <a:ln>
                  <a:solidFill>
                    <a:srgbClr val="FF9933"/>
                  </a:solidFill>
                </a:ln>
                <a:solidFill>
                  <a:srgbClr val="FFFFCC"/>
                </a:solidFill>
                <a:effectLst>
                  <a:glow rad="177800">
                    <a:schemeClr val="tx2"/>
                  </a:glow>
                </a:effectLst>
                <a:latin typeface="Comic Sans MS" pitchFamily="66" charset="0"/>
              </a:rPr>
              <a:t>to be accepted for you: on the morrow after the </a:t>
            </a:r>
            <a:r>
              <a:rPr lang="en-US" sz="2000" b="1" dirty="0" err="1">
                <a:ln>
                  <a:solidFill>
                    <a:srgbClr val="FF9933"/>
                  </a:solidFill>
                </a:ln>
                <a:solidFill>
                  <a:srgbClr val="FFFFCC"/>
                </a:solidFill>
                <a:effectLst>
                  <a:glow rad="177800">
                    <a:schemeClr val="tx2"/>
                  </a:glow>
                </a:effectLst>
                <a:latin typeface="Comic Sans MS" pitchFamily="66" charset="0"/>
              </a:rPr>
              <a:t>sabbath</a:t>
            </a:r>
            <a:r>
              <a:rPr lang="en-US" sz="2000" b="1" dirty="0">
                <a:ln>
                  <a:solidFill>
                    <a:srgbClr val="FF9933"/>
                  </a:solidFill>
                </a:ln>
                <a:solidFill>
                  <a:srgbClr val="FFFFCC"/>
                </a:solidFill>
                <a:effectLst>
                  <a:glow rad="177800">
                    <a:schemeClr val="tx2"/>
                  </a:glow>
                </a:effectLst>
                <a:latin typeface="Comic Sans MS" pitchFamily="66" charset="0"/>
              </a:rPr>
              <a:t> the priest shall wave it</a:t>
            </a:r>
            <a:r>
              <a:rPr lang="en-US" sz="2000" b="1" dirty="0" smtClean="0">
                <a:ln>
                  <a:solidFill>
                    <a:srgbClr val="FF9933"/>
                  </a:solidFill>
                </a:ln>
                <a:solidFill>
                  <a:srgbClr val="FFFFCC"/>
                </a:solidFill>
                <a:effectLst>
                  <a:glow rad="177800">
                    <a:schemeClr val="tx2"/>
                  </a:glow>
                </a:effectLst>
                <a:latin typeface="Comic Sans MS" pitchFamily="66" charset="0"/>
              </a:rPr>
              <a:t>.</a:t>
            </a:r>
          </a:p>
          <a:p>
            <a:pPr>
              <a:lnSpc>
                <a:spcPct val="150000"/>
              </a:lnSpc>
            </a:pPr>
            <a:endParaRPr lang="en-US" sz="2000" b="1" dirty="0">
              <a:solidFill>
                <a:srgbClr val="FFFFCC"/>
              </a:solidFill>
              <a:effectLst>
                <a:glow rad="177800">
                  <a:schemeClr val="tx2"/>
                </a:glow>
              </a:effectLst>
              <a:latin typeface="Comic Sans MS" pitchFamily="66" charset="0"/>
            </a:endParaRPr>
          </a:p>
        </p:txBody>
      </p:sp>
      <p:sp>
        <p:nvSpPr>
          <p:cNvPr id="4" name="Slide Number Placeholder 3"/>
          <p:cNvSpPr txBox="1">
            <a:spLocks/>
          </p:cNvSpPr>
          <p:nvPr/>
        </p:nvSpPr>
        <p:spPr>
          <a:xfrm>
            <a:off x="11580153" y="6456069"/>
            <a:ext cx="549797"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1FEFA0A-2F20-4B60-98C6-5FFDA469AA1C}" type="slidenum">
              <a:rPr lang="en-US" b="1" smtClean="0">
                <a:solidFill>
                  <a:srgbClr val="FFFFCC"/>
                </a:solidFill>
              </a:rPr>
              <a:pPr/>
              <a:t>19</a:t>
            </a:fld>
            <a:endParaRPr lang="en-US" b="1" dirty="0">
              <a:solidFill>
                <a:srgbClr val="FFFFCC"/>
              </a:solidFill>
            </a:endParaRPr>
          </a:p>
        </p:txBody>
      </p:sp>
      <p:sp>
        <p:nvSpPr>
          <p:cNvPr id="5" name="Rectangle 4"/>
          <p:cNvSpPr/>
          <p:nvPr/>
        </p:nvSpPr>
        <p:spPr>
          <a:xfrm>
            <a:off x="6347176" y="1039962"/>
            <a:ext cx="5670640" cy="5447645"/>
          </a:xfrm>
          <a:prstGeom prst="rect">
            <a:avLst/>
          </a:prstGeom>
          <a:solidFill>
            <a:schemeClr val="tx2">
              <a:alpha val="32000"/>
            </a:schemeClr>
          </a:solidFill>
          <a:scene3d>
            <a:camera prst="orthographicFront"/>
            <a:lightRig rig="threePt" dir="t"/>
          </a:scene3d>
          <a:sp3d>
            <a:bevelT w="152400" h="50800" prst="softRound"/>
          </a:sp3d>
        </p:spPr>
        <p:txBody>
          <a:bodyPr wrap="square">
            <a:spAutoFit/>
          </a:bodyPr>
          <a:lstStyle/>
          <a:p>
            <a:pPr marL="457200" indent="-457200">
              <a:lnSpc>
                <a:spcPct val="150000"/>
              </a:lnSpc>
              <a:buAutoNum type="arabicPlain" startAt="15"/>
            </a:pPr>
            <a:r>
              <a:rPr lang="en-US" sz="2000" b="1" dirty="0" smtClean="0">
                <a:ln>
                  <a:solidFill>
                    <a:srgbClr val="FF9933"/>
                  </a:solidFill>
                </a:ln>
                <a:solidFill>
                  <a:srgbClr val="FFFFCC"/>
                </a:solidFill>
                <a:effectLst>
                  <a:glow rad="177800">
                    <a:schemeClr val="tx2"/>
                  </a:glow>
                </a:effectLst>
                <a:latin typeface="Comic Sans MS" pitchFamily="66" charset="0"/>
              </a:rPr>
              <a:t>And </a:t>
            </a:r>
            <a:r>
              <a:rPr lang="en-US" sz="2000" b="1" dirty="0">
                <a:ln>
                  <a:solidFill>
                    <a:srgbClr val="FF9933"/>
                  </a:solidFill>
                </a:ln>
                <a:solidFill>
                  <a:srgbClr val="FFFFCC"/>
                </a:solidFill>
                <a:effectLst>
                  <a:glow rad="177800">
                    <a:schemeClr val="tx2"/>
                  </a:glow>
                </a:effectLst>
                <a:latin typeface="Comic Sans MS" pitchFamily="66" charset="0"/>
              </a:rPr>
              <a:t>ye shall count unto you from the morrow after the </a:t>
            </a:r>
            <a:r>
              <a:rPr lang="en-US" sz="2000" b="1" dirty="0" err="1">
                <a:ln>
                  <a:solidFill>
                    <a:srgbClr val="FF9933"/>
                  </a:solidFill>
                </a:ln>
                <a:solidFill>
                  <a:srgbClr val="FFFFCC"/>
                </a:solidFill>
                <a:effectLst>
                  <a:glow rad="177800">
                    <a:schemeClr val="tx2"/>
                  </a:glow>
                </a:effectLst>
                <a:latin typeface="Comic Sans MS" pitchFamily="66" charset="0"/>
              </a:rPr>
              <a:t>sabbath</a:t>
            </a:r>
            <a:r>
              <a:rPr lang="en-US" sz="2000" b="1" dirty="0">
                <a:ln>
                  <a:solidFill>
                    <a:srgbClr val="FF9933"/>
                  </a:solidFill>
                </a:ln>
                <a:solidFill>
                  <a:srgbClr val="FFFFCC"/>
                </a:solidFill>
                <a:effectLst>
                  <a:glow rad="177800">
                    <a:schemeClr val="tx2"/>
                  </a:glow>
                </a:effectLst>
                <a:latin typeface="Comic Sans MS" pitchFamily="66" charset="0"/>
              </a:rPr>
              <a:t>, from the day that ye brought the sheaf of the wave offering; </a:t>
            </a:r>
            <a:r>
              <a:rPr lang="en-US" sz="2000" b="1" u="sng" dirty="0">
                <a:ln>
                  <a:solidFill>
                    <a:srgbClr val="FF9933"/>
                  </a:solidFill>
                </a:ln>
                <a:solidFill>
                  <a:srgbClr val="FFFFCC"/>
                </a:solidFill>
                <a:effectLst>
                  <a:glow rad="177800">
                    <a:schemeClr val="tx2"/>
                  </a:glow>
                </a:effectLst>
                <a:latin typeface="Comic Sans MS" pitchFamily="66" charset="0"/>
              </a:rPr>
              <a:t>seven sabbaths shall be complete</a:t>
            </a:r>
            <a:r>
              <a:rPr lang="en-US" sz="2000" b="1" dirty="0" smtClean="0">
                <a:ln>
                  <a:solidFill>
                    <a:srgbClr val="FF9933"/>
                  </a:solidFill>
                </a:ln>
                <a:solidFill>
                  <a:srgbClr val="FFFFCC"/>
                </a:solidFill>
                <a:effectLst>
                  <a:glow rad="177800">
                    <a:schemeClr val="tx2"/>
                  </a:glow>
                </a:effectLst>
                <a:latin typeface="Comic Sans MS" pitchFamily="66" charset="0"/>
              </a:rPr>
              <a:t>:  </a:t>
            </a:r>
            <a:r>
              <a:rPr lang="en-US" sz="2000" b="1" dirty="0" smtClean="0">
                <a:ln>
                  <a:solidFill>
                    <a:srgbClr val="5D2D2D"/>
                  </a:solidFill>
                </a:ln>
                <a:solidFill>
                  <a:srgbClr val="FFFF00"/>
                </a:solidFill>
                <a:effectLst>
                  <a:glow rad="177800">
                    <a:schemeClr val="tx2"/>
                  </a:glow>
                </a:effectLst>
                <a:latin typeface="Comic Sans MS" pitchFamily="66" charset="0"/>
              </a:rPr>
              <a:t>(Would that be 7 x 7 = 49 days for the first part of the count?)</a:t>
            </a:r>
            <a:endParaRPr lang="en-US" sz="2000" b="1" dirty="0">
              <a:ln>
                <a:solidFill>
                  <a:srgbClr val="FF9933"/>
                </a:solidFill>
              </a:ln>
              <a:solidFill>
                <a:srgbClr val="FFFFCC"/>
              </a:solidFill>
              <a:effectLst>
                <a:glow rad="177800">
                  <a:schemeClr val="tx2"/>
                </a:glow>
              </a:effectLst>
              <a:latin typeface="Comic Sans MS" pitchFamily="66" charset="0"/>
            </a:endParaRPr>
          </a:p>
          <a:p>
            <a:pPr>
              <a:lnSpc>
                <a:spcPct val="150000"/>
              </a:lnSpc>
            </a:pPr>
            <a:endParaRPr lang="en-US" sz="1200" b="1" dirty="0">
              <a:solidFill>
                <a:srgbClr val="FFFFCC"/>
              </a:solidFill>
              <a:effectLst>
                <a:glow rad="177800">
                  <a:schemeClr val="tx2"/>
                </a:glow>
              </a:effectLst>
              <a:latin typeface="Comic Sans MS" pitchFamily="66" charset="0"/>
            </a:endParaRPr>
          </a:p>
          <a:p>
            <a:pPr marL="457200" indent="-457200">
              <a:lnSpc>
                <a:spcPct val="150000"/>
              </a:lnSpc>
              <a:buAutoNum type="arabicPlain" startAt="16"/>
            </a:pPr>
            <a:r>
              <a:rPr lang="en-US" sz="2000" b="1" dirty="0" smtClean="0">
                <a:ln>
                  <a:solidFill>
                    <a:srgbClr val="FF9933"/>
                  </a:solidFill>
                </a:ln>
                <a:solidFill>
                  <a:srgbClr val="FFFFCC"/>
                </a:solidFill>
                <a:effectLst>
                  <a:glow rad="177800">
                    <a:schemeClr val="tx2"/>
                  </a:glow>
                </a:effectLst>
                <a:latin typeface="Comic Sans MS" pitchFamily="66" charset="0"/>
              </a:rPr>
              <a:t>Even </a:t>
            </a:r>
            <a:r>
              <a:rPr lang="en-US" sz="2000" b="1" dirty="0">
                <a:ln>
                  <a:solidFill>
                    <a:srgbClr val="FF9933"/>
                  </a:solidFill>
                </a:ln>
                <a:solidFill>
                  <a:srgbClr val="FFFFCC"/>
                </a:solidFill>
                <a:effectLst>
                  <a:glow rad="177800">
                    <a:schemeClr val="tx2"/>
                  </a:glow>
                </a:effectLst>
                <a:latin typeface="Comic Sans MS" pitchFamily="66" charset="0"/>
              </a:rPr>
              <a:t>unto the morrow </a:t>
            </a:r>
            <a:r>
              <a:rPr lang="en-US" sz="2000" b="1" u="sng" dirty="0">
                <a:ln>
                  <a:solidFill>
                    <a:srgbClr val="C00000"/>
                  </a:solidFill>
                </a:ln>
                <a:solidFill>
                  <a:srgbClr val="FF0000"/>
                </a:solidFill>
                <a:effectLst>
                  <a:glow rad="177800">
                    <a:schemeClr val="tx2"/>
                  </a:glow>
                </a:effectLst>
                <a:latin typeface="Comic Sans MS" pitchFamily="66" charset="0"/>
              </a:rPr>
              <a:t>after</a:t>
            </a:r>
            <a:r>
              <a:rPr lang="en-US" sz="2000" b="1" dirty="0">
                <a:ln>
                  <a:solidFill>
                    <a:srgbClr val="FF9933"/>
                  </a:solidFill>
                </a:ln>
                <a:solidFill>
                  <a:srgbClr val="FFFFCC"/>
                </a:solidFill>
                <a:effectLst>
                  <a:glow rad="177800">
                    <a:schemeClr val="tx2"/>
                  </a:glow>
                </a:effectLst>
                <a:latin typeface="Comic Sans MS" pitchFamily="66" charset="0"/>
              </a:rPr>
              <a:t> the seventh </a:t>
            </a:r>
            <a:r>
              <a:rPr lang="en-US" sz="2000" b="1" dirty="0" smtClean="0">
                <a:ln>
                  <a:solidFill>
                    <a:srgbClr val="FF9933"/>
                  </a:solidFill>
                </a:ln>
                <a:solidFill>
                  <a:srgbClr val="FFFFCC"/>
                </a:solidFill>
                <a:effectLst>
                  <a:glow rad="177800">
                    <a:schemeClr val="tx2"/>
                  </a:glow>
                </a:effectLst>
                <a:latin typeface="Comic Sans MS" pitchFamily="66" charset="0"/>
              </a:rPr>
              <a:t>Sabbath </a:t>
            </a:r>
            <a:r>
              <a:rPr lang="en-US" sz="2000" b="1" dirty="0" smtClean="0">
                <a:ln>
                  <a:solidFill>
                    <a:srgbClr val="5D2D2D"/>
                  </a:solidFill>
                </a:ln>
                <a:solidFill>
                  <a:srgbClr val="FFFF00"/>
                </a:solidFill>
                <a:effectLst>
                  <a:glow rad="177800">
                    <a:schemeClr val="tx2"/>
                  </a:glow>
                </a:effectLst>
                <a:latin typeface="Comic Sans MS" pitchFamily="66" charset="0"/>
              </a:rPr>
              <a:t>[The 49</a:t>
            </a:r>
            <a:r>
              <a:rPr lang="en-US" sz="2000" b="1" baseline="30000" dirty="0" smtClean="0">
                <a:ln>
                  <a:solidFill>
                    <a:srgbClr val="5D2D2D"/>
                  </a:solidFill>
                </a:ln>
                <a:solidFill>
                  <a:srgbClr val="FFFF00"/>
                </a:solidFill>
                <a:effectLst>
                  <a:glow rad="177800">
                    <a:schemeClr val="tx2"/>
                  </a:glow>
                </a:effectLst>
                <a:latin typeface="Comic Sans MS" pitchFamily="66" charset="0"/>
              </a:rPr>
              <a:t>th</a:t>
            </a:r>
            <a:r>
              <a:rPr lang="en-US" sz="2000" b="1" dirty="0" smtClean="0">
                <a:ln>
                  <a:solidFill>
                    <a:srgbClr val="5D2D2D"/>
                  </a:solidFill>
                </a:ln>
                <a:solidFill>
                  <a:srgbClr val="FFFF00"/>
                </a:solidFill>
                <a:effectLst>
                  <a:glow rad="177800">
                    <a:schemeClr val="tx2"/>
                  </a:glow>
                </a:effectLst>
                <a:latin typeface="Comic Sans MS" pitchFamily="66" charset="0"/>
              </a:rPr>
              <a:t> day?]</a:t>
            </a:r>
            <a:r>
              <a:rPr lang="en-US" sz="2000" b="1" dirty="0" smtClean="0">
                <a:ln>
                  <a:solidFill>
                    <a:srgbClr val="FF9933"/>
                  </a:solidFill>
                </a:ln>
                <a:solidFill>
                  <a:srgbClr val="FFFFCC"/>
                </a:solidFill>
                <a:effectLst>
                  <a:glow rad="177800">
                    <a:schemeClr val="tx2"/>
                  </a:glow>
                </a:effectLst>
                <a:latin typeface="Comic Sans MS" pitchFamily="66" charset="0"/>
              </a:rPr>
              <a:t> </a:t>
            </a:r>
            <a:r>
              <a:rPr lang="en-US" sz="2000" b="1" dirty="0">
                <a:ln>
                  <a:solidFill>
                    <a:srgbClr val="FF9933"/>
                  </a:solidFill>
                </a:ln>
                <a:solidFill>
                  <a:srgbClr val="FFFFCC"/>
                </a:solidFill>
                <a:effectLst>
                  <a:glow rad="177800">
                    <a:schemeClr val="tx2"/>
                  </a:glow>
                </a:effectLst>
                <a:latin typeface="Comic Sans MS" pitchFamily="66" charset="0"/>
              </a:rPr>
              <a:t>shall ye number fifty day</a:t>
            </a:r>
            <a:r>
              <a:rPr lang="en-US" sz="2000" b="1" dirty="0">
                <a:ln>
                  <a:solidFill>
                    <a:srgbClr val="0000FF"/>
                  </a:solidFill>
                </a:ln>
                <a:solidFill>
                  <a:srgbClr val="FFFFCC"/>
                </a:solidFill>
                <a:effectLst>
                  <a:glow rad="177800">
                    <a:srgbClr val="FFCCFF"/>
                  </a:glow>
                </a:effectLst>
                <a:latin typeface="Comic Sans MS" pitchFamily="66" charset="0"/>
              </a:rPr>
              <a:t>s</a:t>
            </a:r>
            <a:r>
              <a:rPr lang="en-US" sz="1200" b="1" dirty="0">
                <a:ln>
                  <a:solidFill>
                    <a:srgbClr val="0000FF"/>
                  </a:solidFill>
                </a:ln>
                <a:solidFill>
                  <a:srgbClr val="FFFFCC"/>
                </a:solidFill>
                <a:effectLst>
                  <a:glow rad="177800">
                    <a:srgbClr val="FFCCFF"/>
                  </a:glow>
                </a:effectLst>
                <a:latin typeface="Comic Sans MS" pitchFamily="66" charset="0"/>
              </a:rPr>
              <a:t> </a:t>
            </a:r>
            <a:r>
              <a:rPr lang="en-US" sz="1600" b="1" dirty="0">
                <a:ln>
                  <a:solidFill>
                    <a:srgbClr val="FF9933"/>
                  </a:solidFill>
                </a:ln>
                <a:solidFill>
                  <a:srgbClr val="FFFFCC"/>
                </a:solidFill>
                <a:effectLst>
                  <a:glow rad="177800">
                    <a:schemeClr val="tx2"/>
                  </a:glow>
                </a:effectLst>
                <a:latin typeface="Comic Sans MS" pitchFamily="66" charset="0"/>
              </a:rPr>
              <a:t>;</a:t>
            </a:r>
            <a:r>
              <a:rPr lang="en-US" sz="2000" b="1" dirty="0" smtClean="0">
                <a:ln>
                  <a:solidFill>
                    <a:srgbClr val="FF9933"/>
                  </a:solidFill>
                </a:ln>
                <a:solidFill>
                  <a:srgbClr val="FFFFCC"/>
                </a:solidFill>
                <a:effectLst>
                  <a:glow rad="177800">
                    <a:schemeClr val="tx2"/>
                  </a:glow>
                </a:effectLst>
                <a:latin typeface="Comic Sans MS" pitchFamily="66" charset="0"/>
              </a:rPr>
              <a:t> </a:t>
            </a:r>
            <a:r>
              <a:rPr lang="en-US" sz="2000" b="1" dirty="0" smtClean="0">
                <a:ln>
                  <a:solidFill>
                    <a:srgbClr val="5D2D2D"/>
                  </a:solidFill>
                </a:ln>
                <a:solidFill>
                  <a:srgbClr val="FFFF00"/>
                </a:solidFill>
                <a:effectLst>
                  <a:glow rad="177800">
                    <a:schemeClr val="tx2"/>
                  </a:glow>
                </a:effectLst>
                <a:latin typeface="Comic Sans MS" pitchFamily="66" charset="0"/>
              </a:rPr>
              <a:t>(Add another 50 days?  </a:t>
            </a:r>
            <a:r>
              <a:rPr lang="en-US" sz="2000" b="1" dirty="0" err="1">
                <a:ln>
                  <a:solidFill>
                    <a:srgbClr val="5D2D2D"/>
                  </a:solidFill>
                </a:ln>
                <a:solidFill>
                  <a:srgbClr val="FFFF00"/>
                </a:solidFill>
                <a:effectLst>
                  <a:glow rad="177800">
                    <a:schemeClr val="tx2"/>
                  </a:glow>
                </a:effectLst>
                <a:latin typeface="Comic Sans MS" pitchFamily="66" charset="0"/>
              </a:rPr>
              <a:t>e</a:t>
            </a:r>
            <a:r>
              <a:rPr lang="en-US" sz="2000" b="1" dirty="0" err="1" smtClean="0">
                <a:ln>
                  <a:solidFill>
                    <a:srgbClr val="5D2D2D"/>
                  </a:solidFill>
                </a:ln>
                <a:solidFill>
                  <a:srgbClr val="FFFF00"/>
                </a:solidFill>
                <a:effectLst>
                  <a:glow rad="177800">
                    <a:schemeClr val="tx2"/>
                  </a:glow>
                </a:effectLst>
                <a:latin typeface="Comic Sans MS" pitchFamily="66" charset="0"/>
              </a:rPr>
              <a:t>g</a:t>
            </a:r>
            <a:r>
              <a:rPr lang="en-US" sz="2000" b="1" dirty="0" smtClean="0">
                <a:ln>
                  <a:solidFill>
                    <a:srgbClr val="5D2D2D"/>
                  </a:solidFill>
                </a:ln>
                <a:solidFill>
                  <a:srgbClr val="FFFF00"/>
                </a:solidFill>
                <a:effectLst>
                  <a:glow rad="177800">
                    <a:schemeClr val="tx2"/>
                  </a:glow>
                </a:effectLst>
                <a:latin typeface="Comic Sans MS" pitchFamily="66" charset="0"/>
              </a:rPr>
              <a:t>:  Could a 99 day Omer Count be true after what was discovered??)</a:t>
            </a:r>
            <a:endParaRPr lang="en-US" sz="2000" b="1" dirty="0">
              <a:ln>
                <a:solidFill>
                  <a:srgbClr val="FF9933"/>
                </a:solidFill>
              </a:ln>
              <a:solidFill>
                <a:srgbClr val="FFFFCC"/>
              </a:solidFill>
              <a:effectLst>
                <a:glow rad="177800">
                  <a:schemeClr val="tx2"/>
                </a:glow>
              </a:effectLst>
              <a:latin typeface="Comic Sans MS" pitchFamily="66" charset="0"/>
            </a:endParaRPr>
          </a:p>
        </p:txBody>
      </p:sp>
      <p:sp>
        <p:nvSpPr>
          <p:cNvPr id="6" name="Cloud Callout 5"/>
          <p:cNvSpPr/>
          <p:nvPr/>
        </p:nvSpPr>
        <p:spPr>
          <a:xfrm rot="20929849">
            <a:off x="176225" y="1286160"/>
            <a:ext cx="6466400" cy="3466478"/>
          </a:xfrm>
          <a:prstGeom prst="cloudCallout">
            <a:avLst>
              <a:gd name="adj1" fmla="val 46540"/>
              <a:gd name="adj2" fmla="val 47686"/>
            </a:avLst>
          </a:prstGeom>
          <a:solidFill>
            <a:srgbClr val="FFCCFF"/>
          </a:solidFill>
          <a:ln w="76200">
            <a:solidFill>
              <a:srgbClr val="00FFCC"/>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rgbClr val="9900FF"/>
                </a:solidFill>
                <a:latin typeface="Times New Roman" panose="02020603050405020304" pitchFamily="18" charset="0"/>
                <a:ea typeface="Calibri" panose="020F0502020204030204" pitchFamily="34" charset="0"/>
              </a:rPr>
              <a:t>  </a:t>
            </a:r>
            <a:endParaRPr lang="en-CA" sz="3600" dirty="0"/>
          </a:p>
        </p:txBody>
      </p:sp>
      <p:pic>
        <p:nvPicPr>
          <p:cNvPr id="7" name="Picture 6" descr="C:\Users\Rae\Desktop\Art on Desktop\white man clip art\3d white people\light bulb png.png"/>
          <p:cNvPicPr>
            <a:picLocks noChangeAspect="1" noChangeArrowheads="1"/>
          </p:cNvPicPr>
          <p:nvPr/>
        </p:nvPicPr>
        <p:blipFill rotWithShape="1">
          <a:blip r:embed="rId3">
            <a:extLst>
              <a:ext uri="{28A0092B-C50C-407E-A947-70E740481C1C}">
                <a14:useLocalDpi xmlns:a14="http://schemas.microsoft.com/office/drawing/2010/main" val="0"/>
              </a:ext>
            </a:extLst>
          </a:blip>
          <a:srcRect l="23931" t="1544" r="23906" b="933"/>
          <a:stretch/>
        </p:blipFill>
        <p:spPr bwMode="auto">
          <a:xfrm flipH="1">
            <a:off x="9244140" y="116632"/>
            <a:ext cx="2769799" cy="495354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rot="20816574">
            <a:off x="527192" y="1605357"/>
            <a:ext cx="6092825" cy="3046988"/>
          </a:xfrm>
          <a:prstGeom prst="rect">
            <a:avLst/>
          </a:prstGeom>
        </p:spPr>
        <p:txBody>
          <a:bodyPr>
            <a:spAutoFit/>
            <a:scene3d>
              <a:camera prst="orthographicFront"/>
              <a:lightRig rig="threePt" dir="t"/>
            </a:scene3d>
            <a:sp3d extrusionH="57150">
              <a:bevelT h="25400" prst="softRound"/>
            </a:sp3d>
          </a:bodyPr>
          <a:lstStyle/>
          <a:p>
            <a:pPr algn="ctr"/>
            <a:r>
              <a:rPr lang="en-CA" sz="4400" dirty="0" smtClean="0">
                <a:solidFill>
                  <a:srgbClr val="663300"/>
                </a:solidFill>
                <a:latin typeface="Cooper Black" pitchFamily="18" charset="0"/>
              </a:rPr>
              <a:t>Considering </a:t>
            </a:r>
            <a:r>
              <a:rPr lang="en-CA" sz="4400" dirty="0">
                <a:solidFill>
                  <a:srgbClr val="663300"/>
                </a:solidFill>
                <a:latin typeface="Cooper Black" pitchFamily="18" charset="0"/>
              </a:rPr>
              <a:t>the Hebrew word for </a:t>
            </a:r>
            <a:br>
              <a:rPr lang="en-CA" sz="4400" dirty="0">
                <a:solidFill>
                  <a:srgbClr val="663300"/>
                </a:solidFill>
                <a:latin typeface="Cooper Black" pitchFamily="18" charset="0"/>
              </a:rPr>
            </a:br>
            <a:r>
              <a:rPr lang="en-CA" sz="4400" b="1" u="sng" dirty="0" smtClean="0">
                <a:ln w="19050">
                  <a:solidFill>
                    <a:srgbClr val="0000FF"/>
                  </a:solidFill>
                </a:ln>
                <a:solidFill>
                  <a:srgbClr val="663300"/>
                </a:solidFill>
                <a:effectLst>
                  <a:glow rad="127000">
                    <a:srgbClr val="FFFF00"/>
                  </a:glow>
                </a:effectLst>
                <a:latin typeface="Cooper Black" pitchFamily="18" charset="0"/>
              </a:rPr>
              <a:t>UNTO</a:t>
            </a:r>
            <a:r>
              <a:rPr lang="en-CA" sz="3200" b="1" dirty="0" smtClean="0">
                <a:ln w="19050">
                  <a:solidFill>
                    <a:srgbClr val="0000FF"/>
                  </a:solidFill>
                </a:ln>
                <a:solidFill>
                  <a:srgbClr val="663300"/>
                </a:solidFill>
                <a:effectLst>
                  <a:glow rad="127000">
                    <a:srgbClr val="FFFF00"/>
                  </a:glow>
                </a:effectLst>
                <a:latin typeface="Cooper Black" pitchFamily="18" charset="0"/>
              </a:rPr>
              <a:t>,</a:t>
            </a:r>
            <a:r>
              <a:rPr lang="en-CA" sz="4400" dirty="0" smtClean="0">
                <a:solidFill>
                  <a:srgbClr val="663300"/>
                </a:solidFill>
                <a:latin typeface="Cooper Black" pitchFamily="18" charset="0"/>
              </a:rPr>
              <a:t> </a:t>
            </a:r>
            <a:r>
              <a:rPr lang="en-CA" sz="4400" dirty="0">
                <a:solidFill>
                  <a:srgbClr val="663300"/>
                </a:solidFill>
                <a:latin typeface="Cooper Black" pitchFamily="18" charset="0"/>
              </a:rPr>
              <a:t>H5704 </a:t>
            </a:r>
            <a:r>
              <a:rPr lang="en-CA" sz="3600" dirty="0" smtClean="0">
                <a:solidFill>
                  <a:srgbClr val="663300"/>
                </a:solidFill>
                <a:latin typeface="Cooper Black" pitchFamily="18" charset="0"/>
              </a:rPr>
              <a:t>&lt;</a:t>
            </a:r>
            <a:r>
              <a:rPr lang="en-CA" sz="4400" dirty="0" smtClean="0">
                <a:solidFill>
                  <a:srgbClr val="663300"/>
                </a:solidFill>
                <a:latin typeface="Cooper Black" pitchFamily="18" charset="0"/>
              </a:rPr>
              <a:t>ad</a:t>
            </a:r>
            <a:r>
              <a:rPr lang="en-CA" sz="3600" dirty="0">
                <a:solidFill>
                  <a:srgbClr val="663300"/>
                </a:solidFill>
                <a:latin typeface="Cooper Black" pitchFamily="18" charset="0"/>
              </a:rPr>
              <a:t>&gt;</a:t>
            </a:r>
            <a:r>
              <a:rPr lang="en-CA" sz="3200" dirty="0"/>
              <a:t/>
            </a:r>
            <a:br>
              <a:rPr lang="en-CA" sz="3200" dirty="0"/>
            </a:br>
            <a:r>
              <a:rPr lang="en-CA" sz="3200" dirty="0"/>
              <a:t> </a:t>
            </a:r>
            <a:r>
              <a:rPr lang="en-US" sz="6000" b="1" dirty="0">
                <a:solidFill>
                  <a:srgbClr val="9900FF"/>
                </a:solidFill>
                <a:latin typeface="Times New Roman" panose="02020603050405020304" pitchFamily="18" charset="0"/>
                <a:ea typeface="Calibri" panose="020F0502020204030204" pitchFamily="34" charset="0"/>
              </a:rPr>
              <a:t>ע ד</a:t>
            </a:r>
            <a:r>
              <a:rPr lang="en-US" sz="3200" b="1" dirty="0">
                <a:solidFill>
                  <a:srgbClr val="9900FF"/>
                </a:solidFill>
                <a:latin typeface="Times New Roman" panose="02020603050405020304" pitchFamily="18" charset="0"/>
                <a:ea typeface="Calibri" panose="020F0502020204030204" pitchFamily="34" charset="0"/>
              </a:rPr>
              <a:t>  </a:t>
            </a:r>
            <a:endParaRPr lang="en-CA" sz="3200" dirty="0"/>
          </a:p>
        </p:txBody>
      </p:sp>
      <p:sp>
        <p:nvSpPr>
          <p:cNvPr id="9" name="Rounded Rectangle 8"/>
          <p:cNvSpPr/>
          <p:nvPr/>
        </p:nvSpPr>
        <p:spPr>
          <a:xfrm>
            <a:off x="6841924" y="4086216"/>
            <a:ext cx="1296144" cy="482352"/>
          </a:xfrm>
          <a:prstGeom prst="roundRect">
            <a:avLst/>
          </a:prstGeom>
          <a:noFill/>
          <a:ln w="38100">
            <a:solidFill>
              <a:srgbClr val="00FF00"/>
            </a:solidFill>
          </a:ln>
          <a:effectLst>
            <a:glow rad="127000">
              <a:srgbClr val="FF99FF"/>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1" name="Rounded Rectangle 10"/>
          <p:cNvSpPr/>
          <p:nvPr/>
        </p:nvSpPr>
        <p:spPr>
          <a:xfrm>
            <a:off x="2169190" y="5661248"/>
            <a:ext cx="2359804" cy="448137"/>
          </a:xfrm>
          <a:prstGeom prst="roundRect">
            <a:avLst/>
          </a:prstGeom>
          <a:solidFill>
            <a:srgbClr val="BCFFDE"/>
          </a:solidFill>
          <a:ln w="57150">
            <a:solidFill>
              <a:srgbClr val="0070C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CA" sz="2400" spc="300" dirty="0" smtClean="0">
                <a:ln w="28575">
                  <a:solidFill>
                    <a:srgbClr val="990033"/>
                  </a:solidFill>
                </a:ln>
                <a:solidFill>
                  <a:srgbClr val="990033"/>
                </a:solidFill>
                <a:latin typeface="Arial Rounded MT Bold" pitchFamily="34" charset="0"/>
              </a:rPr>
              <a:t>f)</a:t>
            </a:r>
            <a:r>
              <a:rPr lang="en-CA" sz="2400" spc="300" dirty="0" smtClean="0">
                <a:ln w="28575">
                  <a:solidFill>
                    <a:srgbClr val="0000FF"/>
                  </a:solidFill>
                </a:ln>
                <a:solidFill>
                  <a:srgbClr val="990033"/>
                </a:solidFill>
                <a:latin typeface="Arial Rounded MT Bold" pitchFamily="34" charset="0"/>
              </a:rPr>
              <a:t> </a:t>
            </a:r>
            <a:r>
              <a:rPr lang="en-CA" sz="2400" spc="300" dirty="0" smtClean="0">
                <a:ln w="28575">
                  <a:solidFill>
                    <a:srgbClr val="0000FF"/>
                  </a:solidFill>
                </a:ln>
                <a:solidFill>
                  <a:srgbClr val="00FF00"/>
                </a:solidFill>
                <a:latin typeface="Arial Rounded MT Bold" pitchFamily="34" charset="0"/>
              </a:rPr>
              <a:t>REVIEW</a:t>
            </a:r>
            <a:endParaRPr lang="en-CA" sz="2400" spc="300" dirty="0">
              <a:ln w="28575">
                <a:solidFill>
                  <a:srgbClr val="0000FF"/>
                </a:solidFill>
              </a:ln>
              <a:solidFill>
                <a:srgbClr val="00FF00"/>
              </a:solidFill>
              <a:latin typeface="Arial Rounded MT Bold" pitchFamily="34" charset="0"/>
            </a:endParaRPr>
          </a:p>
        </p:txBody>
      </p:sp>
    </p:spTree>
    <p:extLst>
      <p:ext uri="{BB962C8B-B14F-4D97-AF65-F5344CB8AC3E}">
        <p14:creationId xmlns:p14="http://schemas.microsoft.com/office/powerpoint/2010/main" val="3866807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500"/>
                                        <p:tgtEl>
                                          <p:spTgt spid="11"/>
                                        </p:tgtEl>
                                      </p:cBhvr>
                                    </p:animEffect>
                                  </p:childTnLst>
                                </p:cTn>
                              </p:par>
                            </p:childTnLst>
                          </p:cTn>
                        </p:par>
                        <p:par>
                          <p:cTn id="8" fill="hold">
                            <p:stCondLst>
                              <p:cond delay="1500"/>
                            </p:stCondLst>
                            <p:childTnLst>
                              <p:par>
                                <p:cTn id="9" presetID="22" presetClass="entr" presetSubtype="8" fill="hold" grpId="0" nodeType="afterEffect">
                                  <p:stCondLst>
                                    <p:cond delay="75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175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animEffect transition="in" filter="fade">
                                      <p:cBhvr>
                                        <p:cTn id="16" dur="1750"/>
                                        <p:tgtEl>
                                          <p:spTgt spid="5">
                                            <p:txEl>
                                              <p:pRg st="2" end="2"/>
                                            </p:txEl>
                                          </p:spTgt>
                                        </p:tgtEl>
                                      </p:cBhvr>
                                    </p:animEffect>
                                    <p:anim calcmode="lin" valueType="num">
                                      <p:cBhvr>
                                        <p:cTn id="17" dur="175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8" dur="1750" fill="hold"/>
                                        <p:tgtEl>
                                          <p:spTgt spid="5">
                                            <p:txEl>
                                              <p:pRg st="2" end="2"/>
                                            </p:txEl>
                                          </p:spTgt>
                                        </p:tgtEl>
                                        <p:attrNameLst>
                                          <p:attrName>ppt_y</p:attrName>
                                        </p:attrNameLst>
                                      </p:cBhvr>
                                      <p:tavLst>
                                        <p:tav tm="0">
                                          <p:val>
                                            <p:strVal val="#ppt_y+.1"/>
                                          </p:val>
                                        </p:tav>
                                        <p:tav tm="100000">
                                          <p:val>
                                            <p:strVal val="#ppt_y"/>
                                          </p:val>
                                        </p:tav>
                                      </p:tavLst>
                                    </p:anim>
                                  </p:childTnLst>
                                </p:cTn>
                              </p:par>
                              <p:par>
                                <p:cTn id="19" presetID="2" presetClass="entr" presetSubtype="9"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1500" fill="hold"/>
                                        <p:tgtEl>
                                          <p:spTgt spid="9"/>
                                        </p:tgtEl>
                                        <p:attrNameLst>
                                          <p:attrName>ppt_x</p:attrName>
                                        </p:attrNameLst>
                                      </p:cBhvr>
                                      <p:tavLst>
                                        <p:tav tm="0">
                                          <p:val>
                                            <p:strVal val="0-#ppt_w/2"/>
                                          </p:val>
                                        </p:tav>
                                        <p:tav tm="100000">
                                          <p:val>
                                            <p:strVal val="#ppt_x"/>
                                          </p:val>
                                        </p:tav>
                                      </p:tavLst>
                                    </p:anim>
                                    <p:anim calcmode="lin" valueType="num">
                                      <p:cBhvr additive="base">
                                        <p:cTn id="22" dur="1500" fill="hold"/>
                                        <p:tgtEl>
                                          <p:spTgt spid="9"/>
                                        </p:tgtEl>
                                        <p:attrNameLst>
                                          <p:attrName>ppt_y</p:attrName>
                                        </p:attrNameLst>
                                      </p:cBhvr>
                                      <p:tavLst>
                                        <p:tav tm="0">
                                          <p:val>
                                            <p:strVal val="0-#ppt_h/2"/>
                                          </p:val>
                                        </p:tav>
                                        <p:tav tm="100000">
                                          <p:val>
                                            <p:strVal val="#ppt_y"/>
                                          </p:val>
                                        </p:tav>
                                      </p:tavLst>
                                    </p:anim>
                                  </p:childTnLst>
                                </p:cTn>
                              </p:par>
                              <p:par>
                                <p:cTn id="23" presetID="49" presetClass="entr" presetSubtype="0" repeatCount="3000" decel="100000" fill="hold" grpId="1"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 calcmode="lin" valueType="num">
                                      <p:cBhvr>
                                        <p:cTn id="27" dur="500" fill="hold"/>
                                        <p:tgtEl>
                                          <p:spTgt spid="9"/>
                                        </p:tgtEl>
                                        <p:attrNameLst>
                                          <p:attrName>style.rotation</p:attrName>
                                        </p:attrNameLst>
                                      </p:cBhvr>
                                      <p:tavLst>
                                        <p:tav tm="0">
                                          <p:val>
                                            <p:fltVal val="360"/>
                                          </p:val>
                                        </p:tav>
                                        <p:tav tm="100000">
                                          <p:val>
                                            <p:fltVal val="0"/>
                                          </p:val>
                                        </p:tav>
                                      </p:tavLst>
                                    </p:anim>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42" fill="hold" nodeType="clickEffect">
                                  <p:stCondLst>
                                    <p:cond delay="0"/>
                                  </p:stCondLst>
                                  <p:childTnLst>
                                    <p:set>
                                      <p:cBhvr>
                                        <p:cTn id="32" dur="1" fill="hold">
                                          <p:stCondLst>
                                            <p:cond delay="0"/>
                                          </p:stCondLst>
                                        </p:cTn>
                                        <p:tgtEl>
                                          <p:spTgt spid="8">
                                            <p:txEl>
                                              <p:pRg st="0" end="0"/>
                                            </p:txEl>
                                          </p:spTgt>
                                        </p:tgtEl>
                                        <p:attrNameLst>
                                          <p:attrName>style.visibility</p:attrName>
                                        </p:attrNameLst>
                                      </p:cBhvr>
                                      <p:to>
                                        <p:strVal val="visible"/>
                                      </p:to>
                                    </p:set>
                                    <p:animEffect transition="in" filter="barn(outHorizontal)">
                                      <p:cBhvr>
                                        <p:cTn id="33" dur="1500"/>
                                        <p:tgtEl>
                                          <p:spTgt spid="8">
                                            <p:txEl>
                                              <p:pRg st="0" end="0"/>
                                            </p:txEl>
                                          </p:spTgt>
                                        </p:tgtEl>
                                      </p:cBhvr>
                                    </p:animEffect>
                                  </p:childTnLst>
                                </p:cTn>
                              </p:par>
                            </p:childTnLst>
                          </p:cTn>
                        </p:par>
                        <p:par>
                          <p:cTn id="34" fill="hold">
                            <p:stCondLst>
                              <p:cond delay="1500"/>
                            </p:stCondLst>
                            <p:childTnLst>
                              <p:par>
                                <p:cTn id="35" presetID="47" presetClass="entr" presetSubtype="0" fill="hold" nodeType="afterEffect">
                                  <p:stCondLst>
                                    <p:cond delay="250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250"/>
                                        <p:tgtEl>
                                          <p:spTgt spid="7"/>
                                        </p:tgtEl>
                                      </p:cBhvr>
                                    </p:animEffect>
                                    <p:anim calcmode="lin" valueType="num">
                                      <p:cBhvr>
                                        <p:cTn id="38" dur="1250" fill="hold"/>
                                        <p:tgtEl>
                                          <p:spTgt spid="7"/>
                                        </p:tgtEl>
                                        <p:attrNameLst>
                                          <p:attrName>ppt_x</p:attrName>
                                        </p:attrNameLst>
                                      </p:cBhvr>
                                      <p:tavLst>
                                        <p:tav tm="0">
                                          <p:val>
                                            <p:strVal val="#ppt_x"/>
                                          </p:val>
                                        </p:tav>
                                        <p:tav tm="100000">
                                          <p:val>
                                            <p:strVal val="#ppt_x"/>
                                          </p:val>
                                        </p:tav>
                                      </p:tavLst>
                                    </p:anim>
                                    <p:anim calcmode="lin" valueType="num">
                                      <p:cBhvr>
                                        <p:cTn id="39" dur="125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9" grpId="1"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95000">
              <a:srgbClr val="00B050"/>
            </a:gs>
            <a:gs pos="58000">
              <a:srgbClr val="CC00CC">
                <a:alpha val="53000"/>
              </a:srgbClr>
            </a:gs>
            <a:gs pos="9000">
              <a:srgbClr val="FFFF00"/>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3" name="AutoShape 2" descr="Image result for pictures of a sheaf of wheat"/>
          <p:cNvSpPr>
            <a:spLocks noChangeAspect="1" noChangeArrowheads="1"/>
          </p:cNvSpPr>
          <p:nvPr/>
        </p:nvSpPr>
        <p:spPr bwMode="auto">
          <a:xfrm>
            <a:off x="63500" y="-966788"/>
            <a:ext cx="2028825" cy="20288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dirty="0"/>
          </a:p>
        </p:txBody>
      </p:sp>
      <p:sp>
        <p:nvSpPr>
          <p:cNvPr id="5" name="AutoShape 4" descr="Image result for pictures of a sheaf of wheat"/>
          <p:cNvSpPr>
            <a:spLocks noChangeAspect="1" noChangeArrowheads="1"/>
          </p:cNvSpPr>
          <p:nvPr/>
        </p:nvSpPr>
        <p:spPr bwMode="auto">
          <a:xfrm>
            <a:off x="215900" y="-814388"/>
            <a:ext cx="2028825" cy="20288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dirty="0"/>
          </a:p>
        </p:txBody>
      </p:sp>
      <p:sp>
        <p:nvSpPr>
          <p:cNvPr id="15" name="Slide Number Placeholder 1"/>
          <p:cNvSpPr>
            <a:spLocks noGrp="1"/>
          </p:cNvSpPr>
          <p:nvPr>
            <p:ph type="sldNum" sz="quarter" idx="12"/>
          </p:nvPr>
        </p:nvSpPr>
        <p:spPr>
          <a:xfrm>
            <a:off x="11374660" y="6552728"/>
            <a:ext cx="480392" cy="260648"/>
          </a:xfrm>
        </p:spPr>
        <p:txBody>
          <a:bodyPr/>
          <a:lstStyle/>
          <a:p>
            <a:fld id="{81FEFA0A-2F20-4B60-98C6-5FFDA469AA1C}" type="slidenum">
              <a:rPr lang="en-US" smtClean="0">
                <a:solidFill>
                  <a:srgbClr val="000000"/>
                </a:solidFill>
              </a:rPr>
              <a:pPr/>
              <a:t>2</a:t>
            </a:fld>
            <a:endParaRPr lang="en-US" dirty="0">
              <a:solidFill>
                <a:srgbClr val="000000"/>
              </a:solidFill>
            </a:endParaRPr>
          </a:p>
        </p:txBody>
      </p:sp>
      <p:sp>
        <p:nvSpPr>
          <p:cNvPr id="17" name="Rounded Rectangle 16"/>
          <p:cNvSpPr/>
          <p:nvPr/>
        </p:nvSpPr>
        <p:spPr>
          <a:xfrm>
            <a:off x="215900" y="332656"/>
            <a:ext cx="11829032" cy="936104"/>
          </a:xfrm>
          <a:prstGeom prst="roundRect">
            <a:avLst>
              <a:gd name="adj" fmla="val 50000"/>
            </a:avLst>
          </a:prstGeom>
          <a:blipFill>
            <a:blip r:embed="rId2"/>
            <a:stretch>
              <a:fillRect/>
            </a:stretch>
          </a:blipFill>
          <a:ln w="38100">
            <a:solidFill>
              <a:srgbClr val="00B0F0"/>
            </a:solid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US" sz="4800" b="1" dirty="0" smtClean="0">
                <a:ln>
                  <a:solidFill>
                    <a:sysClr val="windowText" lastClr="000000"/>
                  </a:solidFill>
                </a:ln>
                <a:solidFill>
                  <a:srgbClr val="00FF00"/>
                </a:solidFill>
                <a:effectLst>
                  <a:glow rad="127000">
                    <a:srgbClr val="FF6600"/>
                  </a:glow>
                </a:effectLst>
                <a:latin typeface="Comic Sans MS" pitchFamily="66" charset="0"/>
              </a:rPr>
              <a:t>Exposing </a:t>
            </a:r>
            <a:r>
              <a:rPr lang="en-US" sz="4800" b="1" i="1" dirty="0">
                <a:ln>
                  <a:solidFill>
                    <a:srgbClr val="0000FF"/>
                  </a:solidFill>
                </a:ln>
                <a:solidFill>
                  <a:srgbClr val="00B0F0"/>
                </a:solidFill>
                <a:effectLst>
                  <a:glow rad="127000">
                    <a:srgbClr val="FF6600"/>
                  </a:glow>
                </a:effectLst>
                <a:latin typeface="Comic Sans MS" pitchFamily="66" charset="0"/>
              </a:rPr>
              <a:t>Another</a:t>
            </a:r>
            <a:r>
              <a:rPr lang="en-US" sz="4800" b="1" dirty="0">
                <a:ln>
                  <a:solidFill>
                    <a:sysClr val="windowText" lastClr="000000"/>
                  </a:solidFill>
                </a:ln>
                <a:solidFill>
                  <a:srgbClr val="00FF00"/>
                </a:solidFill>
                <a:effectLst>
                  <a:glow rad="127000">
                    <a:srgbClr val="FF6600"/>
                  </a:glow>
                </a:effectLst>
                <a:latin typeface="Comic Sans MS" pitchFamily="66" charset="0"/>
              </a:rPr>
              <a:t> Counterfeit </a:t>
            </a:r>
            <a:r>
              <a:rPr lang="en-US" sz="4800" b="1" dirty="0" smtClean="0">
                <a:ln>
                  <a:solidFill>
                    <a:sysClr val="windowText" lastClr="000000"/>
                  </a:solidFill>
                </a:ln>
                <a:solidFill>
                  <a:srgbClr val="00FF00"/>
                </a:solidFill>
                <a:effectLst>
                  <a:glow rad="127000">
                    <a:srgbClr val="FF6600"/>
                  </a:glow>
                </a:effectLst>
                <a:latin typeface="Comic Sans MS" pitchFamily="66" charset="0"/>
              </a:rPr>
              <a:t>Count</a:t>
            </a:r>
            <a:endParaRPr lang="en-CA" sz="3200" b="1" dirty="0">
              <a:ln>
                <a:solidFill>
                  <a:sysClr val="windowText" lastClr="000000"/>
                </a:solidFill>
              </a:ln>
              <a:solidFill>
                <a:srgbClr val="00FF00"/>
              </a:solidFill>
              <a:effectLst>
                <a:glow rad="127000">
                  <a:srgbClr val="164B4F">
                    <a:lumMod val="50000"/>
                    <a:lumOff val="50000"/>
                  </a:srgbClr>
                </a:glow>
              </a:effectLst>
            </a:endParaRPr>
          </a:p>
        </p:txBody>
      </p:sp>
      <p:sp>
        <p:nvSpPr>
          <p:cNvPr id="18" name="Rectangle 17"/>
          <p:cNvSpPr/>
          <p:nvPr/>
        </p:nvSpPr>
        <p:spPr>
          <a:xfrm>
            <a:off x="765820" y="1559598"/>
            <a:ext cx="5688632" cy="482173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w="76200">
            <a:solidFill>
              <a:srgbClr val="F4A77C"/>
            </a:solidFill>
          </a:ln>
          <a:effectLst>
            <a:glow rad="330200">
              <a:srgbClr val="5D2D2D"/>
            </a:glow>
          </a:effectLst>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lnSpc>
                <a:spcPct val="150000"/>
              </a:lnSpc>
            </a:pPr>
            <a:r>
              <a:rPr lang="en-US" sz="6600" b="1" dirty="0" smtClean="0">
                <a:solidFill>
                  <a:srgbClr val="FF0000"/>
                </a:solidFill>
                <a:effectLst>
                  <a:glow rad="127000">
                    <a:srgbClr val="003366"/>
                  </a:glow>
                </a:effectLst>
                <a:latin typeface="Comic Sans MS" pitchFamily="66" charset="0"/>
              </a:rPr>
              <a:t>Enoch’s </a:t>
            </a:r>
            <a:r>
              <a:rPr lang="en-US" sz="6600" b="1" dirty="0" smtClean="0">
                <a:solidFill>
                  <a:srgbClr val="00FF00"/>
                </a:solidFill>
                <a:effectLst>
                  <a:glow rad="127000">
                    <a:srgbClr val="003366"/>
                  </a:glow>
                </a:effectLst>
                <a:latin typeface="Comic Sans MS" pitchFamily="66" charset="0"/>
              </a:rPr>
              <a:t>Shavuot</a:t>
            </a:r>
            <a:r>
              <a:rPr lang="en-US" sz="6600" b="1" dirty="0" smtClean="0">
                <a:solidFill>
                  <a:srgbClr val="CC9900"/>
                </a:solidFill>
                <a:effectLst>
                  <a:glow rad="127000">
                    <a:srgbClr val="003366"/>
                  </a:glow>
                </a:effectLst>
                <a:latin typeface="Comic Sans MS" pitchFamily="66" charset="0"/>
              </a:rPr>
              <a:t> Count of </a:t>
            </a:r>
            <a:r>
              <a:rPr lang="en-US" sz="6600" b="1" u="sng" dirty="0" smtClean="0">
                <a:ln>
                  <a:solidFill>
                    <a:srgbClr val="0000FF"/>
                  </a:solidFill>
                </a:ln>
                <a:solidFill>
                  <a:srgbClr val="FF0000"/>
                </a:solidFill>
                <a:effectLst>
                  <a:glow rad="127000">
                    <a:schemeClr val="tx1">
                      <a:lumMod val="25000"/>
                      <a:lumOff val="75000"/>
                    </a:schemeClr>
                  </a:glow>
                </a:effectLst>
                <a:latin typeface="Comic Sans MS" pitchFamily="66" charset="0"/>
              </a:rPr>
              <a:t>57</a:t>
            </a:r>
            <a:r>
              <a:rPr lang="en-US" sz="6600" b="1" dirty="0" smtClean="0">
                <a:solidFill>
                  <a:srgbClr val="FF0000"/>
                </a:solidFill>
                <a:effectLst>
                  <a:glow rad="127000">
                    <a:srgbClr val="003366"/>
                  </a:glow>
                </a:effectLst>
                <a:latin typeface="Comic Sans MS" pitchFamily="66" charset="0"/>
              </a:rPr>
              <a:t>?</a:t>
            </a:r>
            <a:endParaRPr lang="en-CA" sz="6600" b="1" dirty="0">
              <a:solidFill>
                <a:srgbClr val="FF0000"/>
              </a:solidFill>
              <a:effectLst>
                <a:glow rad="127000">
                  <a:srgbClr val="003366"/>
                </a:glow>
              </a:effectLst>
              <a:latin typeface="Comic Sans MS" pitchFamily="66" charset="0"/>
            </a:endParaRPr>
          </a:p>
        </p:txBody>
      </p:sp>
      <p:pic>
        <p:nvPicPr>
          <p:cNvPr id="26" name="Picture 2" descr="C:\Users\Rae\Desktop\sickle harvest 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2485" y="1905536"/>
            <a:ext cx="4896544" cy="3045038"/>
          </a:xfrm>
          <a:prstGeom prst="rect">
            <a:avLst/>
          </a:prstGeom>
          <a:solidFill>
            <a:srgbClr val="FFFFFF">
              <a:shade val="85000"/>
            </a:srgbClr>
          </a:solidFill>
          <a:ln w="190500" cap="rnd">
            <a:solidFill>
              <a:srgbClr val="5D2D2D"/>
            </a:solidFill>
          </a:ln>
          <a:effectLst>
            <a:outerShdw blurRad="36195" dist="12700" dir="11400000" algn="tl" rotWithShape="0">
              <a:srgbClr val="000000">
                <a:alpha val="33000"/>
              </a:srgbClr>
            </a:outerShdw>
            <a:reflection blurRad="6350" stA="52000" endA="300" endPos="35000" dir="5400000" sy="-100000" algn="bl" rotWithShape="0"/>
          </a:effectLst>
          <a:scene3d>
            <a:camera prst="perspectiveContrastingLeftFacing">
              <a:rot lat="540000" lon="2100000" rev="0"/>
            </a:camera>
            <a:lightRig rig="soft" dir="t"/>
          </a:scene3d>
          <a:sp3d contourW="12700" prstMaterial="matte">
            <a:bevelT w="63500" h="50800" prst="angle"/>
            <a:contourClr>
              <a:srgbClr val="C0C0C0"/>
            </a:contourClr>
          </a:sp3d>
          <a:extLst/>
        </p:spPr>
      </p:pic>
      <p:pic>
        <p:nvPicPr>
          <p:cNvPr id="27" name="Picture 3" descr="C:\Users\Rae\Desktop\grain wheat clear.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26462" y="2492896"/>
            <a:ext cx="2560638" cy="4157663"/>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6526460" y="5099700"/>
            <a:ext cx="3528391" cy="1569660"/>
          </a:xfrm>
          <a:prstGeom prst="rect">
            <a:avLst/>
          </a:prstGeom>
        </p:spPr>
        <p:txBody>
          <a:bodyPr wrap="square">
            <a:spAutoFit/>
            <a:scene3d>
              <a:camera prst="orthographicFront"/>
              <a:lightRig rig="threePt" dir="t"/>
            </a:scene3d>
            <a:sp3d extrusionH="57150">
              <a:bevelT w="38100" h="38100"/>
            </a:sp3d>
          </a:bodyPr>
          <a:lstStyle/>
          <a:p>
            <a:pPr algn="ctr"/>
            <a:r>
              <a:rPr lang="en-US" sz="3200" b="1" dirty="0" smtClean="0">
                <a:solidFill>
                  <a:srgbClr val="CC9900"/>
                </a:solidFill>
                <a:effectLst>
                  <a:glow rad="127000">
                    <a:srgbClr val="003366"/>
                  </a:glow>
                </a:effectLst>
                <a:latin typeface="Comic Sans MS" pitchFamily="66" charset="0"/>
              </a:rPr>
              <a:t>What happened to Torah’s </a:t>
            </a:r>
            <a:br>
              <a:rPr lang="en-US" sz="3200" b="1" dirty="0" smtClean="0">
                <a:solidFill>
                  <a:srgbClr val="CC9900"/>
                </a:solidFill>
                <a:effectLst>
                  <a:glow rad="127000">
                    <a:srgbClr val="003366"/>
                  </a:glow>
                </a:effectLst>
                <a:latin typeface="Comic Sans MS" pitchFamily="66" charset="0"/>
              </a:rPr>
            </a:br>
            <a:r>
              <a:rPr lang="en-US" sz="3200" b="1" u="sng" dirty="0" smtClean="0">
                <a:ln>
                  <a:solidFill>
                    <a:srgbClr val="0000FF"/>
                  </a:solidFill>
                </a:ln>
                <a:solidFill>
                  <a:srgbClr val="FF0000"/>
                </a:solidFill>
                <a:effectLst>
                  <a:glow rad="127000">
                    <a:schemeClr val="tx1">
                      <a:lumMod val="25000"/>
                      <a:lumOff val="75000"/>
                    </a:schemeClr>
                  </a:glow>
                </a:effectLst>
                <a:latin typeface="Comic Sans MS" pitchFamily="66" charset="0"/>
              </a:rPr>
              <a:t>50</a:t>
            </a:r>
            <a:r>
              <a:rPr lang="en-US" sz="3200" b="1" dirty="0" smtClean="0">
                <a:ln>
                  <a:solidFill>
                    <a:srgbClr val="0000FF"/>
                  </a:solidFill>
                </a:ln>
                <a:solidFill>
                  <a:srgbClr val="FF0000"/>
                </a:solidFill>
                <a:effectLst>
                  <a:glow rad="127000">
                    <a:schemeClr val="tx1">
                      <a:lumMod val="25000"/>
                      <a:lumOff val="75000"/>
                    </a:schemeClr>
                  </a:glow>
                </a:effectLst>
                <a:latin typeface="Comic Sans MS" pitchFamily="66" charset="0"/>
              </a:rPr>
              <a:t> days?</a:t>
            </a:r>
            <a:endParaRPr lang="en-CA" sz="3200" b="1" dirty="0">
              <a:solidFill>
                <a:srgbClr val="FF0066"/>
              </a:solidFill>
              <a:effectLst>
                <a:glow rad="127000">
                  <a:srgbClr val="003366"/>
                </a:glow>
              </a:effectLst>
              <a:latin typeface="Comic Sans MS" pitchFamily="66" charset="0"/>
            </a:endParaRPr>
          </a:p>
        </p:txBody>
      </p:sp>
      <p:pic>
        <p:nvPicPr>
          <p:cNvPr id="10" name="Picture 3" descr="C:\Users\Rae\Desktop\BOOK OF ENOCH.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64143" y="3318521"/>
            <a:ext cx="1657351" cy="25336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Rae\Desktop\Joshua.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75072" y="281337"/>
            <a:ext cx="2016224" cy="2750949"/>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6057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500"/>
                                        <p:tgtEl>
                                          <p:spTgt spid="13"/>
                                        </p:tgtEl>
                                      </p:cBhvr>
                                    </p:animEffect>
                                    <p:anim calcmode="lin" valueType="num">
                                      <p:cBhvr>
                                        <p:cTn id="8" dur="1500" fill="hold"/>
                                        <p:tgtEl>
                                          <p:spTgt spid="13"/>
                                        </p:tgtEl>
                                        <p:attrNameLst>
                                          <p:attrName>ppt_x</p:attrName>
                                        </p:attrNameLst>
                                      </p:cBhvr>
                                      <p:tavLst>
                                        <p:tav tm="0">
                                          <p:val>
                                            <p:strVal val="#ppt_x"/>
                                          </p:val>
                                        </p:tav>
                                        <p:tav tm="100000">
                                          <p:val>
                                            <p:strVal val="#ppt_x"/>
                                          </p:val>
                                        </p:tav>
                                      </p:tavLst>
                                    </p:anim>
                                    <p:anim calcmode="lin" valueType="num">
                                      <p:cBhvr>
                                        <p:cTn id="9" dur="1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rgbClr val="FF3399">
                <a:alpha val="6000"/>
              </a:srgbClr>
            </a:gs>
            <a:gs pos="48000">
              <a:srgbClr val="FF6633">
                <a:alpha val="30000"/>
              </a:srgbClr>
            </a:gs>
            <a:gs pos="91000">
              <a:srgbClr val="FFFF00">
                <a:alpha val="57000"/>
              </a:srgbClr>
            </a:gs>
            <a:gs pos="75000">
              <a:srgbClr val="01A78F">
                <a:alpha val="58000"/>
              </a:srgbClr>
            </a:gs>
            <a:gs pos="100000">
              <a:srgbClr val="3366FF"/>
            </a:gs>
          </a:gsLst>
          <a:path path="shape">
            <a:fillToRect l="50000" t="50000" r="50000" b="50000"/>
          </a:path>
        </a:gradFill>
        <a:effectLst/>
      </p:bgPr>
    </p:bg>
    <p:spTree>
      <p:nvGrpSpPr>
        <p:cNvPr id="1" name=""/>
        <p:cNvGrpSpPr/>
        <p:nvPr/>
      </p:nvGrpSpPr>
      <p:grpSpPr>
        <a:xfrm>
          <a:off x="0" y="0"/>
          <a:ext cx="0" cy="0"/>
          <a:chOff x="0" y="0"/>
          <a:chExt cx="0" cy="0"/>
        </a:xfrm>
      </p:grpSpPr>
      <p:sp>
        <p:nvSpPr>
          <p:cNvPr id="2" name="Slide Number Placeholder 3"/>
          <p:cNvSpPr>
            <a:spLocks noGrp="1"/>
          </p:cNvSpPr>
          <p:nvPr>
            <p:ph type="sldNum" sz="quarter" idx="12"/>
          </p:nvPr>
        </p:nvSpPr>
        <p:spPr>
          <a:xfrm>
            <a:off x="11567020" y="6450365"/>
            <a:ext cx="549797" cy="365125"/>
          </a:xfrm>
        </p:spPr>
        <p:txBody>
          <a:bodyPr/>
          <a:lstStyle/>
          <a:p>
            <a:fld id="{81FEFA0A-2F20-4B60-98C6-5FFDA469AA1C}" type="slidenum">
              <a:rPr lang="en-US" sz="1200" b="1">
                <a:solidFill>
                  <a:schemeClr val="tx2"/>
                </a:solidFill>
              </a:rPr>
              <a:pPr/>
              <a:t>20</a:t>
            </a:fld>
            <a:endParaRPr lang="en-US" sz="1200" b="1" dirty="0">
              <a:solidFill>
                <a:schemeClr val="tx2"/>
              </a:solidFill>
            </a:endParaRPr>
          </a:p>
        </p:txBody>
      </p:sp>
      <p:sp>
        <p:nvSpPr>
          <p:cNvPr id="3" name="Rounded Rectangle 2"/>
          <p:cNvSpPr/>
          <p:nvPr/>
        </p:nvSpPr>
        <p:spPr>
          <a:xfrm>
            <a:off x="7647305" y="3644680"/>
            <a:ext cx="4207747" cy="2952672"/>
          </a:xfrm>
          <a:prstGeom prst="roundRect">
            <a:avLst>
              <a:gd name="adj" fmla="val 8925"/>
            </a:avLst>
          </a:prstGeom>
          <a:noFill/>
          <a:ln w="57150">
            <a:solidFill>
              <a:srgbClr val="C0000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t">
            <a:sp3d extrusionH="57150">
              <a:bevelT w="38100" h="38100" prst="angle"/>
            </a:sp3d>
          </a:bodyPr>
          <a:lstStyle/>
          <a:p>
            <a:pPr algn="ctr"/>
            <a:r>
              <a:rPr lang="en-CA" sz="2400" b="1" dirty="0" smtClean="0">
                <a:solidFill>
                  <a:srgbClr val="0000FF"/>
                </a:solidFill>
                <a:latin typeface="Comic Sans MS" pitchFamily="66" charset="0"/>
              </a:rPr>
              <a:t>Lev 23:16 </a:t>
            </a:r>
            <a:r>
              <a:rPr lang="en-CA" sz="2400" b="1" dirty="0" smtClean="0">
                <a:solidFill>
                  <a:srgbClr val="A50021"/>
                </a:solidFill>
                <a:latin typeface="Comic Sans MS" pitchFamily="66" charset="0"/>
              </a:rPr>
              <a:t>makes no mistake that this </a:t>
            </a:r>
            <a:br>
              <a:rPr lang="en-CA" sz="2400" b="1" dirty="0" smtClean="0">
                <a:solidFill>
                  <a:srgbClr val="A50021"/>
                </a:solidFill>
                <a:latin typeface="Comic Sans MS" pitchFamily="66" charset="0"/>
              </a:rPr>
            </a:br>
            <a:r>
              <a:rPr lang="en-CA" sz="2400" b="1" dirty="0" smtClean="0">
                <a:solidFill>
                  <a:srgbClr val="A50021"/>
                </a:solidFill>
                <a:latin typeface="Comic Sans MS" pitchFamily="66" charset="0"/>
              </a:rPr>
              <a:t>precise day after the </a:t>
            </a:r>
            <a:br>
              <a:rPr lang="en-CA" sz="2400" b="1" dirty="0" smtClean="0">
                <a:solidFill>
                  <a:srgbClr val="A50021"/>
                </a:solidFill>
                <a:latin typeface="Comic Sans MS" pitchFamily="66" charset="0"/>
              </a:rPr>
            </a:br>
            <a:r>
              <a:rPr lang="en-CA" sz="2400" b="1" dirty="0" smtClean="0">
                <a:solidFill>
                  <a:srgbClr val="A50021"/>
                </a:solidFill>
                <a:latin typeface="Comic Sans MS" pitchFamily="66" charset="0"/>
              </a:rPr>
              <a:t>7</a:t>
            </a:r>
            <a:r>
              <a:rPr lang="en-CA" sz="2400" b="1" baseline="30000" dirty="0" smtClean="0">
                <a:solidFill>
                  <a:srgbClr val="A50021"/>
                </a:solidFill>
                <a:latin typeface="Comic Sans MS" pitchFamily="66" charset="0"/>
              </a:rPr>
              <a:t>th</a:t>
            </a:r>
            <a:r>
              <a:rPr lang="en-CA" sz="2400" b="1" dirty="0" smtClean="0">
                <a:solidFill>
                  <a:srgbClr val="A50021"/>
                </a:solidFill>
                <a:latin typeface="Comic Sans MS" pitchFamily="66" charset="0"/>
              </a:rPr>
              <a:t> completed Shabbat</a:t>
            </a:r>
            <a:br>
              <a:rPr lang="en-CA" sz="2400" b="1" dirty="0" smtClean="0">
                <a:solidFill>
                  <a:srgbClr val="A50021"/>
                </a:solidFill>
                <a:latin typeface="Comic Sans MS" pitchFamily="66" charset="0"/>
              </a:rPr>
            </a:br>
            <a:r>
              <a:rPr lang="en-CA" sz="2400" b="1" dirty="0" smtClean="0">
                <a:solidFill>
                  <a:srgbClr val="A50021"/>
                </a:solidFill>
                <a:latin typeface="Comic Sans MS" pitchFamily="66" charset="0"/>
              </a:rPr>
              <a:t>is </a:t>
            </a:r>
            <a:r>
              <a:rPr lang="en-CA" sz="2400" b="1" dirty="0">
                <a:solidFill>
                  <a:srgbClr val="A50021"/>
                </a:solidFill>
                <a:latin typeface="Comic Sans MS" pitchFamily="66" charset="0"/>
              </a:rPr>
              <a:t>specifying </a:t>
            </a:r>
            <a:r>
              <a:rPr lang="en-CA" sz="2400" b="1" i="1" u="sng" dirty="0" smtClean="0">
                <a:ln>
                  <a:solidFill>
                    <a:srgbClr val="0000FF"/>
                  </a:solidFill>
                </a:ln>
                <a:solidFill>
                  <a:srgbClr val="A50021"/>
                </a:solidFill>
                <a:latin typeface="Cooper Black" pitchFamily="18" charset="0"/>
              </a:rPr>
              <a:t>ONLY ONE</a:t>
            </a:r>
            <a:r>
              <a:rPr lang="en-CA" sz="2400" b="1" i="1" dirty="0" smtClean="0">
                <a:ln>
                  <a:solidFill>
                    <a:srgbClr val="0000FF"/>
                  </a:solidFill>
                </a:ln>
                <a:solidFill>
                  <a:srgbClr val="A50021"/>
                </a:solidFill>
                <a:latin typeface="Cooper Black" pitchFamily="18" charset="0"/>
              </a:rPr>
              <a:t> </a:t>
            </a:r>
            <a:r>
              <a:rPr lang="en-CA" sz="2400" b="1" dirty="0">
                <a:ln>
                  <a:solidFill>
                    <a:srgbClr val="0000FF"/>
                  </a:solidFill>
                </a:ln>
                <a:solidFill>
                  <a:srgbClr val="A50021"/>
                </a:solidFill>
                <a:effectLst>
                  <a:glow rad="127000">
                    <a:srgbClr val="FFFF00"/>
                  </a:glow>
                </a:effectLst>
                <a:latin typeface="Comic Sans MS" pitchFamily="66" charset="0"/>
              </a:rPr>
              <a:t>HIGHLY </a:t>
            </a:r>
            <a:r>
              <a:rPr lang="en-CA" sz="2400" b="1" dirty="0" smtClean="0">
                <a:ln>
                  <a:solidFill>
                    <a:srgbClr val="0000FF"/>
                  </a:solidFill>
                </a:ln>
                <a:solidFill>
                  <a:srgbClr val="A50021"/>
                </a:solidFill>
                <a:effectLst>
                  <a:glow rad="127000">
                    <a:srgbClr val="FFFF00"/>
                  </a:glow>
                </a:effectLst>
                <a:latin typeface="Comic Sans MS" pitchFamily="66" charset="0"/>
              </a:rPr>
              <a:t>PARTICULAR</a:t>
            </a:r>
            <a:r>
              <a:rPr lang="en-CA" sz="2400" b="1" dirty="0" smtClean="0">
                <a:solidFill>
                  <a:srgbClr val="A50021"/>
                </a:solidFill>
                <a:latin typeface="Comic Sans MS" pitchFamily="66" charset="0"/>
              </a:rPr>
              <a:t> </a:t>
            </a:r>
            <a:br>
              <a:rPr lang="en-CA" sz="2400" b="1" dirty="0" smtClean="0">
                <a:solidFill>
                  <a:srgbClr val="A50021"/>
                </a:solidFill>
                <a:latin typeface="Comic Sans MS" pitchFamily="66" charset="0"/>
              </a:rPr>
            </a:br>
            <a:r>
              <a:rPr lang="en-CA" sz="2400" b="1" dirty="0" smtClean="0">
                <a:solidFill>
                  <a:srgbClr val="A50021"/>
                </a:solidFill>
                <a:latin typeface="Comic Sans MS" pitchFamily="66" charset="0"/>
              </a:rPr>
              <a:t>24 HOUR CYCLE!   </a:t>
            </a:r>
            <a:endParaRPr lang="en-CA" sz="2400" b="1" dirty="0">
              <a:solidFill>
                <a:srgbClr val="A50021"/>
              </a:solidFill>
              <a:latin typeface="Comic Sans MS" pitchFamily="66" charset="0"/>
            </a:endParaRPr>
          </a:p>
        </p:txBody>
      </p:sp>
      <p:sp>
        <p:nvSpPr>
          <p:cNvPr id="4" name="Rectangle 3"/>
          <p:cNvSpPr/>
          <p:nvPr/>
        </p:nvSpPr>
        <p:spPr>
          <a:xfrm>
            <a:off x="126892" y="241021"/>
            <a:ext cx="7488832" cy="14623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h="25400" prst="softRound"/>
            </a:sp3d>
          </a:bodyPr>
          <a:lstStyle/>
          <a:p>
            <a:pPr algn="ctr"/>
            <a:r>
              <a:rPr lang="en-CA" sz="2400" b="1" dirty="0" smtClean="0">
                <a:solidFill>
                  <a:srgbClr val="663300"/>
                </a:solidFill>
                <a:latin typeface="Comic Sans MS" pitchFamily="66" charset="0"/>
              </a:rPr>
              <a:t>Lev 23:16 … </a:t>
            </a:r>
            <a:r>
              <a:rPr lang="en-CA" sz="3200" b="1" dirty="0" smtClean="0">
                <a:ln>
                  <a:solidFill>
                    <a:srgbClr val="0000FF"/>
                  </a:solidFill>
                </a:ln>
                <a:solidFill>
                  <a:srgbClr val="663300"/>
                </a:solidFill>
                <a:latin typeface="Comic Sans MS" pitchFamily="66" charset="0"/>
              </a:rPr>
              <a:t>you count fifty </a:t>
            </a:r>
            <a:r>
              <a:rPr lang="en-CA" sz="8800" b="1" dirty="0" smtClean="0">
                <a:ln>
                  <a:solidFill>
                    <a:srgbClr val="0000FF"/>
                  </a:solidFill>
                </a:ln>
                <a:solidFill>
                  <a:srgbClr val="663300"/>
                </a:solidFill>
                <a:effectLst>
                  <a:glow rad="101600">
                    <a:srgbClr val="00FF00">
                      <a:alpha val="60000"/>
                    </a:srgbClr>
                  </a:glow>
                </a:effectLst>
                <a:latin typeface="Comic Sans MS" pitchFamily="66" charset="0"/>
              </a:rPr>
              <a:t>day</a:t>
            </a:r>
            <a:r>
              <a:rPr lang="en-CA" sz="4400" b="1" dirty="0" smtClean="0">
                <a:ln>
                  <a:solidFill>
                    <a:srgbClr val="0000FF"/>
                  </a:solidFill>
                </a:ln>
                <a:solidFill>
                  <a:srgbClr val="663300"/>
                </a:solidFill>
                <a:effectLst>
                  <a:glow rad="101600">
                    <a:srgbClr val="00FF00">
                      <a:alpha val="60000"/>
                    </a:srgbClr>
                  </a:glow>
                </a:effectLst>
                <a:latin typeface="Comic Sans MS" pitchFamily="66" charset="0"/>
              </a:rPr>
              <a:t>.</a:t>
            </a:r>
            <a:endParaRPr lang="en-CA" sz="3200" b="1" dirty="0">
              <a:ln>
                <a:solidFill>
                  <a:srgbClr val="0000FF"/>
                </a:solidFill>
              </a:ln>
              <a:solidFill>
                <a:srgbClr val="663300"/>
              </a:solidFill>
              <a:latin typeface="Comic Sans MS" pitchFamily="66" charset="0"/>
            </a:endParaRPr>
          </a:p>
        </p:txBody>
      </p:sp>
      <p:sp>
        <p:nvSpPr>
          <p:cNvPr id="5" name="Cloud Callout 4"/>
          <p:cNvSpPr/>
          <p:nvPr/>
        </p:nvSpPr>
        <p:spPr>
          <a:xfrm>
            <a:off x="8547537" y="201738"/>
            <a:ext cx="3523539" cy="3011238"/>
          </a:xfrm>
          <a:prstGeom prst="cloudCallout">
            <a:avLst>
              <a:gd name="adj1" fmla="val -86812"/>
              <a:gd name="adj2" fmla="val -12551"/>
            </a:avLst>
          </a:prstGeom>
          <a:solidFill>
            <a:srgbClr val="5ED8E8"/>
          </a:solidFill>
          <a:ln w="57150">
            <a:solidFill>
              <a:schemeClr val="bg2">
                <a:lumMod val="25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2900" dirty="0" smtClean="0">
                <a:solidFill>
                  <a:schemeClr val="bg2">
                    <a:lumMod val="25000"/>
                  </a:schemeClr>
                </a:solidFill>
                <a:latin typeface="Comic Sans MS" pitchFamily="66" charset="0"/>
              </a:rPr>
              <a:t>  Many </a:t>
            </a:r>
            <a:br>
              <a:rPr lang="en-CA" sz="2900" dirty="0" smtClean="0">
                <a:solidFill>
                  <a:schemeClr val="bg2">
                    <a:lumMod val="25000"/>
                  </a:schemeClr>
                </a:solidFill>
                <a:latin typeface="Comic Sans MS" pitchFamily="66" charset="0"/>
              </a:rPr>
            </a:br>
            <a:r>
              <a:rPr lang="en-CA" sz="2900" dirty="0" smtClean="0">
                <a:solidFill>
                  <a:schemeClr val="bg2">
                    <a:lumMod val="25000"/>
                  </a:schemeClr>
                </a:solidFill>
                <a:latin typeface="Comic Sans MS" pitchFamily="66" charset="0"/>
              </a:rPr>
              <a:t> feel that   </a:t>
            </a:r>
            <a:br>
              <a:rPr lang="en-CA" sz="2900" dirty="0" smtClean="0">
                <a:solidFill>
                  <a:schemeClr val="bg2">
                    <a:lumMod val="25000"/>
                  </a:schemeClr>
                </a:solidFill>
                <a:latin typeface="Comic Sans MS" pitchFamily="66" charset="0"/>
              </a:rPr>
            </a:br>
            <a:r>
              <a:rPr lang="en-CA" sz="2900" dirty="0" smtClean="0">
                <a:solidFill>
                  <a:schemeClr val="bg2">
                    <a:lumMod val="25000"/>
                  </a:schemeClr>
                </a:solidFill>
                <a:latin typeface="Comic Sans MS" pitchFamily="66" charset="0"/>
              </a:rPr>
              <a:t> </a:t>
            </a:r>
            <a:r>
              <a:rPr lang="en-CA" sz="2900" b="1" dirty="0" smtClean="0">
                <a:solidFill>
                  <a:schemeClr val="bg2">
                    <a:lumMod val="25000"/>
                  </a:schemeClr>
                </a:solidFill>
                <a:effectLst>
                  <a:glow rad="127000">
                    <a:srgbClr val="FFFF00"/>
                  </a:glow>
                </a:effectLst>
                <a:latin typeface="Comic Sans MS" pitchFamily="66" charset="0"/>
              </a:rPr>
              <a:t>English </a:t>
            </a:r>
            <a:br>
              <a:rPr lang="en-CA" sz="2900" b="1" dirty="0" smtClean="0">
                <a:solidFill>
                  <a:schemeClr val="bg2">
                    <a:lumMod val="25000"/>
                  </a:schemeClr>
                </a:solidFill>
                <a:effectLst>
                  <a:glow rad="127000">
                    <a:srgbClr val="FFFF00"/>
                  </a:glow>
                </a:effectLst>
                <a:latin typeface="Comic Sans MS" pitchFamily="66" charset="0"/>
              </a:rPr>
            </a:br>
            <a:r>
              <a:rPr lang="en-CA" sz="2900" b="1" dirty="0" smtClean="0">
                <a:solidFill>
                  <a:schemeClr val="bg2">
                    <a:lumMod val="25000"/>
                  </a:schemeClr>
                </a:solidFill>
                <a:effectLst>
                  <a:glow rad="127000">
                    <a:srgbClr val="FFFF00"/>
                  </a:glow>
                </a:effectLst>
                <a:latin typeface="Comic Sans MS" pitchFamily="66" charset="0"/>
              </a:rPr>
              <a:t> </a:t>
            </a:r>
            <a:r>
              <a:rPr lang="en-CA" sz="2900" dirty="0" smtClean="0">
                <a:solidFill>
                  <a:schemeClr val="bg2">
                    <a:lumMod val="25000"/>
                  </a:schemeClr>
                </a:solidFill>
                <a:latin typeface="Comic Sans MS" pitchFamily="66" charset="0"/>
              </a:rPr>
              <a:t>requires an </a:t>
            </a:r>
            <a:br>
              <a:rPr lang="en-CA" sz="2900" dirty="0" smtClean="0">
                <a:solidFill>
                  <a:schemeClr val="bg2">
                    <a:lumMod val="25000"/>
                  </a:schemeClr>
                </a:solidFill>
                <a:latin typeface="Comic Sans MS" pitchFamily="66" charset="0"/>
              </a:rPr>
            </a:br>
            <a:r>
              <a:rPr lang="en-CA" sz="2900" dirty="0" smtClean="0">
                <a:solidFill>
                  <a:schemeClr val="bg2">
                    <a:lumMod val="25000"/>
                  </a:schemeClr>
                </a:solidFill>
                <a:latin typeface="Comic Sans MS" pitchFamily="66" charset="0"/>
              </a:rPr>
              <a:t> “</a:t>
            </a:r>
            <a:r>
              <a:rPr lang="en-CA" sz="2900" b="1" dirty="0" smtClean="0">
                <a:solidFill>
                  <a:schemeClr val="bg2">
                    <a:lumMod val="25000"/>
                  </a:schemeClr>
                </a:solidFill>
                <a:effectLst>
                  <a:glow rad="127000">
                    <a:srgbClr val="FFCCFF"/>
                  </a:glow>
                </a:effectLst>
                <a:latin typeface="Comic Sans MS" pitchFamily="66" charset="0"/>
              </a:rPr>
              <a:t>S</a:t>
            </a:r>
            <a:r>
              <a:rPr lang="en-CA" sz="2900" dirty="0" smtClean="0">
                <a:solidFill>
                  <a:schemeClr val="bg2">
                    <a:lumMod val="25000"/>
                  </a:schemeClr>
                </a:solidFill>
                <a:latin typeface="Comic Sans MS" pitchFamily="66" charset="0"/>
              </a:rPr>
              <a:t>” here!</a:t>
            </a:r>
            <a:endParaRPr lang="en-CA" sz="2900" dirty="0">
              <a:solidFill>
                <a:schemeClr val="bg2">
                  <a:lumMod val="25000"/>
                </a:schemeClr>
              </a:solidFill>
              <a:latin typeface="Comic Sans MS" pitchFamily="66" charset="0"/>
            </a:endParaRPr>
          </a:p>
        </p:txBody>
      </p:sp>
      <p:pic>
        <p:nvPicPr>
          <p:cNvPr id="6" name="Picture 12" descr="C:\Users\Rae\Desktop\Art on Desktop\white man clip art\yellow-blue smiley faces\Smiley Face  jpe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41643" y="1669013"/>
            <a:ext cx="1297825" cy="1756338"/>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ular Callout 6"/>
          <p:cNvSpPr/>
          <p:nvPr/>
        </p:nvSpPr>
        <p:spPr>
          <a:xfrm>
            <a:off x="909836" y="1775225"/>
            <a:ext cx="5472608" cy="1080120"/>
          </a:xfrm>
          <a:prstGeom prst="wedgeRoundRectCallout">
            <a:avLst>
              <a:gd name="adj1" fmla="val 36163"/>
              <a:gd name="adj2" fmla="val -80163"/>
              <a:gd name="adj3" fmla="val 16667"/>
            </a:avLst>
          </a:prstGeom>
          <a:solidFill>
            <a:srgbClr val="5ED8E8"/>
          </a:solidFill>
          <a:ln w="38100">
            <a:solidFill>
              <a:srgbClr val="7030A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2800" dirty="0" smtClean="0">
                <a:solidFill>
                  <a:srgbClr val="A50021"/>
                </a:solidFill>
                <a:latin typeface="Comic Sans MS" pitchFamily="66" charset="0"/>
              </a:rPr>
              <a:t>However, the </a:t>
            </a:r>
            <a:r>
              <a:rPr lang="en-CA" sz="2800" dirty="0" smtClean="0">
                <a:ln>
                  <a:solidFill>
                    <a:srgbClr val="0000FF"/>
                  </a:solidFill>
                </a:ln>
                <a:solidFill>
                  <a:srgbClr val="A50021"/>
                </a:solidFill>
                <a:effectLst>
                  <a:glow rad="127000">
                    <a:srgbClr val="FFFF00"/>
                  </a:glow>
                </a:effectLst>
                <a:latin typeface="Comic Sans MS" pitchFamily="66" charset="0"/>
              </a:rPr>
              <a:t>original Hebrew </a:t>
            </a:r>
            <a:r>
              <a:rPr lang="en-CA" sz="2800" dirty="0" smtClean="0">
                <a:solidFill>
                  <a:srgbClr val="A50021"/>
                </a:solidFill>
                <a:latin typeface="Comic Sans MS" pitchFamily="66" charset="0"/>
              </a:rPr>
              <a:t>does </a:t>
            </a:r>
            <a:r>
              <a:rPr lang="en-CA" sz="2800" b="1" u="sng" dirty="0" smtClean="0">
                <a:solidFill>
                  <a:schemeClr val="tx2">
                    <a:lumMod val="75000"/>
                    <a:lumOff val="25000"/>
                  </a:schemeClr>
                </a:solidFill>
                <a:latin typeface="Comic Sans MS" pitchFamily="66" charset="0"/>
              </a:rPr>
              <a:t>NOT</a:t>
            </a:r>
            <a:r>
              <a:rPr lang="en-CA" sz="2800" dirty="0" smtClean="0">
                <a:solidFill>
                  <a:srgbClr val="A50021"/>
                </a:solidFill>
                <a:latin typeface="Comic Sans MS" pitchFamily="66" charset="0"/>
              </a:rPr>
              <a:t> indicate a plurality!</a:t>
            </a:r>
            <a:endParaRPr lang="en-CA" sz="2800" dirty="0">
              <a:solidFill>
                <a:srgbClr val="A50021"/>
              </a:solidFill>
              <a:latin typeface="Comic Sans MS" pitchFamily="66" charset="0"/>
            </a:endParaRPr>
          </a:p>
        </p:txBody>
      </p:sp>
      <p:pic>
        <p:nvPicPr>
          <p:cNvPr id="8" name="Picture 7"/>
          <p:cNvPicPr>
            <a:picLocks noChangeAspect="1"/>
          </p:cNvPicPr>
          <p:nvPr/>
        </p:nvPicPr>
        <p:blipFill>
          <a:blip r:embed="rId3"/>
          <a:stretch>
            <a:fillRect/>
          </a:stretch>
        </p:blipFill>
        <p:spPr>
          <a:xfrm>
            <a:off x="285819" y="3580781"/>
            <a:ext cx="7169517" cy="2267909"/>
          </a:xfrm>
          <a:prstGeom prst="rect">
            <a:avLst/>
          </a:prstGeom>
          <a:ln w="57150">
            <a:solidFill>
              <a:schemeClr val="tx1"/>
            </a:solidFill>
          </a:ln>
        </p:spPr>
      </p:pic>
      <p:sp>
        <p:nvSpPr>
          <p:cNvPr id="9" name="Rounded Rectangular Callout 8"/>
          <p:cNvSpPr/>
          <p:nvPr/>
        </p:nvSpPr>
        <p:spPr>
          <a:xfrm>
            <a:off x="285819" y="5873629"/>
            <a:ext cx="7169516" cy="793646"/>
          </a:xfrm>
          <a:prstGeom prst="wedgeRoundRectCallout">
            <a:avLst>
              <a:gd name="adj1" fmla="val -16149"/>
              <a:gd name="adj2" fmla="val -104257"/>
              <a:gd name="adj3" fmla="val 16667"/>
            </a:avLst>
          </a:prstGeom>
          <a:solidFill>
            <a:srgbClr val="5ED8E8"/>
          </a:solidFill>
          <a:ln w="38100">
            <a:solidFill>
              <a:srgbClr val="7030A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2800" b="1" dirty="0" smtClean="0">
                <a:solidFill>
                  <a:srgbClr val="0000FF"/>
                </a:solidFill>
                <a:effectLst>
                  <a:glow rad="127000">
                    <a:srgbClr val="00FF00"/>
                  </a:glow>
                </a:effectLst>
                <a:latin typeface="Comic Sans MS" pitchFamily="66" charset="0"/>
              </a:rPr>
              <a:t>YOWM</a:t>
            </a:r>
            <a:r>
              <a:rPr lang="en-CA" sz="1600" b="1" dirty="0" smtClean="0">
                <a:solidFill>
                  <a:srgbClr val="0000FF"/>
                </a:solidFill>
                <a:effectLst>
                  <a:glow rad="127000">
                    <a:srgbClr val="00FF00"/>
                  </a:glow>
                </a:effectLst>
                <a:latin typeface="Comic Sans MS" pitchFamily="66" charset="0"/>
              </a:rPr>
              <a:t> </a:t>
            </a:r>
            <a:r>
              <a:rPr lang="en-CA" sz="2400" dirty="0" smtClean="0">
                <a:solidFill>
                  <a:srgbClr val="CC00CC"/>
                </a:solidFill>
                <a:latin typeface="Comic Sans MS" pitchFamily="66" charset="0"/>
              </a:rPr>
              <a:t>(singular)</a:t>
            </a:r>
            <a:r>
              <a:rPr lang="en-CA" sz="3200" b="1" dirty="0" smtClean="0">
                <a:solidFill>
                  <a:srgbClr val="0000FF"/>
                </a:solidFill>
                <a:effectLst>
                  <a:glow rad="127000">
                    <a:srgbClr val="00FF00"/>
                  </a:glow>
                </a:effectLst>
                <a:latin typeface="Comic Sans MS" pitchFamily="66" charset="0"/>
              </a:rPr>
              <a:t>! - </a:t>
            </a:r>
            <a:r>
              <a:rPr lang="en-CA" sz="3200" b="1" u="sng" dirty="0" smtClean="0">
                <a:solidFill>
                  <a:schemeClr val="tx2">
                    <a:lumMod val="75000"/>
                    <a:lumOff val="25000"/>
                  </a:schemeClr>
                </a:solidFill>
                <a:effectLst>
                  <a:glow rad="63500">
                    <a:srgbClr val="FF0000"/>
                  </a:glow>
                </a:effectLst>
                <a:latin typeface="Comic Sans MS" pitchFamily="66" charset="0"/>
              </a:rPr>
              <a:t>Not</a:t>
            </a:r>
            <a:r>
              <a:rPr lang="en-CA" sz="3200" dirty="0" smtClean="0">
                <a:solidFill>
                  <a:schemeClr val="tx2"/>
                </a:solidFill>
                <a:latin typeface="Comic Sans MS" pitchFamily="66" charset="0"/>
              </a:rPr>
              <a:t> </a:t>
            </a:r>
            <a:r>
              <a:rPr lang="en-CA" sz="3200" dirty="0" err="1" smtClean="0">
                <a:solidFill>
                  <a:schemeClr val="tx2"/>
                </a:solidFill>
                <a:latin typeface="Comic Sans MS" pitchFamily="66" charset="0"/>
              </a:rPr>
              <a:t>Yowm</a:t>
            </a:r>
            <a:r>
              <a:rPr lang="en-CA" sz="3200" u="sng" dirty="0" err="1" smtClean="0">
                <a:solidFill>
                  <a:srgbClr val="990033"/>
                </a:solidFill>
                <a:effectLst>
                  <a:glow rad="127000">
                    <a:srgbClr val="00FFCC"/>
                  </a:glow>
                </a:effectLst>
                <a:latin typeface="Comic Sans MS" pitchFamily="66" charset="0"/>
              </a:rPr>
              <a:t>im</a:t>
            </a:r>
            <a:r>
              <a:rPr lang="en-CA" sz="3200" dirty="0" smtClean="0">
                <a:solidFill>
                  <a:schemeClr val="tx2"/>
                </a:solidFill>
                <a:latin typeface="Comic Sans MS" pitchFamily="66" charset="0"/>
              </a:rPr>
              <a:t> </a:t>
            </a:r>
            <a:r>
              <a:rPr lang="en-CA" sz="2400" dirty="0" smtClean="0">
                <a:solidFill>
                  <a:srgbClr val="CC00CC"/>
                </a:solidFill>
                <a:latin typeface="Comic Sans MS" pitchFamily="66" charset="0"/>
              </a:rPr>
              <a:t>(plural)</a:t>
            </a:r>
            <a:endParaRPr lang="en-CA" sz="2400" dirty="0">
              <a:solidFill>
                <a:srgbClr val="CC00CC"/>
              </a:solidFill>
              <a:latin typeface="Comic Sans MS" pitchFamily="66" charset="0"/>
            </a:endParaRPr>
          </a:p>
        </p:txBody>
      </p:sp>
      <p:pic>
        <p:nvPicPr>
          <p:cNvPr id="1026" name="Picture 2" descr="C:\Users\Rae\Desktop\yowmmim.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6260" y="3696354"/>
            <a:ext cx="1536700" cy="2036762"/>
          </a:xfrm>
          <a:prstGeom prst="rect">
            <a:avLst/>
          </a:prstGeom>
          <a:ln w="57150">
            <a:solidFill>
              <a:schemeClr val="accent4"/>
            </a:solidFill>
          </a:ln>
          <a:effectLst>
            <a:outerShdw blurRad="292100" dist="139700" dir="2700000" algn="tl" rotWithShape="0">
              <a:srgbClr val="333333">
                <a:alpha val="65000"/>
              </a:srgbClr>
            </a:outerShdw>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12" name="Notched Right Arrow 11"/>
          <p:cNvSpPr/>
          <p:nvPr/>
        </p:nvSpPr>
        <p:spPr>
          <a:xfrm rot="16200000">
            <a:off x="5662961" y="5490800"/>
            <a:ext cx="715366" cy="484632"/>
          </a:xfrm>
          <a:prstGeom prst="notchedRightArrow">
            <a:avLst>
              <a:gd name="adj1" fmla="val 39532"/>
              <a:gd name="adj2" fmla="val 61096"/>
            </a:avLst>
          </a:prstGeom>
          <a:gradFill flip="none" rotWithShape="1">
            <a:gsLst>
              <a:gs pos="53000">
                <a:srgbClr val="FFFF00"/>
              </a:gs>
              <a:gs pos="36000">
                <a:srgbClr val="FF0000"/>
              </a:gs>
              <a:gs pos="76000">
                <a:srgbClr val="00FF00"/>
              </a:gs>
              <a:gs pos="91000">
                <a:schemeClr val="tx2"/>
              </a:gs>
            </a:gsLst>
            <a:path path="rect">
              <a:fillToRect l="100000" t="100000"/>
            </a:path>
            <a:tileRect r="-100000" b="-100000"/>
          </a:gradFill>
          <a:ln w="38100">
            <a:solidFill>
              <a:srgbClr val="3333FF"/>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Tree>
    <p:extLst>
      <p:ext uri="{BB962C8B-B14F-4D97-AF65-F5344CB8AC3E}">
        <p14:creationId xmlns:p14="http://schemas.microsoft.com/office/powerpoint/2010/main" val="65357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150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ircle(in)">
                                      <p:cBhvr>
                                        <p:cTn id="11" dur="1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heckerboard(across)">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1000" fill="hold"/>
                                        <p:tgtEl>
                                          <p:spTgt spid="8"/>
                                        </p:tgtEl>
                                        <p:attrNameLst>
                                          <p:attrName>ppt_x</p:attrName>
                                        </p:attrNameLst>
                                      </p:cBhvr>
                                      <p:tavLst>
                                        <p:tav tm="0">
                                          <p:val>
                                            <p:strVal val="#ppt_x"/>
                                          </p:val>
                                        </p:tav>
                                        <p:tav tm="100000">
                                          <p:val>
                                            <p:strVal val="#ppt_x"/>
                                          </p:val>
                                        </p:tav>
                                      </p:tavLst>
                                    </p:anim>
                                    <p:anim calcmode="lin" valueType="num">
                                      <p:cBhvr additive="base">
                                        <p:cTn id="22" dur="1000" fill="hold"/>
                                        <p:tgtEl>
                                          <p:spTgt spid="8"/>
                                        </p:tgtEl>
                                        <p:attrNameLst>
                                          <p:attrName>ppt_y</p:attrName>
                                        </p:attrNameLst>
                                      </p:cBhvr>
                                      <p:tavLst>
                                        <p:tav tm="0">
                                          <p:val>
                                            <p:strVal val="1+#ppt_h/2"/>
                                          </p:val>
                                        </p:tav>
                                        <p:tav tm="100000">
                                          <p:val>
                                            <p:strVal val="#ppt_y"/>
                                          </p:val>
                                        </p:tav>
                                      </p:tavLst>
                                    </p:anim>
                                  </p:childTnLst>
                                </p:cTn>
                              </p:par>
                            </p:childTnLst>
                          </p:cTn>
                        </p:par>
                        <p:par>
                          <p:cTn id="23" fill="hold">
                            <p:stCondLst>
                              <p:cond delay="1000"/>
                            </p:stCondLst>
                            <p:childTnLst>
                              <p:par>
                                <p:cTn id="24" presetID="21" presetClass="entr" presetSubtype="1" fill="hold" grpId="0" nodeType="after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heel(1)">
                                      <p:cBhvr>
                                        <p:cTn id="26" dur="125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randombar(horizontal)">
                                      <p:cBhvr>
                                        <p:cTn id="31" dur="10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8" presetClass="entr" presetSubtype="32" fill="hold" nodeType="clickEffect">
                                  <p:stCondLst>
                                    <p:cond delay="0"/>
                                  </p:stCondLst>
                                  <p:childTnLst>
                                    <p:set>
                                      <p:cBhvr>
                                        <p:cTn id="35" dur="1" fill="hold">
                                          <p:stCondLst>
                                            <p:cond delay="0"/>
                                          </p:stCondLst>
                                        </p:cTn>
                                        <p:tgtEl>
                                          <p:spTgt spid="1026"/>
                                        </p:tgtEl>
                                        <p:attrNameLst>
                                          <p:attrName>style.visibility</p:attrName>
                                        </p:attrNameLst>
                                      </p:cBhvr>
                                      <p:to>
                                        <p:strVal val="visible"/>
                                      </p:to>
                                    </p:set>
                                    <p:animEffect transition="in" filter="diamond(out)">
                                      <p:cBhvr>
                                        <p:cTn id="36" dur="2000"/>
                                        <p:tgtEl>
                                          <p:spTgt spid="1026"/>
                                        </p:tgtEl>
                                      </p:cBhvr>
                                    </p:animEffect>
                                  </p:childTnLst>
                                </p:cTn>
                              </p:par>
                            </p:childTnLst>
                          </p:cTn>
                        </p:par>
                        <p:par>
                          <p:cTn id="37" fill="hold">
                            <p:stCondLst>
                              <p:cond delay="2000"/>
                            </p:stCondLst>
                            <p:childTnLst>
                              <p:par>
                                <p:cTn id="38" presetID="22" presetClass="entr" presetSubtype="4" fill="hold" grpId="0" nodeType="after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ipe(down)">
                                      <p:cBhvr>
                                        <p:cTn id="40" dur="1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9" grpId="0"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rgbClr val="FF3399">
                <a:alpha val="6000"/>
              </a:srgbClr>
            </a:gs>
            <a:gs pos="48000">
              <a:srgbClr val="FF6633">
                <a:alpha val="30000"/>
              </a:srgbClr>
            </a:gs>
            <a:gs pos="91000">
              <a:srgbClr val="FFFF00">
                <a:alpha val="57000"/>
              </a:srgbClr>
            </a:gs>
            <a:gs pos="75000">
              <a:srgbClr val="01A78F">
                <a:alpha val="58000"/>
              </a:srgbClr>
            </a:gs>
            <a:gs pos="100000">
              <a:srgbClr val="3366FF"/>
            </a:gs>
          </a:gsLst>
          <a:path path="shape">
            <a:fillToRect l="50000" t="50000" r="50000" b="50000"/>
          </a:path>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30530" y="3068960"/>
            <a:ext cx="3792474" cy="2840355"/>
          </a:xfrm>
          <a:prstGeom prst="rect">
            <a:avLst/>
          </a:prstGeom>
          <a:scene3d>
            <a:camera prst="orthographicFront"/>
            <a:lightRig rig="threePt" dir="t"/>
          </a:scene3d>
          <a:sp3d>
            <a:bevelT/>
          </a:sp3d>
        </p:spPr>
      </p:pic>
      <p:sp>
        <p:nvSpPr>
          <p:cNvPr id="4" name="Rectangle 3"/>
          <p:cNvSpPr/>
          <p:nvPr/>
        </p:nvSpPr>
        <p:spPr>
          <a:xfrm>
            <a:off x="495348" y="-387424"/>
            <a:ext cx="7135181" cy="30002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h="25400" prst="softRound"/>
            </a:sp3d>
          </a:bodyPr>
          <a:lstStyle/>
          <a:p>
            <a:r>
              <a:rPr lang="en-CA" sz="2400" dirty="0" smtClean="0">
                <a:solidFill>
                  <a:srgbClr val="663300"/>
                </a:solidFill>
              </a:rPr>
              <a:t>	</a:t>
            </a:r>
            <a:r>
              <a:rPr lang="en-CA" sz="2000" b="1" dirty="0" smtClean="0">
                <a:solidFill>
                  <a:srgbClr val="663300"/>
                </a:solidFill>
                <a:latin typeface="Comic Sans MS" pitchFamily="66" charset="0"/>
              </a:rPr>
              <a:t>Lev 23:16 … </a:t>
            </a:r>
            <a:r>
              <a:rPr lang="en-CA" sz="2800" b="1" dirty="0" smtClean="0">
                <a:ln>
                  <a:solidFill>
                    <a:srgbClr val="0000FF"/>
                  </a:solidFill>
                </a:ln>
                <a:solidFill>
                  <a:srgbClr val="663300"/>
                </a:solidFill>
                <a:latin typeface="Comic Sans MS" pitchFamily="66" charset="0"/>
              </a:rPr>
              <a:t>you count </a:t>
            </a:r>
            <a:br>
              <a:rPr lang="en-CA" sz="2800" b="1" dirty="0" smtClean="0">
                <a:ln>
                  <a:solidFill>
                    <a:srgbClr val="0000FF"/>
                  </a:solidFill>
                </a:ln>
                <a:solidFill>
                  <a:srgbClr val="663300"/>
                </a:solidFill>
                <a:latin typeface="Comic Sans MS" pitchFamily="66" charset="0"/>
              </a:rPr>
            </a:br>
            <a:r>
              <a:rPr lang="en-CA" sz="8800" b="1" dirty="0" smtClean="0">
                <a:ln w="28575">
                  <a:solidFill>
                    <a:srgbClr val="0000FF"/>
                  </a:solidFill>
                </a:ln>
                <a:solidFill>
                  <a:srgbClr val="663300"/>
                </a:solidFill>
                <a:effectLst>
                  <a:glow rad="127000">
                    <a:srgbClr val="00FF00"/>
                  </a:glow>
                </a:effectLst>
                <a:latin typeface="Comic Sans MS" pitchFamily="66" charset="0"/>
              </a:rPr>
              <a:t>DAY FIFTY!</a:t>
            </a:r>
            <a:endParaRPr lang="en-CA" sz="8800" b="1" dirty="0">
              <a:ln w="28575">
                <a:solidFill>
                  <a:srgbClr val="0000FF"/>
                </a:solidFill>
              </a:ln>
              <a:solidFill>
                <a:srgbClr val="663300"/>
              </a:solidFill>
              <a:effectLst>
                <a:glow rad="127000">
                  <a:srgbClr val="00FF00"/>
                </a:glow>
              </a:effectLst>
              <a:latin typeface="Comic Sans MS" pitchFamily="66" charset="0"/>
            </a:endParaRPr>
          </a:p>
        </p:txBody>
      </p:sp>
      <p:sp>
        <p:nvSpPr>
          <p:cNvPr id="5" name="Rectangle 4"/>
          <p:cNvSpPr/>
          <p:nvPr/>
        </p:nvSpPr>
        <p:spPr>
          <a:xfrm>
            <a:off x="621804" y="4502012"/>
            <a:ext cx="11017224" cy="15684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3200" dirty="0">
              <a:solidFill>
                <a:srgbClr val="663300"/>
              </a:solidFill>
            </a:endParaRPr>
          </a:p>
        </p:txBody>
      </p:sp>
      <p:sp>
        <p:nvSpPr>
          <p:cNvPr id="6" name="Cloud Callout 5"/>
          <p:cNvSpPr/>
          <p:nvPr/>
        </p:nvSpPr>
        <p:spPr>
          <a:xfrm>
            <a:off x="8545570" y="284533"/>
            <a:ext cx="3379523" cy="3040967"/>
          </a:xfrm>
          <a:prstGeom prst="cloudCallout">
            <a:avLst>
              <a:gd name="adj1" fmla="val -82728"/>
              <a:gd name="adj2" fmla="val -5340"/>
            </a:avLst>
          </a:prstGeom>
          <a:solidFill>
            <a:srgbClr val="5ED8E8"/>
          </a:solidFill>
          <a:ln w="57150">
            <a:solidFill>
              <a:schemeClr val="bg2">
                <a:lumMod val="25000"/>
              </a:schemeClr>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r>
              <a:rPr lang="en-CA" sz="2400" b="1" dirty="0" smtClean="0">
                <a:solidFill>
                  <a:srgbClr val="0000FF"/>
                </a:solidFill>
                <a:effectLst>
                  <a:glow rad="127000">
                    <a:srgbClr val="FFCCFF"/>
                  </a:glow>
                </a:effectLst>
                <a:latin typeface="Comic Sans MS" pitchFamily="66" charset="0"/>
              </a:rPr>
              <a:t>On the morrow after the 7</a:t>
            </a:r>
            <a:r>
              <a:rPr lang="en-CA" sz="2400" b="1" baseline="30000" dirty="0" smtClean="0">
                <a:solidFill>
                  <a:srgbClr val="0000FF"/>
                </a:solidFill>
                <a:effectLst>
                  <a:glow rad="127000">
                    <a:srgbClr val="FFCCFF"/>
                  </a:glow>
                </a:effectLst>
                <a:latin typeface="Comic Sans MS" pitchFamily="66" charset="0"/>
              </a:rPr>
              <a:t>th</a:t>
            </a:r>
            <a:r>
              <a:rPr lang="en-CA" sz="2400" b="1" dirty="0" smtClean="0">
                <a:solidFill>
                  <a:srgbClr val="0000FF"/>
                </a:solidFill>
                <a:effectLst>
                  <a:glow rad="127000">
                    <a:srgbClr val="FFCCFF"/>
                  </a:glow>
                </a:effectLst>
                <a:latin typeface="Comic Sans MS" pitchFamily="66" charset="0"/>
              </a:rPr>
              <a:t> completed Sabbath …</a:t>
            </a:r>
            <a:endParaRPr lang="en-CA" sz="2400" b="1" dirty="0">
              <a:solidFill>
                <a:srgbClr val="0000FF"/>
              </a:solidFill>
              <a:latin typeface="Comic Sans MS" pitchFamily="66" charset="0"/>
            </a:endParaRPr>
          </a:p>
        </p:txBody>
      </p:sp>
      <p:pic>
        <p:nvPicPr>
          <p:cNvPr id="7" name="Picture 2" descr="C:\Users\Rae\Desktop\Yellow face shock edit.pn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l="16195" t="10455" r="19024" b="9283"/>
          <a:stretch/>
        </p:blipFill>
        <p:spPr bwMode="auto">
          <a:xfrm>
            <a:off x="4211352" y="2020233"/>
            <a:ext cx="2520280" cy="275654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Rae\Desktop\yellow face clap clear.png"/>
          <p:cNvPicPr>
            <a:picLocks noChangeAspect="1" noChangeArrowheads="1"/>
          </p:cNvPicPr>
          <p:nvPr/>
        </p:nvPicPr>
        <p:blipFill rotWithShape="1">
          <a:blip r:embed="rId5">
            <a:extLst>
              <a:ext uri="{28A0092B-C50C-407E-A947-70E740481C1C}">
                <a14:useLocalDpi xmlns:a14="http://schemas.microsoft.com/office/drawing/2010/main" val="0"/>
              </a:ext>
            </a:extLst>
          </a:blip>
          <a:srcRect l="5371" t="14030" r="14061" b="19606"/>
          <a:stretch/>
        </p:blipFill>
        <p:spPr bwMode="auto">
          <a:xfrm flipH="1">
            <a:off x="457534" y="3186639"/>
            <a:ext cx="2825873" cy="2088141"/>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ular Callout 8"/>
          <p:cNvSpPr/>
          <p:nvPr/>
        </p:nvSpPr>
        <p:spPr>
          <a:xfrm>
            <a:off x="371624" y="5569149"/>
            <a:ext cx="9073008" cy="1120222"/>
          </a:xfrm>
          <a:prstGeom prst="wedgeRoundRectCallout">
            <a:avLst>
              <a:gd name="adj1" fmla="val 47296"/>
              <a:gd name="adj2" fmla="val -110594"/>
              <a:gd name="adj3" fmla="val 16667"/>
            </a:avLst>
          </a:prstGeom>
          <a:solidFill>
            <a:srgbClr val="00FFCC">
              <a:alpha val="36000"/>
            </a:srgbClr>
          </a:solidFill>
          <a:ln w="57150"/>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r>
              <a:rPr lang="en-CA" sz="3600" b="1" dirty="0" smtClean="0">
                <a:ln w="19050">
                  <a:solidFill>
                    <a:srgbClr val="FC3520"/>
                  </a:solidFill>
                </a:ln>
                <a:solidFill>
                  <a:srgbClr val="0000FF"/>
                </a:solidFill>
                <a:latin typeface="Comic Sans MS" pitchFamily="66" charset="0"/>
              </a:rPr>
              <a:t>Shavuot ~ Yahuah’s Harvest</a:t>
            </a:r>
            <a:br>
              <a:rPr lang="en-CA" sz="3600" b="1" dirty="0" smtClean="0">
                <a:ln w="19050">
                  <a:solidFill>
                    <a:srgbClr val="FC3520"/>
                  </a:solidFill>
                </a:ln>
                <a:solidFill>
                  <a:srgbClr val="0000FF"/>
                </a:solidFill>
                <a:latin typeface="Comic Sans MS" pitchFamily="66" charset="0"/>
              </a:rPr>
            </a:br>
            <a:r>
              <a:rPr lang="en-CA" sz="3600" b="1" dirty="0" smtClean="0">
                <a:ln w="19050">
                  <a:solidFill>
                    <a:srgbClr val="FC3520"/>
                  </a:solidFill>
                </a:ln>
                <a:solidFill>
                  <a:srgbClr val="0000FF"/>
                </a:solidFill>
                <a:latin typeface="Comic Sans MS" pitchFamily="66" charset="0"/>
              </a:rPr>
              <a:t>according to (</a:t>
            </a:r>
            <a:r>
              <a:rPr lang="en-CA" sz="3600" b="1" dirty="0" smtClean="0">
                <a:ln w="19050">
                  <a:solidFill>
                    <a:srgbClr val="FC3520"/>
                  </a:solidFill>
                </a:ln>
                <a:solidFill>
                  <a:srgbClr val="0000FF"/>
                </a:solidFill>
                <a:effectLst>
                  <a:glow rad="127000">
                    <a:srgbClr val="FF99FF"/>
                  </a:glow>
                </a:effectLst>
                <a:latin typeface="Comic Sans MS" pitchFamily="66" charset="0"/>
              </a:rPr>
              <a:t>Hebrew</a:t>
            </a:r>
            <a:r>
              <a:rPr lang="en-CA" sz="3600" b="1" dirty="0" smtClean="0">
                <a:ln w="19050">
                  <a:solidFill>
                    <a:srgbClr val="FC3520"/>
                  </a:solidFill>
                </a:ln>
                <a:solidFill>
                  <a:srgbClr val="0000FF"/>
                </a:solidFill>
                <a:latin typeface="Comic Sans MS" pitchFamily="66" charset="0"/>
              </a:rPr>
              <a:t>) Torah statute.</a:t>
            </a:r>
            <a:endParaRPr lang="en-CA" sz="3600" b="1" dirty="0">
              <a:ln w="19050">
                <a:solidFill>
                  <a:srgbClr val="FC3520"/>
                </a:solidFill>
              </a:ln>
              <a:solidFill>
                <a:srgbClr val="0000FF"/>
              </a:solidFill>
              <a:latin typeface="Comic Sans MS" pitchFamily="66" charset="0"/>
            </a:endParaRPr>
          </a:p>
        </p:txBody>
      </p:sp>
      <p:sp>
        <p:nvSpPr>
          <p:cNvPr id="10" name="Rounded Rectangle 9"/>
          <p:cNvSpPr/>
          <p:nvPr/>
        </p:nvSpPr>
        <p:spPr>
          <a:xfrm>
            <a:off x="439610" y="2658974"/>
            <a:ext cx="3771742" cy="503691"/>
          </a:xfrm>
          <a:prstGeom prst="roundRect">
            <a:avLst/>
          </a:prstGeom>
          <a:solidFill>
            <a:srgbClr val="00FFCC"/>
          </a:solidFill>
          <a:ln w="57150">
            <a:solidFill>
              <a:srgbClr val="FC352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r>
              <a:rPr lang="en-CA" sz="2400" b="1" dirty="0" smtClean="0">
                <a:solidFill>
                  <a:srgbClr val="0000FF"/>
                </a:solidFill>
                <a:latin typeface="Comic Sans MS" pitchFamily="66" charset="0"/>
              </a:rPr>
              <a:t>One </a:t>
            </a:r>
            <a:r>
              <a:rPr lang="en-CA" sz="2400" b="1" dirty="0" smtClean="0">
                <a:solidFill>
                  <a:srgbClr val="0000FF"/>
                </a:solidFill>
                <a:effectLst>
                  <a:glow rad="127000">
                    <a:srgbClr val="FFCCFF"/>
                  </a:glow>
                </a:effectLst>
                <a:latin typeface="Comic Sans MS" pitchFamily="66" charset="0"/>
              </a:rPr>
              <a:t>SPECIFIC</a:t>
            </a:r>
            <a:r>
              <a:rPr lang="en-CA" sz="2400" b="1" dirty="0" smtClean="0">
                <a:solidFill>
                  <a:srgbClr val="0000FF"/>
                </a:solidFill>
                <a:latin typeface="Comic Sans MS" pitchFamily="66" charset="0"/>
              </a:rPr>
              <a:t> YOWM!</a:t>
            </a:r>
            <a:endParaRPr lang="en-CA" sz="2400" b="1" dirty="0">
              <a:solidFill>
                <a:srgbClr val="0000FF"/>
              </a:solidFill>
              <a:latin typeface="Comic Sans MS" pitchFamily="66" charset="0"/>
            </a:endParaRPr>
          </a:p>
        </p:txBody>
      </p:sp>
      <p:sp>
        <p:nvSpPr>
          <p:cNvPr id="11" name="Right Brace 10"/>
          <p:cNvSpPr/>
          <p:nvPr/>
        </p:nvSpPr>
        <p:spPr>
          <a:xfrm rot="5400000">
            <a:off x="1517508" y="1062054"/>
            <a:ext cx="368830" cy="2160241"/>
          </a:xfrm>
          <a:prstGeom prst="rightBrace">
            <a:avLst>
              <a:gd name="adj1" fmla="val 75417"/>
              <a:gd name="adj2" fmla="val 50000"/>
            </a:avLst>
          </a:prstGeom>
          <a:ln w="76200">
            <a:solidFill>
              <a:srgbClr val="0000FF"/>
            </a:solidFill>
          </a:ln>
          <a:effectLst>
            <a:glow rad="127000">
              <a:srgbClr val="FFCCFF"/>
            </a:glow>
          </a:effectLst>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12" name="Notched Right Arrow 11"/>
          <p:cNvSpPr/>
          <p:nvPr/>
        </p:nvSpPr>
        <p:spPr>
          <a:xfrm rot="2319120">
            <a:off x="6269597" y="2284678"/>
            <a:ext cx="2809143" cy="698636"/>
          </a:xfrm>
          <a:prstGeom prst="notchedRightArrow">
            <a:avLst>
              <a:gd name="adj1" fmla="val 43742"/>
              <a:gd name="adj2" fmla="val 87752"/>
            </a:avLst>
          </a:prstGeom>
          <a:gradFill>
            <a:gsLst>
              <a:gs pos="0">
                <a:srgbClr val="FF3399">
                  <a:alpha val="6000"/>
                </a:srgbClr>
              </a:gs>
              <a:gs pos="53000">
                <a:srgbClr val="FF6633">
                  <a:alpha val="30000"/>
                </a:srgbClr>
              </a:gs>
              <a:gs pos="84000">
                <a:srgbClr val="FFFF00">
                  <a:alpha val="57000"/>
                </a:srgbClr>
              </a:gs>
              <a:gs pos="30000">
                <a:srgbClr val="01A78F">
                  <a:alpha val="58000"/>
                </a:srgbClr>
              </a:gs>
              <a:gs pos="72000">
                <a:srgbClr val="3366FF"/>
              </a:gs>
            </a:gsLst>
            <a:path path="shape">
              <a:fillToRect l="50000" t="50000" r="50000" b="50000"/>
            </a:path>
          </a:gradFill>
          <a:ln>
            <a:solidFill>
              <a:srgbClr val="66FFCC"/>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grpSp>
        <p:nvGrpSpPr>
          <p:cNvPr id="13" name="Group 12"/>
          <p:cNvGrpSpPr/>
          <p:nvPr/>
        </p:nvGrpSpPr>
        <p:grpSpPr>
          <a:xfrm>
            <a:off x="9511779" y="4489137"/>
            <a:ext cx="3108946" cy="2490588"/>
            <a:chOff x="-60946" y="4417787"/>
            <a:chExt cx="3108946" cy="2490588"/>
          </a:xfrm>
        </p:grpSpPr>
        <p:pic>
          <p:nvPicPr>
            <p:cNvPr id="14" name="Picture 4" descr="F:\Art on Desktop - 1\All white man clip art\3d white people\puzzle teamwork 4.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0946" y="4517941"/>
              <a:ext cx="3108946" cy="239043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Users\Rae\Desktop\top hat clear.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20856">
              <a:off x="1522937" y="4417787"/>
              <a:ext cx="564480" cy="507317"/>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Rectangle 18"/>
          <p:cNvSpPr/>
          <p:nvPr/>
        </p:nvSpPr>
        <p:spPr>
          <a:xfrm>
            <a:off x="11567020" y="6309320"/>
            <a:ext cx="426912" cy="369332"/>
          </a:xfrm>
          <a:prstGeom prst="rect">
            <a:avLst/>
          </a:prstGeom>
        </p:spPr>
        <p:txBody>
          <a:bodyPr wrap="none">
            <a:spAutoFit/>
          </a:bodyPr>
          <a:lstStyle/>
          <a:p>
            <a:fld id="{81FEFA0A-2F20-4B60-98C6-5FFDA469AA1C}" type="slidenum">
              <a:rPr lang="en-US" b="1">
                <a:solidFill>
                  <a:schemeClr val="tx2"/>
                </a:solidFill>
              </a:rPr>
              <a:pPr/>
              <a:t>21</a:t>
            </a:fld>
            <a:endParaRPr lang="en-US" b="1" dirty="0">
              <a:solidFill>
                <a:schemeClr val="tx2"/>
              </a:solidFill>
            </a:endParaRPr>
          </a:p>
        </p:txBody>
      </p:sp>
      <p:sp>
        <p:nvSpPr>
          <p:cNvPr id="17" name="TextBox 16"/>
          <p:cNvSpPr txBox="1"/>
          <p:nvPr/>
        </p:nvSpPr>
        <p:spPr>
          <a:xfrm>
            <a:off x="3545582" y="4861682"/>
            <a:ext cx="2524722" cy="377026"/>
          </a:xfrm>
          <a:prstGeom prst="rect">
            <a:avLst/>
          </a:prstGeom>
          <a:effectLst>
            <a:glow rad="203200">
              <a:srgbClr val="FFFF99"/>
            </a:glow>
            <a:outerShdw blurRad="40000" dist="23000" dir="5400000" rotWithShape="0">
              <a:srgbClr val="000000">
                <a:alpha val="35000"/>
              </a:srgbClr>
            </a:outerShdw>
          </a:effectLst>
        </p:spPr>
        <p:style>
          <a:lnRef idx="0">
            <a:schemeClr val="dk1"/>
          </a:lnRef>
          <a:fillRef idx="3">
            <a:schemeClr val="dk1"/>
          </a:fillRef>
          <a:effectRef idx="3">
            <a:schemeClr val="dk1"/>
          </a:effectRef>
          <a:fontRef idx="minor">
            <a:schemeClr val="lt1"/>
          </a:fontRef>
        </p:style>
        <p:txBody>
          <a:bodyPr wrap="square" rtlCol="0">
            <a:spAutoFit/>
          </a:bodyPr>
          <a:lstStyle/>
          <a:p>
            <a:pPr algn="ctr">
              <a:lnSpc>
                <a:spcPct val="90000"/>
              </a:lnSpc>
            </a:pPr>
            <a:r>
              <a:rPr lang="en-US" sz="2000" b="1" dirty="0" smtClean="0">
                <a:latin typeface="MV Boli" pitchFamily="2" charset="0"/>
                <a:cs typeface="MV Boli" pitchFamily="2" charset="0"/>
              </a:rPr>
              <a:t>End of Review (f)</a:t>
            </a:r>
            <a:endParaRPr lang="en-US" sz="2000" b="1" dirty="0">
              <a:latin typeface="MV Boli" pitchFamily="2" charset="0"/>
              <a:cs typeface="MV Boli" pitchFamily="2" charset="0"/>
            </a:endParaRPr>
          </a:p>
        </p:txBody>
      </p:sp>
    </p:spTree>
    <p:extLst>
      <p:ext uri="{BB962C8B-B14F-4D97-AF65-F5344CB8AC3E}">
        <p14:creationId xmlns:p14="http://schemas.microsoft.com/office/powerpoint/2010/main" val="432728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1000"/>
                                        <p:tgtEl>
                                          <p:spTgt spid="6"/>
                                        </p:tgtEl>
                                      </p:cBhvr>
                                    </p:animEffect>
                                  </p:childTnLst>
                                </p:cTn>
                              </p:par>
                            </p:childTnLst>
                          </p:cTn>
                        </p:par>
                        <p:par>
                          <p:cTn id="8" fill="hold">
                            <p:stCondLst>
                              <p:cond delay="1000"/>
                            </p:stCondLst>
                            <p:childTnLst>
                              <p:par>
                                <p:cTn id="9" presetID="22" presetClass="entr" presetSubtype="1" fill="hold" grpId="0" nodeType="afterEffect">
                                  <p:stCondLst>
                                    <p:cond delay="125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3000"/>
                                        <p:tgtEl>
                                          <p:spTgt spid="4"/>
                                        </p:tgtEl>
                                      </p:cBhvr>
                                    </p:animEffect>
                                  </p:childTnLst>
                                </p:cTn>
                              </p:par>
                            </p:childTnLst>
                          </p:cTn>
                        </p:par>
                        <p:par>
                          <p:cTn id="12" fill="hold">
                            <p:stCondLst>
                              <p:cond delay="5250"/>
                            </p:stCondLst>
                            <p:childTnLst>
                              <p:par>
                                <p:cTn id="13" presetID="22" presetClass="entr" presetSubtype="1"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up)">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par>
                          <p:cTn id="21" fill="hold">
                            <p:stCondLst>
                              <p:cond delay="6250"/>
                            </p:stCondLst>
                            <p:childTnLst>
                              <p:par>
                                <p:cTn id="22" presetID="1" presetClass="entr" presetSubtype="0" fill="hold" nodeType="afterEffect">
                                  <p:stCondLst>
                                    <p:cond delay="2750"/>
                                  </p:stCondLst>
                                  <p:childTnLst>
                                    <p:set>
                                      <p:cBhvr>
                                        <p:cTn id="23" dur="1" fill="hold">
                                          <p:stCondLst>
                                            <p:cond delay="0"/>
                                          </p:stCondLst>
                                        </p:cTn>
                                        <p:tgtEl>
                                          <p:spTgt spid="7"/>
                                        </p:tgtEl>
                                        <p:attrNameLst>
                                          <p:attrName>style.visibility</p:attrName>
                                        </p:attrNameLst>
                                      </p:cBhvr>
                                      <p:to>
                                        <p:strVal val="visible"/>
                                      </p:to>
                                    </p:set>
                                  </p:childTnLst>
                                </p:cTn>
                              </p:par>
                            </p:childTnLst>
                          </p:cTn>
                        </p:par>
                        <p:par>
                          <p:cTn id="24" fill="hold">
                            <p:stCondLst>
                              <p:cond delay="9000"/>
                            </p:stCondLst>
                            <p:childTnLst>
                              <p:par>
                                <p:cTn id="25" presetID="26" presetClass="entr" presetSubtype="0"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80">
                                          <p:stCondLst>
                                            <p:cond delay="0"/>
                                          </p:stCondLst>
                                        </p:cTn>
                                        <p:tgtEl>
                                          <p:spTgt spid="8"/>
                                        </p:tgtEl>
                                      </p:cBhvr>
                                    </p:animEffect>
                                    <p:anim calcmode="lin" valueType="num">
                                      <p:cBhvr>
                                        <p:cTn id="2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3" dur="26">
                                          <p:stCondLst>
                                            <p:cond delay="650"/>
                                          </p:stCondLst>
                                        </p:cTn>
                                        <p:tgtEl>
                                          <p:spTgt spid="8"/>
                                        </p:tgtEl>
                                      </p:cBhvr>
                                      <p:to x="100000" y="60000"/>
                                    </p:animScale>
                                    <p:animScale>
                                      <p:cBhvr>
                                        <p:cTn id="34" dur="166" decel="50000">
                                          <p:stCondLst>
                                            <p:cond delay="676"/>
                                          </p:stCondLst>
                                        </p:cTn>
                                        <p:tgtEl>
                                          <p:spTgt spid="8"/>
                                        </p:tgtEl>
                                      </p:cBhvr>
                                      <p:to x="100000" y="100000"/>
                                    </p:animScale>
                                    <p:animScale>
                                      <p:cBhvr>
                                        <p:cTn id="35" dur="26">
                                          <p:stCondLst>
                                            <p:cond delay="1312"/>
                                          </p:stCondLst>
                                        </p:cTn>
                                        <p:tgtEl>
                                          <p:spTgt spid="8"/>
                                        </p:tgtEl>
                                      </p:cBhvr>
                                      <p:to x="100000" y="80000"/>
                                    </p:animScale>
                                    <p:animScale>
                                      <p:cBhvr>
                                        <p:cTn id="36" dur="166" decel="50000">
                                          <p:stCondLst>
                                            <p:cond delay="1338"/>
                                          </p:stCondLst>
                                        </p:cTn>
                                        <p:tgtEl>
                                          <p:spTgt spid="8"/>
                                        </p:tgtEl>
                                      </p:cBhvr>
                                      <p:to x="100000" y="100000"/>
                                    </p:animScale>
                                    <p:animScale>
                                      <p:cBhvr>
                                        <p:cTn id="37" dur="26">
                                          <p:stCondLst>
                                            <p:cond delay="1642"/>
                                          </p:stCondLst>
                                        </p:cTn>
                                        <p:tgtEl>
                                          <p:spTgt spid="8"/>
                                        </p:tgtEl>
                                      </p:cBhvr>
                                      <p:to x="100000" y="90000"/>
                                    </p:animScale>
                                    <p:animScale>
                                      <p:cBhvr>
                                        <p:cTn id="38" dur="166" decel="50000">
                                          <p:stCondLst>
                                            <p:cond delay="1668"/>
                                          </p:stCondLst>
                                        </p:cTn>
                                        <p:tgtEl>
                                          <p:spTgt spid="8"/>
                                        </p:tgtEl>
                                      </p:cBhvr>
                                      <p:to x="100000" y="100000"/>
                                    </p:animScale>
                                    <p:animScale>
                                      <p:cBhvr>
                                        <p:cTn id="39" dur="26">
                                          <p:stCondLst>
                                            <p:cond delay="1808"/>
                                          </p:stCondLst>
                                        </p:cTn>
                                        <p:tgtEl>
                                          <p:spTgt spid="8"/>
                                        </p:tgtEl>
                                      </p:cBhvr>
                                      <p:to x="100000" y="95000"/>
                                    </p:animScale>
                                    <p:animScale>
                                      <p:cBhvr>
                                        <p:cTn id="40" dur="166" decel="50000">
                                          <p:stCondLst>
                                            <p:cond delay="1834"/>
                                          </p:stCondLst>
                                        </p:cTn>
                                        <p:tgtEl>
                                          <p:spTgt spid="8"/>
                                        </p:tgtEl>
                                      </p:cBhvr>
                                      <p:to x="100000" y="100000"/>
                                    </p:animScale>
                                  </p:childTnLst>
                                </p:cTn>
                              </p:par>
                              <p:par>
                                <p:cTn id="41" presetID="22" presetClass="entr" presetSubtype="1"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up)">
                                      <p:cBhvr>
                                        <p:cTn id="43" dur="1750"/>
                                        <p:tgtEl>
                                          <p:spTgt spid="12"/>
                                        </p:tgtEl>
                                      </p:cBhvr>
                                    </p:animEffect>
                                  </p:childTnLst>
                                </p:cTn>
                              </p:par>
                            </p:childTnLst>
                          </p:cTn>
                        </p:par>
                        <p:par>
                          <p:cTn id="44" fill="hold">
                            <p:stCondLst>
                              <p:cond delay="11000"/>
                            </p:stCondLst>
                            <p:childTnLst>
                              <p:par>
                                <p:cTn id="45" presetID="14" presetClass="entr" presetSubtype="10" fill="hold" nodeType="after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randombar(horizontal)">
                                      <p:cBhvr>
                                        <p:cTn id="47" dur="500"/>
                                        <p:tgtEl>
                                          <p:spTgt spid="2"/>
                                        </p:tgtEl>
                                      </p:cBhvr>
                                    </p:animEffect>
                                  </p:childTnLst>
                                </p:cTn>
                              </p:par>
                              <p:par>
                                <p:cTn id="48" presetID="5" presetClass="entr" presetSubtype="10" fill="hold" grpId="0" nodeType="with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checkerboard(across)">
                                      <p:cBhvr>
                                        <p:cTn id="50" dur="500"/>
                                        <p:tgtEl>
                                          <p:spTgt spid="9"/>
                                        </p:tgtEl>
                                      </p:cBhvr>
                                    </p:animEffect>
                                  </p:childTnLst>
                                </p:cTn>
                              </p:par>
                            </p:childTnLst>
                          </p:cTn>
                        </p:par>
                        <p:par>
                          <p:cTn id="51" fill="hold">
                            <p:stCondLst>
                              <p:cond delay="11500"/>
                            </p:stCondLst>
                            <p:childTnLst>
                              <p:par>
                                <p:cTn id="52" presetID="22" presetClass="entr" presetSubtype="8" fill="hold" nodeType="afterEffect">
                                  <p:stCondLst>
                                    <p:cond delay="1000"/>
                                  </p:stCondLst>
                                  <p:childTnLst>
                                    <p:set>
                                      <p:cBhvr>
                                        <p:cTn id="53" dur="1" fill="hold">
                                          <p:stCondLst>
                                            <p:cond delay="0"/>
                                          </p:stCondLst>
                                        </p:cTn>
                                        <p:tgtEl>
                                          <p:spTgt spid="13"/>
                                        </p:tgtEl>
                                        <p:attrNameLst>
                                          <p:attrName>style.visibility</p:attrName>
                                        </p:attrNameLst>
                                      </p:cBhvr>
                                      <p:to>
                                        <p:strVal val="visible"/>
                                      </p:to>
                                    </p:set>
                                    <p:animEffect transition="in" filter="wipe(left)">
                                      <p:cBhvr>
                                        <p:cTn id="54" dur="1500"/>
                                        <p:tgtEl>
                                          <p:spTgt spid="13"/>
                                        </p:tgtEl>
                                      </p:cBhvr>
                                    </p:animEffect>
                                  </p:childTnLst>
                                </p:cTn>
                              </p:par>
                            </p:childTnLst>
                          </p:cTn>
                        </p:par>
                      </p:childTnLst>
                    </p:cTn>
                  </p:par>
                  <p:par>
                    <p:cTn id="55" fill="hold">
                      <p:stCondLst>
                        <p:cond delay="indefinite"/>
                      </p:stCondLst>
                      <p:childTnLst>
                        <p:par>
                          <p:cTn id="56" fill="hold">
                            <p:stCondLst>
                              <p:cond delay="0"/>
                            </p:stCondLst>
                            <p:childTnLst>
                              <p:par>
                                <p:cTn id="57" presetID="31" presetClass="entr" presetSubtype="0" fill="hold" grpId="0" nodeType="clickEffect">
                                  <p:stCondLst>
                                    <p:cond delay="0"/>
                                  </p:stCondLst>
                                  <p:childTnLst>
                                    <p:set>
                                      <p:cBhvr>
                                        <p:cTn id="58" dur="1" fill="hold">
                                          <p:stCondLst>
                                            <p:cond delay="0"/>
                                          </p:stCondLst>
                                        </p:cTn>
                                        <p:tgtEl>
                                          <p:spTgt spid="17"/>
                                        </p:tgtEl>
                                        <p:attrNameLst>
                                          <p:attrName>style.visibility</p:attrName>
                                        </p:attrNameLst>
                                      </p:cBhvr>
                                      <p:to>
                                        <p:strVal val="visible"/>
                                      </p:to>
                                    </p:set>
                                    <p:anim calcmode="lin" valueType="num">
                                      <p:cBhvr>
                                        <p:cTn id="59" dur="1000" fill="hold"/>
                                        <p:tgtEl>
                                          <p:spTgt spid="17"/>
                                        </p:tgtEl>
                                        <p:attrNameLst>
                                          <p:attrName>ppt_w</p:attrName>
                                        </p:attrNameLst>
                                      </p:cBhvr>
                                      <p:tavLst>
                                        <p:tav tm="0">
                                          <p:val>
                                            <p:fltVal val="0"/>
                                          </p:val>
                                        </p:tav>
                                        <p:tav tm="100000">
                                          <p:val>
                                            <p:strVal val="#ppt_w"/>
                                          </p:val>
                                        </p:tav>
                                      </p:tavLst>
                                    </p:anim>
                                    <p:anim calcmode="lin" valueType="num">
                                      <p:cBhvr>
                                        <p:cTn id="60" dur="1000" fill="hold"/>
                                        <p:tgtEl>
                                          <p:spTgt spid="17"/>
                                        </p:tgtEl>
                                        <p:attrNameLst>
                                          <p:attrName>ppt_h</p:attrName>
                                        </p:attrNameLst>
                                      </p:cBhvr>
                                      <p:tavLst>
                                        <p:tav tm="0">
                                          <p:val>
                                            <p:fltVal val="0"/>
                                          </p:val>
                                        </p:tav>
                                        <p:tav tm="100000">
                                          <p:val>
                                            <p:strVal val="#ppt_h"/>
                                          </p:val>
                                        </p:tav>
                                      </p:tavLst>
                                    </p:anim>
                                    <p:anim calcmode="lin" valueType="num">
                                      <p:cBhvr>
                                        <p:cTn id="61" dur="1000" fill="hold"/>
                                        <p:tgtEl>
                                          <p:spTgt spid="17"/>
                                        </p:tgtEl>
                                        <p:attrNameLst>
                                          <p:attrName>style.rotation</p:attrName>
                                        </p:attrNameLst>
                                      </p:cBhvr>
                                      <p:tavLst>
                                        <p:tav tm="0">
                                          <p:val>
                                            <p:fltVal val="90"/>
                                          </p:val>
                                        </p:tav>
                                        <p:tav tm="100000">
                                          <p:val>
                                            <p:fltVal val="0"/>
                                          </p:val>
                                        </p:tav>
                                      </p:tavLst>
                                    </p:anim>
                                    <p:animEffect transition="in" filter="fade">
                                      <p:cBhvr>
                                        <p:cTn id="62"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9" grpId="0" animBg="1"/>
      <p:bldP spid="10" grpId="0" animBg="1"/>
      <p:bldP spid="11" grpId="0" animBg="1"/>
      <p:bldP spid="12" grpId="0" animBg="1"/>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rgbClr val="FFF200"/>
            </a:gs>
            <a:gs pos="45000">
              <a:srgbClr val="FF7A00"/>
            </a:gs>
            <a:gs pos="70000">
              <a:srgbClr val="FF0300"/>
            </a:gs>
            <a:gs pos="100000">
              <a:srgbClr val="4D0808"/>
            </a:gs>
          </a:gsLst>
          <a:lin ang="5400000" scaled="0"/>
        </a:gradFill>
        <a:effectLst/>
      </p:bgPr>
    </p:bg>
    <p:spTree>
      <p:nvGrpSpPr>
        <p:cNvPr id="1" name=""/>
        <p:cNvGrpSpPr/>
        <p:nvPr/>
      </p:nvGrpSpPr>
      <p:grpSpPr>
        <a:xfrm>
          <a:off x="0" y="0"/>
          <a:ext cx="0" cy="0"/>
          <a:chOff x="0" y="0"/>
          <a:chExt cx="0" cy="0"/>
        </a:xfrm>
      </p:grpSpPr>
      <p:pic>
        <p:nvPicPr>
          <p:cNvPr id="2" name="Picture 6" descr="C:\Users\Rae\Desktop\wheat 5 png.pn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93333" l="0" r="87582"/>
                    </a14:imgEffect>
                  </a14:imgLayer>
                </a14:imgProps>
              </a:ext>
              <a:ext uri="{28A0092B-C50C-407E-A947-70E740481C1C}">
                <a14:useLocalDpi xmlns:a14="http://schemas.microsoft.com/office/drawing/2010/main" val="0"/>
              </a:ext>
            </a:extLst>
          </a:blip>
          <a:srcRect/>
          <a:stretch>
            <a:fillRect/>
          </a:stretch>
        </p:blipFill>
        <p:spPr bwMode="auto">
          <a:xfrm>
            <a:off x="6166420" y="2124731"/>
            <a:ext cx="571321" cy="1232261"/>
          </a:xfrm>
          <a:prstGeom prst="rect">
            <a:avLst/>
          </a:prstGeom>
          <a:noFill/>
          <a:effectLst>
            <a:glow rad="127000">
              <a:schemeClr val="bg1">
                <a:alpha val="74000"/>
              </a:schemeClr>
            </a:glow>
          </a:effectLst>
          <a:extLst>
            <a:ext uri="{909E8E84-426E-40DD-AFC4-6F175D3DCCD1}">
              <a14:hiddenFill xmlns:a14="http://schemas.microsoft.com/office/drawing/2010/main">
                <a:solidFill>
                  <a:srgbClr val="FFFFFF"/>
                </a:solidFill>
              </a14:hiddenFill>
            </a:ext>
          </a:extLst>
        </p:spPr>
      </p:pic>
      <p:sp>
        <p:nvSpPr>
          <p:cNvPr id="3" name="Slide Number Placeholder 3"/>
          <p:cNvSpPr txBox="1">
            <a:spLocks/>
          </p:cNvSpPr>
          <p:nvPr/>
        </p:nvSpPr>
        <p:spPr>
          <a:xfrm>
            <a:off x="-98276" y="6500692"/>
            <a:ext cx="477789"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2">
                    <a:lumMod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1FEFA0A-2F20-4B60-98C6-5FFDA469AA1C}" type="slidenum">
              <a:rPr lang="en-US" smtClean="0">
                <a:solidFill>
                  <a:srgbClr val="FFFFCC"/>
                </a:solidFill>
              </a:rPr>
              <a:pPr/>
              <a:t>22</a:t>
            </a:fld>
            <a:endParaRPr lang="en-US" dirty="0">
              <a:solidFill>
                <a:srgbClr val="FFFFCC"/>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3317128601"/>
              </p:ext>
            </p:extLst>
          </p:nvPr>
        </p:nvGraphicFramePr>
        <p:xfrm>
          <a:off x="6663908" y="1332842"/>
          <a:ext cx="4261536" cy="2453640"/>
        </p:xfrm>
        <a:graphic>
          <a:graphicData uri="http://schemas.openxmlformats.org/drawingml/2006/table">
            <a:tbl>
              <a:tblPr firstRow="1" bandRow="1">
                <a:tableStyleId>{69C7853C-536D-4A76-A0AE-DD22124D55A5}</a:tableStyleId>
              </a:tblPr>
              <a:tblGrid>
                <a:gridCol w="532692"/>
                <a:gridCol w="532692"/>
                <a:gridCol w="532692"/>
                <a:gridCol w="532692"/>
                <a:gridCol w="532692"/>
                <a:gridCol w="532692"/>
                <a:gridCol w="532692"/>
                <a:gridCol w="532692"/>
              </a:tblGrid>
              <a:tr h="330811">
                <a:tc>
                  <a:txBody>
                    <a:bodyPr/>
                    <a:lstStyle/>
                    <a:p>
                      <a:pPr algn="ctr"/>
                      <a:r>
                        <a:rPr lang="en-US" b="1" dirty="0" smtClean="0"/>
                        <a:t>1</a:t>
                      </a:r>
                      <a:r>
                        <a:rPr lang="en-US" b="1" baseline="30000" dirty="0" smtClean="0"/>
                        <a:t>st</a:t>
                      </a:r>
                      <a:r>
                        <a:rPr lang="en-US" b="1" dirty="0" smtClean="0"/>
                        <a:t> </a:t>
                      </a:r>
                      <a:endParaRPr lang="en-US" b="1" dirty="0"/>
                    </a:p>
                  </a:txBody>
                  <a:tcPr/>
                </a:tc>
                <a:tc>
                  <a:txBody>
                    <a:bodyPr/>
                    <a:lstStyle/>
                    <a:p>
                      <a:pPr algn="ctr"/>
                      <a:r>
                        <a:rPr lang="en-US" b="1" dirty="0" smtClean="0"/>
                        <a:t>2</a:t>
                      </a:r>
                      <a:r>
                        <a:rPr lang="en-US" b="1" baseline="30000" dirty="0" smtClean="0"/>
                        <a:t>nd</a:t>
                      </a:r>
                      <a:r>
                        <a:rPr lang="en-US" b="1" dirty="0" smtClean="0"/>
                        <a:t> </a:t>
                      </a:r>
                      <a:endParaRPr lang="en-US" b="1" dirty="0"/>
                    </a:p>
                  </a:txBody>
                  <a:tcPr/>
                </a:tc>
                <a:tc>
                  <a:txBody>
                    <a:bodyPr/>
                    <a:lstStyle/>
                    <a:p>
                      <a:pPr algn="ctr"/>
                      <a:r>
                        <a:rPr lang="en-US" b="1" dirty="0" smtClean="0"/>
                        <a:t>3</a:t>
                      </a:r>
                      <a:r>
                        <a:rPr lang="en-US" b="1" baseline="30000" dirty="0" smtClean="0"/>
                        <a:t>rd</a:t>
                      </a:r>
                      <a:r>
                        <a:rPr lang="en-US" b="1" dirty="0" smtClean="0"/>
                        <a:t> </a:t>
                      </a:r>
                      <a:endParaRPr lang="en-US" b="1" dirty="0"/>
                    </a:p>
                  </a:txBody>
                  <a:tcPr/>
                </a:tc>
                <a:tc>
                  <a:txBody>
                    <a:bodyPr/>
                    <a:lstStyle/>
                    <a:p>
                      <a:pPr algn="ctr"/>
                      <a:r>
                        <a:rPr lang="en-US" b="1" dirty="0" smtClean="0"/>
                        <a:t>4</a:t>
                      </a:r>
                      <a:r>
                        <a:rPr lang="en-US" b="1" baseline="30000" dirty="0" smtClean="0"/>
                        <a:t>th</a:t>
                      </a:r>
                      <a:r>
                        <a:rPr lang="en-US" b="1" dirty="0" smtClean="0"/>
                        <a:t> </a:t>
                      </a:r>
                      <a:endParaRPr lang="en-US" b="1" dirty="0"/>
                    </a:p>
                  </a:txBody>
                  <a:tcPr/>
                </a:tc>
                <a:tc>
                  <a:txBody>
                    <a:bodyPr/>
                    <a:lstStyle/>
                    <a:p>
                      <a:pPr algn="ctr"/>
                      <a:r>
                        <a:rPr lang="en-US" b="1" dirty="0" smtClean="0"/>
                        <a:t>5</a:t>
                      </a:r>
                      <a:r>
                        <a:rPr lang="en-US" b="1" baseline="30000" dirty="0" smtClean="0"/>
                        <a:t>th</a:t>
                      </a:r>
                      <a:r>
                        <a:rPr lang="en-US" b="1" dirty="0" smtClean="0"/>
                        <a:t> </a:t>
                      </a:r>
                      <a:endParaRPr lang="en-US" b="1" dirty="0"/>
                    </a:p>
                  </a:txBody>
                  <a:tcPr/>
                </a:tc>
                <a:tc>
                  <a:txBody>
                    <a:bodyPr/>
                    <a:lstStyle/>
                    <a:p>
                      <a:pPr algn="ctr"/>
                      <a:r>
                        <a:rPr lang="en-US" b="1" dirty="0" smtClean="0"/>
                        <a:t>6</a:t>
                      </a:r>
                      <a:r>
                        <a:rPr lang="en-US" b="1" baseline="30000" dirty="0" smtClean="0"/>
                        <a:t>th</a:t>
                      </a:r>
                      <a:r>
                        <a:rPr lang="en-US" b="1" dirty="0" smtClean="0"/>
                        <a:t> </a:t>
                      </a:r>
                      <a:endParaRPr lang="en-US" b="1" dirty="0"/>
                    </a:p>
                  </a:txBody>
                  <a:tcPr/>
                </a:tc>
                <a:tc>
                  <a:txBody>
                    <a:bodyPr/>
                    <a:lstStyle/>
                    <a:p>
                      <a:pPr algn="ctr"/>
                      <a:r>
                        <a:rPr lang="en-US" b="1" dirty="0" smtClean="0"/>
                        <a:t>7</a:t>
                      </a:r>
                      <a:r>
                        <a:rPr lang="en-US" b="1" baseline="30000" dirty="0" smtClean="0"/>
                        <a:t>th</a:t>
                      </a:r>
                      <a:r>
                        <a:rPr lang="en-US" b="1" dirty="0" smtClean="0"/>
                        <a:t> </a:t>
                      </a:r>
                      <a:endParaRPr lang="en-US" b="1" dirty="0"/>
                    </a:p>
                  </a:txBody>
                  <a:tcPr>
                    <a:cell3D prstMaterial="dkEdge">
                      <a:bevel w="77470" h="12700" prst="softRound"/>
                      <a:lightRig rig="flood" dir="t"/>
                    </a:cell3D>
                    <a:solidFill>
                      <a:srgbClr val="FF99FF"/>
                    </a:solidFill>
                  </a:tcPr>
                </a:tc>
                <a:tc>
                  <a:txBody>
                    <a:bodyPr/>
                    <a:lstStyle/>
                    <a:p>
                      <a:pPr algn="ctr"/>
                      <a:endParaRPr lang="en-US" b="1" dirty="0"/>
                    </a:p>
                  </a:txBody>
                  <a:tcPr/>
                </a:tc>
              </a:tr>
              <a:tr h="330811">
                <a:tc>
                  <a:txBody>
                    <a:bodyPr/>
                    <a:lstStyle/>
                    <a:p>
                      <a:r>
                        <a:rPr lang="en-US" b="1" dirty="0" smtClean="0"/>
                        <a:t>1</a:t>
                      </a:r>
                      <a:endParaRPr lang="en-US" b="1" dirty="0"/>
                    </a:p>
                  </a:txBody>
                  <a:tcPr>
                    <a:solidFill>
                      <a:schemeClr val="bg1"/>
                    </a:solidFill>
                  </a:tcPr>
                </a:tc>
                <a:tc>
                  <a:txBody>
                    <a:bodyPr/>
                    <a:lstStyle/>
                    <a:p>
                      <a:r>
                        <a:rPr lang="en-US" b="1" dirty="0" smtClean="0"/>
                        <a:t>2</a:t>
                      </a:r>
                      <a:endParaRPr lang="en-US" b="1" dirty="0"/>
                    </a:p>
                  </a:txBody>
                  <a:tcPr>
                    <a:solidFill>
                      <a:schemeClr val="bg1"/>
                    </a:solidFill>
                  </a:tcPr>
                </a:tc>
                <a:tc>
                  <a:txBody>
                    <a:bodyPr/>
                    <a:lstStyle/>
                    <a:p>
                      <a:r>
                        <a:rPr lang="en-US" b="1" dirty="0" smtClean="0"/>
                        <a:t>3</a:t>
                      </a:r>
                      <a:endParaRPr lang="en-US" b="1" dirty="0"/>
                    </a:p>
                  </a:txBody>
                  <a:tcPr>
                    <a:solidFill>
                      <a:schemeClr val="bg1"/>
                    </a:solidFill>
                  </a:tcPr>
                </a:tc>
                <a:tc>
                  <a:txBody>
                    <a:bodyPr/>
                    <a:lstStyle/>
                    <a:p>
                      <a:r>
                        <a:rPr lang="en-US" b="1" dirty="0" smtClean="0"/>
                        <a:t>4</a:t>
                      </a:r>
                      <a:endParaRPr lang="en-US" b="1" dirty="0"/>
                    </a:p>
                  </a:txBody>
                  <a:tcPr>
                    <a:solidFill>
                      <a:schemeClr val="bg1"/>
                    </a:solidFill>
                  </a:tcPr>
                </a:tc>
                <a:tc>
                  <a:txBody>
                    <a:bodyPr/>
                    <a:lstStyle/>
                    <a:p>
                      <a:r>
                        <a:rPr lang="en-US" b="1" dirty="0" smtClean="0"/>
                        <a:t>5</a:t>
                      </a:r>
                      <a:endParaRPr lang="en-US" b="1" dirty="0"/>
                    </a:p>
                  </a:txBody>
                  <a:tcPr>
                    <a:solidFill>
                      <a:schemeClr val="bg1"/>
                    </a:solidFill>
                  </a:tcPr>
                </a:tc>
                <a:tc>
                  <a:txBody>
                    <a:bodyPr/>
                    <a:lstStyle/>
                    <a:p>
                      <a:r>
                        <a:rPr lang="en-US" b="1" dirty="0" smtClean="0"/>
                        <a:t>6</a:t>
                      </a:r>
                      <a:endParaRPr lang="en-US" b="1" dirty="0"/>
                    </a:p>
                  </a:txBody>
                  <a:tcPr>
                    <a:solidFill>
                      <a:schemeClr val="bg1"/>
                    </a:solidFill>
                  </a:tcPr>
                </a:tc>
                <a:tc>
                  <a:txBody>
                    <a:bodyPr/>
                    <a:lstStyle/>
                    <a:p>
                      <a:r>
                        <a:rPr lang="en-US" b="1" dirty="0" smtClean="0"/>
                        <a:t>7</a:t>
                      </a:r>
                      <a:endParaRPr lang="en-US" b="1" dirty="0"/>
                    </a:p>
                  </a:txBody>
                  <a:tcPr>
                    <a:solidFill>
                      <a:schemeClr val="accent1">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err="1" smtClean="0"/>
                        <a:t>Wk</a:t>
                      </a:r>
                      <a:r>
                        <a:rPr lang="en-US" sz="1100" b="1" baseline="0" dirty="0" smtClean="0"/>
                        <a:t> #6</a:t>
                      </a:r>
                      <a:endParaRPr lang="en-US" b="1" dirty="0"/>
                    </a:p>
                  </a:txBody>
                  <a:tcPr>
                    <a:solidFill>
                      <a:schemeClr val="bg1"/>
                    </a:solidFill>
                  </a:tcPr>
                </a:tc>
              </a:tr>
              <a:tr h="330811">
                <a:tc>
                  <a:txBody>
                    <a:bodyPr/>
                    <a:lstStyle/>
                    <a:p>
                      <a:r>
                        <a:rPr lang="en-US" b="1" dirty="0" smtClean="0"/>
                        <a:t>8</a:t>
                      </a:r>
                      <a:endParaRPr lang="en-US" b="1" dirty="0"/>
                    </a:p>
                  </a:txBody>
                  <a:tcPr>
                    <a:solidFill>
                      <a:schemeClr val="bg1"/>
                    </a:solidFill>
                  </a:tcPr>
                </a:tc>
                <a:tc>
                  <a:txBody>
                    <a:bodyPr/>
                    <a:lstStyle/>
                    <a:p>
                      <a:r>
                        <a:rPr lang="en-US" b="1" dirty="0" smtClean="0"/>
                        <a:t>9</a:t>
                      </a:r>
                      <a:endParaRPr lang="en-US" b="1" dirty="0"/>
                    </a:p>
                  </a:txBody>
                  <a:tcPr>
                    <a:solidFill>
                      <a:schemeClr val="bg1"/>
                    </a:solidFill>
                  </a:tcPr>
                </a:tc>
                <a:tc>
                  <a:txBody>
                    <a:bodyPr/>
                    <a:lstStyle/>
                    <a:p>
                      <a:r>
                        <a:rPr lang="en-US" b="1" dirty="0" smtClean="0"/>
                        <a:t>10</a:t>
                      </a:r>
                      <a:endParaRPr lang="en-US" b="1" dirty="0"/>
                    </a:p>
                  </a:txBody>
                  <a:tcPr>
                    <a:solidFill>
                      <a:schemeClr val="bg1"/>
                    </a:solidFill>
                  </a:tcPr>
                </a:tc>
                <a:tc>
                  <a:txBody>
                    <a:bodyPr/>
                    <a:lstStyle/>
                    <a:p>
                      <a:r>
                        <a:rPr lang="en-US" b="1" dirty="0" smtClean="0"/>
                        <a:t>11</a:t>
                      </a:r>
                      <a:endParaRPr lang="en-US" b="1" dirty="0"/>
                    </a:p>
                  </a:txBody>
                  <a:tcPr>
                    <a:solidFill>
                      <a:schemeClr val="bg1"/>
                    </a:solidFill>
                  </a:tcPr>
                </a:tc>
                <a:tc>
                  <a:txBody>
                    <a:bodyPr/>
                    <a:lstStyle/>
                    <a:p>
                      <a:r>
                        <a:rPr lang="en-US" b="1" dirty="0" smtClean="0"/>
                        <a:t>12</a:t>
                      </a:r>
                      <a:endParaRPr lang="en-US" b="1" dirty="0"/>
                    </a:p>
                  </a:txBody>
                  <a:tcPr>
                    <a:solidFill>
                      <a:schemeClr val="bg1"/>
                    </a:solidFill>
                  </a:tcPr>
                </a:tc>
                <a:tc>
                  <a:txBody>
                    <a:bodyPr/>
                    <a:lstStyle/>
                    <a:p>
                      <a:r>
                        <a:rPr lang="en-US" b="1" dirty="0" smtClean="0"/>
                        <a:t>13</a:t>
                      </a:r>
                      <a:endParaRPr lang="en-US" b="1" dirty="0"/>
                    </a:p>
                  </a:txBody>
                  <a:tcPr>
                    <a:solidFill>
                      <a:schemeClr val="bg1"/>
                    </a:solidFill>
                  </a:tcPr>
                </a:tc>
                <a:tc>
                  <a:txBody>
                    <a:bodyPr/>
                    <a:lstStyle/>
                    <a:p>
                      <a:r>
                        <a:rPr lang="en-US" b="1" dirty="0" smtClean="0">
                          <a:solidFill>
                            <a:srgbClr val="002060"/>
                          </a:solidFill>
                        </a:rPr>
                        <a:t>14 </a:t>
                      </a:r>
                      <a:endParaRPr lang="en-US" b="1" dirty="0">
                        <a:solidFill>
                          <a:srgbClr val="002060"/>
                        </a:solidFill>
                      </a:endParaRPr>
                    </a:p>
                  </a:txBody>
                  <a:tcPr>
                    <a:solidFill>
                      <a:schemeClr val="accent1">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err="1" smtClean="0"/>
                        <a:t>Wk</a:t>
                      </a:r>
                      <a:r>
                        <a:rPr lang="en-US" sz="1100" b="1" baseline="0" dirty="0" smtClean="0"/>
                        <a:t> #7</a:t>
                      </a:r>
                      <a:endParaRPr lang="en-US" sz="1100" b="1" dirty="0" smtClean="0"/>
                    </a:p>
                  </a:txBody>
                  <a:tcPr>
                    <a:solidFill>
                      <a:schemeClr val="bg1"/>
                    </a:solidFill>
                  </a:tcPr>
                </a:tc>
              </a:tr>
              <a:tr h="330811">
                <a:tc>
                  <a:txBody>
                    <a:bodyPr/>
                    <a:lstStyle/>
                    <a:p>
                      <a:r>
                        <a:rPr lang="en-US" b="1" dirty="0" smtClean="0">
                          <a:solidFill>
                            <a:schemeClr val="bg1"/>
                          </a:solidFill>
                        </a:rPr>
                        <a:t>15</a:t>
                      </a:r>
                      <a:r>
                        <a:rPr lang="en-US" sz="900" b="1" dirty="0" smtClean="0">
                          <a:solidFill>
                            <a:schemeClr val="bg1"/>
                          </a:solidFill>
                        </a:rPr>
                        <a:t> 50</a:t>
                      </a:r>
                      <a:r>
                        <a:rPr lang="en-US" sz="900" b="1" baseline="30000" dirty="0" smtClean="0">
                          <a:solidFill>
                            <a:schemeClr val="bg1"/>
                          </a:solidFill>
                        </a:rPr>
                        <a:t>th</a:t>
                      </a:r>
                      <a:r>
                        <a:rPr lang="en-US" sz="900" b="1" baseline="0" dirty="0" smtClean="0">
                          <a:solidFill>
                            <a:schemeClr val="bg1"/>
                          </a:solidFill>
                        </a:rPr>
                        <a:t> </a:t>
                      </a:r>
                      <a:endParaRPr lang="en-US" b="1" dirty="0">
                        <a:solidFill>
                          <a:schemeClr val="bg1"/>
                        </a:solidFill>
                      </a:endParaRPr>
                    </a:p>
                  </a:txBody>
                  <a:tcPr>
                    <a:cell3D prstMaterial="dkEdge">
                      <a:bevel/>
                      <a:lightRig rig="flood" dir="t"/>
                    </a:cell3D>
                    <a:solidFill>
                      <a:srgbClr val="00B050"/>
                    </a:solidFill>
                  </a:tcPr>
                </a:tc>
                <a:tc>
                  <a:txBody>
                    <a:bodyPr/>
                    <a:lstStyle/>
                    <a:p>
                      <a:r>
                        <a:rPr lang="en-US" b="1" dirty="0" smtClean="0"/>
                        <a:t>16</a:t>
                      </a:r>
                      <a:endParaRPr lang="en-US" b="1" dirty="0"/>
                    </a:p>
                  </a:txBody>
                  <a:tcPr>
                    <a:solidFill>
                      <a:schemeClr val="bg1"/>
                    </a:solidFill>
                  </a:tcPr>
                </a:tc>
                <a:tc>
                  <a:txBody>
                    <a:bodyPr/>
                    <a:lstStyle/>
                    <a:p>
                      <a:r>
                        <a:rPr lang="en-US" b="1" dirty="0" smtClean="0"/>
                        <a:t>17</a:t>
                      </a:r>
                      <a:endParaRPr lang="en-US" b="1" dirty="0"/>
                    </a:p>
                  </a:txBody>
                  <a:tcPr>
                    <a:solidFill>
                      <a:schemeClr val="bg1"/>
                    </a:solidFill>
                  </a:tcPr>
                </a:tc>
                <a:tc>
                  <a:txBody>
                    <a:bodyPr/>
                    <a:lstStyle/>
                    <a:p>
                      <a:r>
                        <a:rPr lang="en-US" b="1" dirty="0" smtClean="0"/>
                        <a:t>18</a:t>
                      </a:r>
                      <a:endParaRPr lang="en-US" b="1" dirty="0"/>
                    </a:p>
                  </a:txBody>
                  <a:tcPr>
                    <a:solidFill>
                      <a:schemeClr val="bg1"/>
                    </a:solidFill>
                  </a:tcPr>
                </a:tc>
                <a:tc>
                  <a:txBody>
                    <a:bodyPr/>
                    <a:lstStyle/>
                    <a:p>
                      <a:r>
                        <a:rPr lang="en-US" b="1" dirty="0" smtClean="0"/>
                        <a:t>19</a:t>
                      </a:r>
                      <a:endParaRPr lang="en-US" b="1" dirty="0"/>
                    </a:p>
                  </a:txBody>
                  <a:tcPr>
                    <a:solidFill>
                      <a:schemeClr val="bg1"/>
                    </a:solidFill>
                  </a:tcPr>
                </a:tc>
                <a:tc>
                  <a:txBody>
                    <a:bodyPr/>
                    <a:lstStyle/>
                    <a:p>
                      <a:r>
                        <a:rPr lang="en-US" b="1" dirty="0" smtClean="0"/>
                        <a:t>20</a:t>
                      </a:r>
                      <a:endParaRPr lang="en-US" b="1" dirty="0"/>
                    </a:p>
                  </a:txBody>
                  <a:tcPr>
                    <a:solidFill>
                      <a:schemeClr val="bg1"/>
                    </a:solidFill>
                  </a:tcPr>
                </a:tc>
                <a:tc>
                  <a:txBody>
                    <a:bodyPr/>
                    <a:lstStyle/>
                    <a:p>
                      <a:r>
                        <a:rPr lang="en-US" b="1" dirty="0" smtClean="0"/>
                        <a:t>21</a:t>
                      </a:r>
                      <a:endParaRPr lang="en-US" b="1" dirty="0"/>
                    </a:p>
                  </a:txBody>
                  <a:tcPr>
                    <a:solidFill>
                      <a:schemeClr val="accent1">
                        <a:lumMod val="40000"/>
                        <a:lumOff val="60000"/>
                      </a:schemeClr>
                    </a:solidFill>
                  </a:tcPr>
                </a:tc>
                <a:tc>
                  <a:txBody>
                    <a:bodyPr/>
                    <a:lstStyle/>
                    <a:p>
                      <a:pPr algn="ctr"/>
                      <a:endParaRPr lang="en-US" sz="1100" b="1" dirty="0"/>
                    </a:p>
                  </a:txBody>
                  <a:tcPr>
                    <a:solidFill>
                      <a:schemeClr val="bg1"/>
                    </a:solidFill>
                  </a:tcPr>
                </a:tc>
              </a:tr>
              <a:tr h="330811">
                <a:tc>
                  <a:txBody>
                    <a:bodyPr/>
                    <a:lstStyle/>
                    <a:p>
                      <a:r>
                        <a:rPr lang="en-US" b="1" dirty="0" smtClean="0"/>
                        <a:t>22</a:t>
                      </a:r>
                      <a:endParaRPr lang="en-US" b="1" dirty="0"/>
                    </a:p>
                  </a:txBody>
                  <a:tcPr>
                    <a:solidFill>
                      <a:schemeClr val="bg1"/>
                    </a:solidFill>
                  </a:tcPr>
                </a:tc>
                <a:tc>
                  <a:txBody>
                    <a:bodyPr/>
                    <a:lstStyle/>
                    <a:p>
                      <a:r>
                        <a:rPr lang="en-US" b="1" dirty="0" smtClean="0"/>
                        <a:t>23</a:t>
                      </a:r>
                      <a:endParaRPr lang="en-US" b="1" dirty="0"/>
                    </a:p>
                  </a:txBody>
                  <a:tcPr>
                    <a:solidFill>
                      <a:schemeClr val="bg1"/>
                    </a:solidFill>
                  </a:tcPr>
                </a:tc>
                <a:tc>
                  <a:txBody>
                    <a:bodyPr/>
                    <a:lstStyle/>
                    <a:p>
                      <a:r>
                        <a:rPr lang="en-US" b="1" dirty="0" smtClean="0"/>
                        <a:t>24</a:t>
                      </a:r>
                      <a:endParaRPr lang="en-US" b="1" dirty="0"/>
                    </a:p>
                  </a:txBody>
                  <a:tcPr>
                    <a:solidFill>
                      <a:schemeClr val="bg1"/>
                    </a:solidFill>
                  </a:tcPr>
                </a:tc>
                <a:tc>
                  <a:txBody>
                    <a:bodyPr/>
                    <a:lstStyle/>
                    <a:p>
                      <a:r>
                        <a:rPr lang="en-US" b="1" dirty="0" smtClean="0"/>
                        <a:t>25</a:t>
                      </a:r>
                      <a:endParaRPr lang="en-US" b="1" dirty="0"/>
                    </a:p>
                  </a:txBody>
                  <a:tcPr>
                    <a:solidFill>
                      <a:schemeClr val="bg1"/>
                    </a:solidFill>
                  </a:tcPr>
                </a:tc>
                <a:tc>
                  <a:txBody>
                    <a:bodyPr/>
                    <a:lstStyle/>
                    <a:p>
                      <a:r>
                        <a:rPr lang="en-US" b="1" dirty="0" smtClean="0"/>
                        <a:t>26</a:t>
                      </a:r>
                      <a:endParaRPr lang="en-US" b="1" dirty="0"/>
                    </a:p>
                  </a:txBody>
                  <a:tcPr>
                    <a:solidFill>
                      <a:schemeClr val="bg1"/>
                    </a:solidFill>
                  </a:tcPr>
                </a:tc>
                <a:tc>
                  <a:txBody>
                    <a:bodyPr/>
                    <a:lstStyle/>
                    <a:p>
                      <a:r>
                        <a:rPr lang="en-US" b="1" dirty="0" smtClean="0"/>
                        <a:t>27</a:t>
                      </a:r>
                      <a:endParaRPr lang="en-US" b="1" dirty="0"/>
                    </a:p>
                  </a:txBody>
                  <a:tcPr>
                    <a:solidFill>
                      <a:schemeClr val="bg1"/>
                    </a:solidFill>
                  </a:tcPr>
                </a:tc>
                <a:tc>
                  <a:txBody>
                    <a:bodyPr/>
                    <a:lstStyle/>
                    <a:p>
                      <a:r>
                        <a:rPr lang="en-US" b="1" dirty="0" smtClean="0"/>
                        <a:t>28</a:t>
                      </a:r>
                      <a:endParaRPr lang="en-US" b="1" dirty="0"/>
                    </a:p>
                  </a:txBody>
                  <a:tcPr>
                    <a:solidFill>
                      <a:schemeClr val="accent1">
                        <a:lumMod val="40000"/>
                        <a:lumOff val="60000"/>
                      </a:schemeClr>
                    </a:solidFill>
                  </a:tcPr>
                </a:tc>
                <a:tc>
                  <a:txBody>
                    <a:bodyPr/>
                    <a:lstStyle/>
                    <a:p>
                      <a:pPr algn="ctr"/>
                      <a:endParaRPr lang="en-US" b="1" dirty="0"/>
                    </a:p>
                  </a:txBody>
                  <a:tcPr>
                    <a:solidFill>
                      <a:schemeClr val="bg1"/>
                    </a:solidFill>
                  </a:tcPr>
                </a:tc>
              </a:tr>
              <a:tr h="330811">
                <a:tc>
                  <a:txBody>
                    <a:bodyPr/>
                    <a:lstStyle/>
                    <a:p>
                      <a:r>
                        <a:rPr lang="en-US" b="1" dirty="0" smtClean="0"/>
                        <a:t>29</a:t>
                      </a:r>
                      <a:endParaRPr lang="en-US" b="1" dirty="0"/>
                    </a:p>
                  </a:txBody>
                  <a:tcPr>
                    <a:solidFill>
                      <a:schemeClr val="bg1"/>
                    </a:solidFill>
                  </a:tcPr>
                </a:tc>
                <a:tc>
                  <a:txBody>
                    <a:bodyPr/>
                    <a:lstStyle/>
                    <a:p>
                      <a:r>
                        <a:rPr lang="en-US" b="1" dirty="0" smtClean="0"/>
                        <a:t>30</a:t>
                      </a:r>
                      <a:endParaRPr lang="en-US" b="1" dirty="0"/>
                    </a:p>
                  </a:txBody>
                  <a:tcPr>
                    <a:solidFill>
                      <a:schemeClr val="bg1"/>
                    </a:solidFill>
                  </a:tcPr>
                </a:tc>
                <a:tc>
                  <a:txBody>
                    <a:bodyPr/>
                    <a:lstStyle/>
                    <a:p>
                      <a:endParaRPr lang="en-US" b="1" dirty="0"/>
                    </a:p>
                  </a:txBody>
                  <a:tcPr>
                    <a:solidFill>
                      <a:schemeClr val="bg1"/>
                    </a:solidFill>
                  </a:tcPr>
                </a:tc>
                <a:tc>
                  <a:txBody>
                    <a:bodyPr/>
                    <a:lstStyle/>
                    <a:p>
                      <a:endParaRPr lang="en-US" b="1" dirty="0"/>
                    </a:p>
                  </a:txBody>
                  <a:tcPr>
                    <a:solidFill>
                      <a:schemeClr val="bg1"/>
                    </a:solidFill>
                  </a:tcPr>
                </a:tc>
                <a:tc>
                  <a:txBody>
                    <a:bodyPr/>
                    <a:lstStyle/>
                    <a:p>
                      <a:endParaRPr lang="en-US" b="1" dirty="0"/>
                    </a:p>
                  </a:txBody>
                  <a:tcPr>
                    <a:solidFill>
                      <a:schemeClr val="bg1"/>
                    </a:solidFill>
                  </a:tcPr>
                </a:tc>
                <a:tc>
                  <a:txBody>
                    <a:bodyPr/>
                    <a:lstStyle/>
                    <a:p>
                      <a:endParaRPr lang="en-US" b="1" dirty="0"/>
                    </a:p>
                  </a:txBody>
                  <a:tcPr>
                    <a:solidFill>
                      <a:schemeClr val="bg1"/>
                    </a:solidFill>
                  </a:tcPr>
                </a:tc>
                <a:tc>
                  <a:txBody>
                    <a:bodyPr/>
                    <a:lstStyle/>
                    <a:p>
                      <a:endParaRPr lang="en-US" b="1" dirty="0"/>
                    </a:p>
                  </a:txBody>
                  <a:tcPr>
                    <a:solidFill>
                      <a:schemeClr val="bg1"/>
                    </a:solidFill>
                  </a:tcPr>
                </a:tc>
                <a:tc>
                  <a:txBody>
                    <a:bodyPr/>
                    <a:lstStyle/>
                    <a:p>
                      <a:endParaRPr lang="en-US" sz="1100" b="1" dirty="0"/>
                    </a:p>
                  </a:txBody>
                  <a:tcPr>
                    <a:solidFill>
                      <a:schemeClr val="bg1"/>
                    </a:solidFill>
                  </a:tcPr>
                </a:tc>
              </a:tr>
            </a:tbl>
          </a:graphicData>
        </a:graphic>
      </p:graphicFrame>
      <p:sp>
        <p:nvSpPr>
          <p:cNvPr id="5" name="Rectangle 4"/>
          <p:cNvSpPr/>
          <p:nvPr/>
        </p:nvSpPr>
        <p:spPr>
          <a:xfrm>
            <a:off x="6663908" y="736339"/>
            <a:ext cx="4267200" cy="584775"/>
          </a:xfrm>
          <a:prstGeom prst="rect">
            <a:avLst/>
          </a:prstGeom>
          <a:noFill/>
        </p:spPr>
        <p:txBody>
          <a:bodyPr wrap="square" lIns="91440" tIns="45720" rIns="91440" bIns="45720">
            <a:spAutoFit/>
            <a:scene3d>
              <a:camera prst="orthographicFront"/>
              <a:lightRig rig="threePt" dir="t"/>
            </a:scene3d>
            <a:sp3d extrusionH="57150">
              <a:bevelT w="38100" h="38100" prst="angle"/>
            </a:sp3d>
          </a:bodyPr>
          <a:lstStyle/>
          <a:p>
            <a:pPr algn="ctr"/>
            <a:r>
              <a:rPr lang="en-US" sz="3200" b="1" spc="150" dirty="0" smtClean="0">
                <a:ln w="11430"/>
                <a:solidFill>
                  <a:srgbClr val="5D2D2D"/>
                </a:solidFill>
                <a:effectLst>
                  <a:glow rad="88900">
                    <a:srgbClr val="FF9933">
                      <a:alpha val="90000"/>
                    </a:srgbClr>
                  </a:glow>
                  <a:outerShdw blurRad="25400" algn="tl" rotWithShape="0">
                    <a:srgbClr val="000000">
                      <a:alpha val="43000"/>
                    </a:srgbClr>
                  </a:outerShdw>
                </a:effectLst>
                <a:latin typeface="Arial Rounded MT Bold" pitchFamily="34" charset="0"/>
              </a:rPr>
              <a:t>Enoch’s </a:t>
            </a:r>
            <a:r>
              <a:rPr lang="en-US" sz="3200" b="1" dirty="0" smtClean="0">
                <a:ln w="1905"/>
                <a:solidFill>
                  <a:srgbClr val="00B050"/>
                </a:solidFill>
                <a:effectLst>
                  <a:glow rad="127000">
                    <a:srgbClr val="FFFFCC"/>
                  </a:glow>
                  <a:innerShdw blurRad="69850" dist="43180" dir="5400000">
                    <a:srgbClr val="000000">
                      <a:alpha val="65000"/>
                    </a:srgbClr>
                  </a:innerShdw>
                </a:effectLst>
                <a:latin typeface="Arial Rounded MT Bold" pitchFamily="34" charset="0"/>
              </a:rPr>
              <a:t> </a:t>
            </a:r>
            <a:r>
              <a:rPr lang="en-US" sz="3200" b="1" dirty="0" smtClean="0">
                <a:ln w="1905"/>
                <a:solidFill>
                  <a:srgbClr val="FF0000"/>
                </a:solidFill>
                <a:effectLst>
                  <a:glow rad="127000">
                    <a:srgbClr val="FFFFCC"/>
                  </a:glow>
                  <a:innerShdw blurRad="69850" dist="43180" dir="5400000">
                    <a:srgbClr val="000000">
                      <a:alpha val="65000"/>
                    </a:srgbClr>
                  </a:innerShdw>
                </a:effectLst>
                <a:latin typeface="Arial Rounded MT Bold" pitchFamily="34" charset="0"/>
              </a:rPr>
              <a:t>3</a:t>
            </a:r>
            <a:r>
              <a:rPr lang="en-US" sz="3200" b="1" baseline="30000" dirty="0" smtClean="0">
                <a:ln w="1905"/>
                <a:solidFill>
                  <a:srgbClr val="FF0000"/>
                </a:solidFill>
                <a:effectLst>
                  <a:glow rad="127000">
                    <a:srgbClr val="FFFFCC"/>
                  </a:glow>
                  <a:innerShdw blurRad="69850" dist="43180" dir="5400000">
                    <a:srgbClr val="000000">
                      <a:alpha val="65000"/>
                    </a:srgbClr>
                  </a:innerShdw>
                </a:effectLst>
                <a:latin typeface="Arial Rounded MT Bold" pitchFamily="34" charset="0"/>
              </a:rPr>
              <a:t>rd</a:t>
            </a:r>
            <a:r>
              <a:rPr lang="en-US" sz="3200" b="1" dirty="0" smtClean="0">
                <a:ln w="1905"/>
                <a:solidFill>
                  <a:srgbClr val="FF0000"/>
                </a:solidFill>
                <a:effectLst>
                  <a:glow rad="127000">
                    <a:srgbClr val="FFFFCC"/>
                  </a:glow>
                  <a:innerShdw blurRad="69850" dist="43180" dir="5400000">
                    <a:srgbClr val="000000">
                      <a:alpha val="65000"/>
                    </a:srgbClr>
                  </a:innerShdw>
                </a:effectLst>
                <a:latin typeface="Arial Rounded MT Bold" pitchFamily="34" charset="0"/>
              </a:rPr>
              <a:t> Month</a:t>
            </a:r>
            <a:endParaRPr lang="en-US" sz="3200" b="1" cap="none" spc="0" dirty="0">
              <a:ln w="1905"/>
              <a:solidFill>
                <a:srgbClr val="FF0000"/>
              </a:solidFill>
              <a:effectLst>
                <a:glow rad="127000">
                  <a:srgbClr val="FFFFCC"/>
                </a:glow>
                <a:innerShdw blurRad="69850" dist="43180" dir="5400000">
                  <a:srgbClr val="000000">
                    <a:alpha val="65000"/>
                  </a:srgbClr>
                </a:innerShdw>
              </a:effectLst>
              <a:latin typeface="Arial Rounded MT Bold"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3139756759"/>
              </p:ext>
            </p:extLst>
          </p:nvPr>
        </p:nvGraphicFramePr>
        <p:xfrm>
          <a:off x="651619" y="4167222"/>
          <a:ext cx="4261536" cy="2499360"/>
        </p:xfrm>
        <a:graphic>
          <a:graphicData uri="http://schemas.openxmlformats.org/drawingml/2006/table">
            <a:tbl>
              <a:tblPr firstRow="1" bandRow="1">
                <a:tableStyleId>{69C7853C-536D-4A76-A0AE-DD22124D55A5}</a:tableStyleId>
              </a:tblPr>
              <a:tblGrid>
                <a:gridCol w="532692"/>
                <a:gridCol w="532692"/>
                <a:gridCol w="532692"/>
                <a:gridCol w="532692"/>
                <a:gridCol w="532692"/>
                <a:gridCol w="532692"/>
                <a:gridCol w="532692"/>
                <a:gridCol w="532692"/>
              </a:tblGrid>
              <a:tr h="330811">
                <a:tc>
                  <a:txBody>
                    <a:bodyPr/>
                    <a:lstStyle/>
                    <a:p>
                      <a:pPr algn="ctr"/>
                      <a:r>
                        <a:rPr lang="en-US" b="1" dirty="0" smtClean="0"/>
                        <a:t>1</a:t>
                      </a:r>
                      <a:r>
                        <a:rPr lang="en-US" b="1" baseline="30000" dirty="0" smtClean="0"/>
                        <a:t>st</a:t>
                      </a:r>
                      <a:r>
                        <a:rPr lang="en-US" b="1" dirty="0" smtClean="0"/>
                        <a:t> </a:t>
                      </a:r>
                      <a:endParaRPr lang="en-US" b="1" dirty="0"/>
                    </a:p>
                  </a:txBody>
                  <a:tcPr/>
                </a:tc>
                <a:tc>
                  <a:txBody>
                    <a:bodyPr/>
                    <a:lstStyle/>
                    <a:p>
                      <a:pPr algn="ctr"/>
                      <a:r>
                        <a:rPr lang="en-US" b="1" dirty="0" smtClean="0"/>
                        <a:t>2</a:t>
                      </a:r>
                      <a:r>
                        <a:rPr lang="en-US" b="1" baseline="30000" dirty="0" smtClean="0"/>
                        <a:t>nd</a:t>
                      </a:r>
                      <a:r>
                        <a:rPr lang="en-US" b="1" dirty="0" smtClean="0"/>
                        <a:t> </a:t>
                      </a:r>
                      <a:endParaRPr lang="en-US" b="1" dirty="0"/>
                    </a:p>
                  </a:txBody>
                  <a:tcPr/>
                </a:tc>
                <a:tc>
                  <a:txBody>
                    <a:bodyPr/>
                    <a:lstStyle/>
                    <a:p>
                      <a:pPr algn="ctr"/>
                      <a:r>
                        <a:rPr lang="en-US" b="1" dirty="0" smtClean="0"/>
                        <a:t>3</a:t>
                      </a:r>
                      <a:r>
                        <a:rPr lang="en-US" b="1" baseline="30000" dirty="0" smtClean="0"/>
                        <a:t>rd</a:t>
                      </a:r>
                      <a:r>
                        <a:rPr lang="en-US" b="1" dirty="0" smtClean="0"/>
                        <a:t> </a:t>
                      </a:r>
                      <a:endParaRPr lang="en-US" b="1" dirty="0"/>
                    </a:p>
                  </a:txBody>
                  <a:tcPr/>
                </a:tc>
                <a:tc>
                  <a:txBody>
                    <a:bodyPr/>
                    <a:lstStyle/>
                    <a:p>
                      <a:pPr algn="ctr"/>
                      <a:r>
                        <a:rPr lang="en-US" b="1" dirty="0" smtClean="0"/>
                        <a:t>4</a:t>
                      </a:r>
                      <a:r>
                        <a:rPr lang="en-US" b="1" baseline="30000" dirty="0" smtClean="0"/>
                        <a:t>th</a:t>
                      </a:r>
                      <a:r>
                        <a:rPr lang="en-US" b="1" dirty="0" smtClean="0"/>
                        <a:t> </a:t>
                      </a:r>
                      <a:endParaRPr lang="en-US" b="1" dirty="0"/>
                    </a:p>
                  </a:txBody>
                  <a:tcPr/>
                </a:tc>
                <a:tc>
                  <a:txBody>
                    <a:bodyPr/>
                    <a:lstStyle/>
                    <a:p>
                      <a:pPr algn="ctr"/>
                      <a:r>
                        <a:rPr lang="en-US" b="1" dirty="0" smtClean="0"/>
                        <a:t>5</a:t>
                      </a:r>
                      <a:r>
                        <a:rPr lang="en-US" b="1" baseline="30000" dirty="0" smtClean="0"/>
                        <a:t>th</a:t>
                      </a:r>
                      <a:r>
                        <a:rPr lang="en-US" b="1" dirty="0" smtClean="0"/>
                        <a:t> </a:t>
                      </a:r>
                      <a:endParaRPr lang="en-US" b="1" dirty="0"/>
                    </a:p>
                  </a:txBody>
                  <a:tcPr/>
                </a:tc>
                <a:tc>
                  <a:txBody>
                    <a:bodyPr/>
                    <a:lstStyle/>
                    <a:p>
                      <a:pPr algn="ctr"/>
                      <a:r>
                        <a:rPr lang="en-US" b="1" dirty="0" smtClean="0"/>
                        <a:t>6</a:t>
                      </a:r>
                      <a:r>
                        <a:rPr lang="en-US" b="1" baseline="30000" dirty="0" smtClean="0"/>
                        <a:t>th</a:t>
                      </a:r>
                      <a:r>
                        <a:rPr lang="en-US" b="1" dirty="0" smtClean="0"/>
                        <a:t> </a:t>
                      </a:r>
                      <a:endParaRPr lang="en-US" b="1" dirty="0"/>
                    </a:p>
                  </a:txBody>
                  <a:tcPr/>
                </a:tc>
                <a:tc>
                  <a:txBody>
                    <a:bodyPr/>
                    <a:lstStyle/>
                    <a:p>
                      <a:pPr algn="ctr"/>
                      <a:r>
                        <a:rPr lang="en-US" b="1" dirty="0" smtClean="0"/>
                        <a:t>7</a:t>
                      </a:r>
                      <a:r>
                        <a:rPr lang="en-US" b="1" baseline="30000" dirty="0" smtClean="0"/>
                        <a:t>th</a:t>
                      </a:r>
                      <a:r>
                        <a:rPr lang="en-US" b="1" dirty="0" smtClean="0"/>
                        <a:t> </a:t>
                      </a:r>
                      <a:endParaRPr lang="en-US" b="1" dirty="0"/>
                    </a:p>
                  </a:txBody>
                  <a:tcPr>
                    <a:cell3D prstMaterial="dkEdge">
                      <a:bevel w="77470" h="12700" prst="softRound"/>
                      <a:lightRig rig="flood" dir="t"/>
                    </a:cell3D>
                    <a:solidFill>
                      <a:srgbClr val="FF99FF"/>
                    </a:solidFill>
                  </a:tcPr>
                </a:tc>
                <a:tc>
                  <a:txBody>
                    <a:bodyPr/>
                    <a:lstStyle/>
                    <a:p>
                      <a:pPr algn="ctr"/>
                      <a:endParaRPr lang="en-US" b="1" dirty="0"/>
                    </a:p>
                  </a:txBody>
                  <a:tcPr/>
                </a:tc>
              </a:tr>
              <a:tr h="330811">
                <a:tc>
                  <a:txBody>
                    <a:bodyPr/>
                    <a:lstStyle/>
                    <a:p>
                      <a:r>
                        <a:rPr lang="en-US" sz="1200" b="1" dirty="0" smtClean="0">
                          <a:solidFill>
                            <a:srgbClr val="164B4F"/>
                          </a:solidFill>
                        </a:rPr>
                        <a:t>26</a:t>
                      </a:r>
                      <a:endParaRPr lang="en-US" sz="1200" b="1" dirty="0">
                        <a:solidFill>
                          <a:srgbClr val="164B4F"/>
                        </a:solidFill>
                      </a:endParaRPr>
                    </a:p>
                  </a:txBody>
                  <a:tcPr>
                    <a:solidFill>
                      <a:schemeClr val="bg1"/>
                    </a:solidFill>
                  </a:tcPr>
                </a:tc>
                <a:tc>
                  <a:txBody>
                    <a:bodyPr/>
                    <a:lstStyle/>
                    <a:p>
                      <a:r>
                        <a:rPr lang="en-US" sz="1200" b="1" dirty="0" smtClean="0">
                          <a:solidFill>
                            <a:srgbClr val="164B4F"/>
                          </a:solidFill>
                        </a:rPr>
                        <a:t>27</a:t>
                      </a:r>
                      <a:endParaRPr lang="en-US" sz="1200" b="1" dirty="0">
                        <a:solidFill>
                          <a:srgbClr val="164B4F"/>
                        </a:solidFill>
                      </a:endParaRPr>
                    </a:p>
                  </a:txBody>
                  <a:tcPr>
                    <a:solidFill>
                      <a:schemeClr val="bg1"/>
                    </a:solidFill>
                  </a:tcPr>
                </a:tc>
                <a:tc>
                  <a:txBody>
                    <a:bodyPr/>
                    <a:lstStyle/>
                    <a:p>
                      <a:r>
                        <a:rPr lang="en-US" sz="1200" b="1" dirty="0" smtClean="0">
                          <a:solidFill>
                            <a:srgbClr val="164B4F"/>
                          </a:solidFill>
                        </a:rPr>
                        <a:t>28</a:t>
                      </a:r>
                      <a:endParaRPr lang="en-US" sz="1200" b="1" dirty="0">
                        <a:solidFill>
                          <a:srgbClr val="164B4F"/>
                        </a:solidFill>
                      </a:endParaRPr>
                    </a:p>
                  </a:txBody>
                  <a:tcPr>
                    <a:solidFill>
                      <a:schemeClr val="bg1"/>
                    </a:solidFill>
                  </a:tcPr>
                </a:tc>
                <a:tc>
                  <a:txBody>
                    <a:bodyPr/>
                    <a:lstStyle/>
                    <a:p>
                      <a:r>
                        <a:rPr lang="en-US" sz="1200" b="1" dirty="0" smtClean="0">
                          <a:solidFill>
                            <a:srgbClr val="164B4F"/>
                          </a:solidFill>
                        </a:rPr>
                        <a:t>29</a:t>
                      </a:r>
                      <a:endParaRPr lang="en-US" sz="1200" b="1" dirty="0">
                        <a:solidFill>
                          <a:srgbClr val="164B4F"/>
                        </a:solidFill>
                      </a:endParaRPr>
                    </a:p>
                  </a:txBody>
                  <a:tcPr>
                    <a:solidFill>
                      <a:schemeClr val="bg1"/>
                    </a:solidFill>
                  </a:tcPr>
                </a:tc>
                <a:tc>
                  <a:txBody>
                    <a:bodyPr/>
                    <a:lstStyle/>
                    <a:p>
                      <a:r>
                        <a:rPr lang="en-US" sz="1200" b="1" dirty="0" smtClean="0">
                          <a:solidFill>
                            <a:srgbClr val="164B4F"/>
                          </a:solidFill>
                        </a:rPr>
                        <a:t>30</a:t>
                      </a:r>
                      <a:endParaRPr lang="en-US" sz="1200" b="1" dirty="0">
                        <a:solidFill>
                          <a:srgbClr val="164B4F"/>
                        </a:solidFill>
                      </a:endParaRPr>
                    </a:p>
                  </a:txBody>
                  <a:tcPr>
                    <a:solidFill>
                      <a:schemeClr val="bg1"/>
                    </a:solidFill>
                  </a:tcPr>
                </a:tc>
                <a:tc>
                  <a:txBody>
                    <a:bodyPr/>
                    <a:lstStyle/>
                    <a:p>
                      <a:r>
                        <a:rPr lang="en-US" b="1" dirty="0" smtClean="0"/>
                        <a:t>1</a:t>
                      </a:r>
                      <a:endParaRPr lang="en-US" b="1" dirty="0"/>
                    </a:p>
                  </a:txBody>
                  <a:tcPr>
                    <a:solidFill>
                      <a:schemeClr val="bg1"/>
                    </a:solidFill>
                  </a:tcPr>
                </a:tc>
                <a:tc>
                  <a:txBody>
                    <a:bodyPr/>
                    <a:lstStyle/>
                    <a:p>
                      <a:r>
                        <a:rPr lang="en-US" b="1" dirty="0" smtClean="0"/>
                        <a:t>2</a:t>
                      </a:r>
                      <a:endParaRPr lang="en-US" b="1" dirty="0"/>
                    </a:p>
                  </a:txBody>
                  <a:tcPr>
                    <a:solidFill>
                      <a:schemeClr val="accent1">
                        <a:lumMod val="40000"/>
                        <a:lumOff val="60000"/>
                      </a:schemeClr>
                    </a:solidFill>
                  </a:tcPr>
                </a:tc>
                <a:tc>
                  <a:txBody>
                    <a:bodyPr/>
                    <a:lstStyle/>
                    <a:p>
                      <a:pPr algn="ctr"/>
                      <a:r>
                        <a:rPr lang="en-US" sz="1100" b="1" dirty="0" err="1" smtClean="0"/>
                        <a:t>Wk</a:t>
                      </a:r>
                      <a:r>
                        <a:rPr lang="en-US" sz="1100" b="1" dirty="0" smtClean="0"/>
                        <a:t> #1</a:t>
                      </a:r>
                    </a:p>
                  </a:txBody>
                  <a:tcPr>
                    <a:solidFill>
                      <a:schemeClr val="bg1"/>
                    </a:solidFill>
                  </a:tcPr>
                </a:tc>
              </a:tr>
              <a:tr h="330811">
                <a:tc>
                  <a:txBody>
                    <a:bodyPr/>
                    <a:lstStyle/>
                    <a:p>
                      <a:r>
                        <a:rPr lang="en-US" b="1" dirty="0" smtClean="0"/>
                        <a:t>3</a:t>
                      </a:r>
                      <a:endParaRPr lang="en-US" b="1" dirty="0"/>
                    </a:p>
                  </a:txBody>
                  <a:tcPr>
                    <a:solidFill>
                      <a:schemeClr val="bg1"/>
                    </a:solidFill>
                  </a:tcPr>
                </a:tc>
                <a:tc>
                  <a:txBody>
                    <a:bodyPr/>
                    <a:lstStyle/>
                    <a:p>
                      <a:r>
                        <a:rPr lang="en-US" b="1" dirty="0" smtClean="0"/>
                        <a:t>4</a:t>
                      </a:r>
                      <a:endParaRPr lang="en-US" b="1" dirty="0"/>
                    </a:p>
                  </a:txBody>
                  <a:tcPr>
                    <a:solidFill>
                      <a:schemeClr val="bg1"/>
                    </a:solidFill>
                  </a:tcPr>
                </a:tc>
                <a:tc>
                  <a:txBody>
                    <a:bodyPr/>
                    <a:lstStyle/>
                    <a:p>
                      <a:r>
                        <a:rPr lang="en-US" b="1" dirty="0" smtClean="0"/>
                        <a:t>5</a:t>
                      </a:r>
                      <a:endParaRPr lang="en-US" b="1" dirty="0"/>
                    </a:p>
                  </a:txBody>
                  <a:tcPr>
                    <a:solidFill>
                      <a:schemeClr val="bg1"/>
                    </a:solidFill>
                  </a:tcPr>
                </a:tc>
                <a:tc>
                  <a:txBody>
                    <a:bodyPr/>
                    <a:lstStyle/>
                    <a:p>
                      <a:r>
                        <a:rPr lang="en-US" b="1" dirty="0" smtClean="0"/>
                        <a:t>6</a:t>
                      </a:r>
                      <a:endParaRPr lang="en-US" b="1" dirty="0"/>
                    </a:p>
                  </a:txBody>
                  <a:tcPr>
                    <a:solidFill>
                      <a:schemeClr val="bg1"/>
                    </a:solidFill>
                  </a:tcPr>
                </a:tc>
                <a:tc>
                  <a:txBody>
                    <a:bodyPr/>
                    <a:lstStyle/>
                    <a:p>
                      <a:r>
                        <a:rPr lang="en-US" b="1" dirty="0" smtClean="0"/>
                        <a:t>7</a:t>
                      </a:r>
                      <a:endParaRPr lang="en-US" b="1" dirty="0"/>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8</a:t>
                      </a:r>
                      <a:endParaRPr lang="en-US" b="1" dirty="0"/>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9</a:t>
                      </a:r>
                    </a:p>
                  </a:txBody>
                  <a:tcPr>
                    <a:solidFill>
                      <a:schemeClr val="accent1">
                        <a:lumMod val="40000"/>
                        <a:lumOff val="60000"/>
                      </a:schemeClr>
                    </a:solidFill>
                  </a:tcPr>
                </a:tc>
                <a:tc>
                  <a:txBody>
                    <a:bodyPr/>
                    <a:lstStyle/>
                    <a:p>
                      <a:pPr algn="ctr"/>
                      <a:r>
                        <a:rPr lang="en-US" sz="1100" b="1" dirty="0" err="1" smtClean="0"/>
                        <a:t>Wk</a:t>
                      </a:r>
                      <a:r>
                        <a:rPr lang="en-US" sz="1100" b="1" dirty="0" smtClean="0"/>
                        <a:t> #2</a:t>
                      </a:r>
                      <a:endParaRPr lang="en-US" sz="1100" b="1" dirty="0"/>
                    </a:p>
                  </a:txBody>
                  <a:tcPr>
                    <a:solidFill>
                      <a:schemeClr val="bg1"/>
                    </a:solidFill>
                  </a:tcPr>
                </a:tc>
              </a:tr>
              <a:tr h="330811">
                <a:tc>
                  <a:txBody>
                    <a:bodyPr/>
                    <a:lstStyle/>
                    <a:p>
                      <a:r>
                        <a:rPr lang="en-US" b="1" dirty="0" smtClean="0"/>
                        <a:t>10</a:t>
                      </a:r>
                      <a:endParaRPr lang="en-US" b="1" dirty="0"/>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11</a:t>
                      </a:r>
                      <a:endParaRPr lang="en-US" b="1" dirty="0">
                        <a:solidFill>
                          <a:schemeClr val="bg1"/>
                        </a:solidFill>
                      </a:endParaRPr>
                    </a:p>
                  </a:txBody>
                  <a:tcPr>
                    <a:solidFill>
                      <a:schemeClr val="bg1"/>
                    </a:solidFill>
                  </a:tcPr>
                </a:tc>
                <a:tc>
                  <a:txBody>
                    <a:bodyPr/>
                    <a:lstStyle/>
                    <a:p>
                      <a:r>
                        <a:rPr lang="en-US" b="1" dirty="0" smtClean="0"/>
                        <a:t>12</a:t>
                      </a:r>
                      <a:endParaRPr lang="en-US" b="1" dirty="0"/>
                    </a:p>
                  </a:txBody>
                  <a:tcPr>
                    <a:solidFill>
                      <a:schemeClr val="bg1"/>
                    </a:solidFill>
                  </a:tcPr>
                </a:tc>
                <a:tc>
                  <a:txBody>
                    <a:bodyPr/>
                    <a:lstStyle/>
                    <a:p>
                      <a:r>
                        <a:rPr lang="en-US" b="1" dirty="0" smtClean="0"/>
                        <a:t>13</a:t>
                      </a:r>
                      <a:endParaRPr lang="en-US" b="1" dirty="0"/>
                    </a:p>
                  </a:txBody>
                  <a:tcPr>
                    <a:solidFill>
                      <a:schemeClr val="bg1"/>
                    </a:solidFill>
                  </a:tcPr>
                </a:tc>
                <a:tc>
                  <a:txBody>
                    <a:bodyPr/>
                    <a:lstStyle/>
                    <a:p>
                      <a:r>
                        <a:rPr lang="en-US" b="1" dirty="0" smtClean="0"/>
                        <a:t>14</a:t>
                      </a:r>
                      <a:endParaRPr lang="en-US" b="1" dirty="0"/>
                    </a:p>
                  </a:txBody>
                  <a:tcPr>
                    <a:solidFill>
                      <a:schemeClr val="bg1"/>
                    </a:solidFill>
                  </a:tcPr>
                </a:tc>
                <a:tc>
                  <a:txBody>
                    <a:bodyPr/>
                    <a:lstStyle/>
                    <a:p>
                      <a:r>
                        <a:rPr lang="en-US" b="1" dirty="0" smtClean="0">
                          <a:solidFill>
                            <a:schemeClr val="tx1"/>
                          </a:solidFill>
                        </a:rPr>
                        <a:t>15</a:t>
                      </a:r>
                      <a:endParaRPr lang="en-US" b="1" dirty="0">
                        <a:solidFill>
                          <a:schemeClr val="tx1"/>
                        </a:solidFill>
                      </a:endParaRPr>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16</a:t>
                      </a:r>
                    </a:p>
                  </a:txBody>
                  <a:tcPr>
                    <a:solidFill>
                      <a:schemeClr val="accent1">
                        <a:lumMod val="40000"/>
                        <a:lumOff val="60000"/>
                      </a:schemeClr>
                    </a:solidFill>
                  </a:tcPr>
                </a:tc>
                <a:tc>
                  <a:txBody>
                    <a:bodyPr/>
                    <a:lstStyle/>
                    <a:p>
                      <a:pPr algn="ctr"/>
                      <a:r>
                        <a:rPr lang="en-US" sz="1100" b="1" dirty="0" err="1" smtClean="0"/>
                        <a:t>Wk</a:t>
                      </a:r>
                      <a:r>
                        <a:rPr lang="en-US" sz="1100" b="1" dirty="0" smtClean="0"/>
                        <a:t> #3</a:t>
                      </a:r>
                      <a:endParaRPr lang="en-US" sz="1100" b="1" dirty="0"/>
                    </a:p>
                  </a:txBody>
                  <a:tcPr>
                    <a:solidFill>
                      <a:schemeClr val="bg1"/>
                    </a:solidFill>
                  </a:tcPr>
                </a:tc>
              </a:tr>
              <a:tr h="330811">
                <a:tc>
                  <a:txBody>
                    <a:bodyPr/>
                    <a:lstStyle/>
                    <a:p>
                      <a:r>
                        <a:rPr lang="en-US" b="1" dirty="0" smtClean="0"/>
                        <a:t>17</a:t>
                      </a:r>
                      <a:endParaRPr lang="en-US" b="1" dirty="0"/>
                    </a:p>
                  </a:txBody>
                  <a:tcPr>
                    <a:solidFill>
                      <a:schemeClr val="bg1"/>
                    </a:solidFill>
                  </a:tcPr>
                </a:tc>
                <a:tc>
                  <a:txBody>
                    <a:bodyPr/>
                    <a:lstStyle/>
                    <a:p>
                      <a:r>
                        <a:rPr lang="en-US" b="1" dirty="0" smtClean="0"/>
                        <a:t>18</a:t>
                      </a:r>
                      <a:endParaRPr lang="en-US" b="1" dirty="0"/>
                    </a:p>
                  </a:txBody>
                  <a:tcPr>
                    <a:solidFill>
                      <a:schemeClr val="bg1"/>
                    </a:solidFill>
                  </a:tcPr>
                </a:tc>
                <a:tc>
                  <a:txBody>
                    <a:bodyPr/>
                    <a:lstStyle/>
                    <a:p>
                      <a:r>
                        <a:rPr lang="en-US" b="1" dirty="0" smtClean="0"/>
                        <a:t>19</a:t>
                      </a:r>
                      <a:endParaRPr lang="en-US" b="1" dirty="0"/>
                    </a:p>
                  </a:txBody>
                  <a:tcPr>
                    <a:solidFill>
                      <a:schemeClr val="bg1"/>
                    </a:solidFill>
                  </a:tcPr>
                </a:tc>
                <a:tc>
                  <a:txBody>
                    <a:bodyPr/>
                    <a:lstStyle/>
                    <a:p>
                      <a:r>
                        <a:rPr lang="en-US" b="1" dirty="0" smtClean="0"/>
                        <a:t>20</a:t>
                      </a:r>
                      <a:endParaRPr lang="en-US" b="1" dirty="0"/>
                    </a:p>
                  </a:txBody>
                  <a:tcPr>
                    <a:solidFill>
                      <a:schemeClr val="bg1"/>
                    </a:solidFill>
                  </a:tcPr>
                </a:tc>
                <a:tc>
                  <a:txBody>
                    <a:bodyPr/>
                    <a:lstStyle/>
                    <a:p>
                      <a:r>
                        <a:rPr lang="en-US" b="1" dirty="0" smtClean="0"/>
                        <a:t>21</a:t>
                      </a:r>
                      <a:endParaRPr lang="en-US" b="1" dirty="0"/>
                    </a:p>
                  </a:txBody>
                  <a:tcPr>
                    <a:solidFill>
                      <a:schemeClr val="bg1"/>
                    </a:solidFill>
                  </a:tcPr>
                </a:tc>
                <a:tc>
                  <a:txBody>
                    <a:bodyPr/>
                    <a:lstStyle/>
                    <a:p>
                      <a:r>
                        <a:rPr lang="en-US" b="1" dirty="0" smtClean="0"/>
                        <a:t>22</a:t>
                      </a:r>
                      <a:endParaRPr lang="en-US" b="1" dirty="0"/>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23</a:t>
                      </a:r>
                      <a:endParaRPr lang="en-US" b="1" dirty="0"/>
                    </a:p>
                  </a:txBody>
                  <a:tcPr>
                    <a:solidFill>
                      <a:schemeClr val="accent1">
                        <a:lumMod val="40000"/>
                        <a:lumOff val="60000"/>
                      </a:schemeClr>
                    </a:solidFill>
                  </a:tcPr>
                </a:tc>
                <a:tc>
                  <a:txBody>
                    <a:bodyPr/>
                    <a:lstStyle/>
                    <a:p>
                      <a:pPr algn="ctr"/>
                      <a:r>
                        <a:rPr lang="en-US" sz="1100" b="1" dirty="0" err="1" smtClean="0"/>
                        <a:t>Wk</a:t>
                      </a:r>
                      <a:r>
                        <a:rPr lang="en-US" sz="1100" b="1" baseline="0" dirty="0" smtClean="0"/>
                        <a:t> #4</a:t>
                      </a:r>
                      <a:endParaRPr lang="en-US" sz="1100" b="1" dirty="0"/>
                    </a:p>
                  </a:txBody>
                  <a:tcPr>
                    <a:solidFill>
                      <a:schemeClr val="bg1"/>
                    </a:solidFill>
                  </a:tcPr>
                </a:tc>
              </a:tr>
              <a:tr h="330811">
                <a:tc>
                  <a:txBody>
                    <a:bodyPr/>
                    <a:lstStyle/>
                    <a:p>
                      <a:r>
                        <a:rPr lang="en-US" b="1" dirty="0" smtClean="0"/>
                        <a:t>24</a:t>
                      </a:r>
                      <a:endParaRPr lang="en-US" b="1" dirty="0"/>
                    </a:p>
                  </a:txBody>
                  <a:tcPr>
                    <a:solidFill>
                      <a:schemeClr val="bg1"/>
                    </a:solidFill>
                  </a:tcPr>
                </a:tc>
                <a:tc>
                  <a:txBody>
                    <a:bodyPr/>
                    <a:lstStyle/>
                    <a:p>
                      <a:r>
                        <a:rPr lang="en-US" b="1" dirty="0" smtClean="0"/>
                        <a:t>25</a:t>
                      </a:r>
                      <a:endParaRPr lang="en-US" b="1" dirty="0"/>
                    </a:p>
                  </a:txBody>
                  <a:tcPr>
                    <a:solidFill>
                      <a:schemeClr val="bg1"/>
                    </a:solidFill>
                  </a:tcPr>
                </a:tc>
                <a:tc>
                  <a:txBody>
                    <a:bodyPr/>
                    <a:lstStyle/>
                    <a:p>
                      <a:r>
                        <a:rPr lang="en-US" b="1" dirty="0" smtClean="0"/>
                        <a:t>26</a:t>
                      </a:r>
                      <a:endParaRPr lang="en-US" b="1" dirty="0"/>
                    </a:p>
                  </a:txBody>
                  <a:tcPr>
                    <a:solidFill>
                      <a:schemeClr val="bg1"/>
                    </a:solidFill>
                  </a:tcPr>
                </a:tc>
                <a:tc>
                  <a:txBody>
                    <a:bodyPr/>
                    <a:lstStyle/>
                    <a:p>
                      <a:r>
                        <a:rPr lang="en-US" b="1" dirty="0" smtClean="0"/>
                        <a:t>27</a:t>
                      </a:r>
                      <a:endParaRPr lang="en-US" b="1" dirty="0"/>
                    </a:p>
                  </a:txBody>
                  <a:tcPr>
                    <a:solidFill>
                      <a:schemeClr val="bg1"/>
                    </a:solidFill>
                  </a:tcPr>
                </a:tc>
                <a:tc>
                  <a:txBody>
                    <a:bodyPr/>
                    <a:lstStyle/>
                    <a:p>
                      <a:r>
                        <a:rPr lang="en-US" b="1" dirty="0" smtClean="0"/>
                        <a:t>28</a:t>
                      </a:r>
                      <a:endParaRPr lang="en-US" b="1" dirty="0"/>
                    </a:p>
                  </a:txBody>
                  <a:tcPr>
                    <a:solidFill>
                      <a:schemeClr val="bg1"/>
                    </a:solidFill>
                  </a:tcPr>
                </a:tc>
                <a:tc>
                  <a:txBody>
                    <a:bodyPr/>
                    <a:lstStyle/>
                    <a:p>
                      <a:r>
                        <a:rPr lang="en-US" b="1" dirty="0" smtClean="0"/>
                        <a:t>29</a:t>
                      </a:r>
                      <a:endParaRPr lang="en-US" b="1" dirty="0"/>
                    </a:p>
                  </a:txBody>
                  <a:tcPr>
                    <a:solidFill>
                      <a:schemeClr val="bg1"/>
                    </a:solidFill>
                  </a:tcPr>
                </a:tc>
                <a:tc>
                  <a:txBody>
                    <a:bodyPr/>
                    <a:lstStyle/>
                    <a:p>
                      <a:r>
                        <a:rPr lang="en-US" b="1" dirty="0" smtClean="0"/>
                        <a:t>30</a:t>
                      </a:r>
                      <a:endParaRPr lang="en-US" b="1" dirty="0"/>
                    </a:p>
                  </a:txBody>
                  <a:tcPr>
                    <a:solidFill>
                      <a:schemeClr val="accent1">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b="1" dirty="0" err="1" smtClean="0"/>
                        <a:t>Wk</a:t>
                      </a:r>
                      <a:r>
                        <a:rPr lang="en-US" sz="1100" b="1" baseline="0" dirty="0" smtClean="0"/>
                        <a:t> #5</a:t>
                      </a:r>
                      <a:endParaRPr lang="en-US" sz="1100" b="1" dirty="0" smtClean="0"/>
                    </a:p>
                  </a:txBody>
                  <a:tcPr>
                    <a:solidFill>
                      <a:schemeClr val="bg1"/>
                    </a:solidFill>
                  </a:tcPr>
                </a:tc>
              </a:tr>
            </a:tbl>
          </a:graphicData>
        </a:graphic>
      </p:graphicFrame>
      <p:sp>
        <p:nvSpPr>
          <p:cNvPr id="7" name="Rectangle 6"/>
          <p:cNvSpPr/>
          <p:nvPr/>
        </p:nvSpPr>
        <p:spPr>
          <a:xfrm>
            <a:off x="645956" y="3573016"/>
            <a:ext cx="4267200" cy="584775"/>
          </a:xfrm>
          <a:prstGeom prst="rect">
            <a:avLst/>
          </a:prstGeom>
          <a:noFill/>
        </p:spPr>
        <p:txBody>
          <a:bodyPr wrap="square" lIns="91440" tIns="45720" rIns="91440" bIns="45720">
            <a:spAutoFit/>
            <a:scene3d>
              <a:camera prst="orthographicFront"/>
              <a:lightRig rig="threePt" dir="t"/>
            </a:scene3d>
            <a:sp3d extrusionH="57150">
              <a:bevelT w="38100" h="38100" prst="angle"/>
            </a:sp3d>
          </a:bodyPr>
          <a:lstStyle/>
          <a:p>
            <a:pPr algn="ctr"/>
            <a:r>
              <a:rPr lang="en-US" sz="3200" b="1" spc="150" dirty="0" smtClean="0">
                <a:ln w="11430"/>
                <a:solidFill>
                  <a:srgbClr val="5D2D2D"/>
                </a:solidFill>
                <a:effectLst>
                  <a:glow rad="88900">
                    <a:srgbClr val="FF9933">
                      <a:alpha val="90000"/>
                    </a:srgbClr>
                  </a:glow>
                  <a:outerShdw blurRad="25400" algn="tl" rotWithShape="0">
                    <a:srgbClr val="000000">
                      <a:alpha val="43000"/>
                    </a:srgbClr>
                  </a:outerShdw>
                </a:effectLst>
                <a:latin typeface="Arial Rounded MT Bold" pitchFamily="34" charset="0"/>
              </a:rPr>
              <a:t>Enoch’s </a:t>
            </a:r>
            <a:r>
              <a:rPr lang="en-US" sz="3200" b="1" dirty="0" smtClean="0">
                <a:ln w="1905"/>
                <a:solidFill>
                  <a:srgbClr val="00B050"/>
                </a:solidFill>
                <a:effectLst>
                  <a:glow rad="127000">
                    <a:srgbClr val="FFFFCC"/>
                  </a:glow>
                  <a:innerShdw blurRad="69850" dist="43180" dir="5400000">
                    <a:srgbClr val="000000">
                      <a:alpha val="65000"/>
                    </a:srgbClr>
                  </a:innerShdw>
                </a:effectLst>
                <a:latin typeface="Arial Rounded MT Bold" pitchFamily="34" charset="0"/>
              </a:rPr>
              <a:t> </a:t>
            </a:r>
            <a:r>
              <a:rPr lang="en-US" sz="3200" b="1" dirty="0" smtClean="0">
                <a:ln w="1905"/>
                <a:solidFill>
                  <a:srgbClr val="BA5306"/>
                </a:solidFill>
                <a:effectLst>
                  <a:glow rad="127000">
                    <a:srgbClr val="FFFFCC"/>
                  </a:glow>
                  <a:innerShdw blurRad="69850" dist="43180" dir="5400000">
                    <a:srgbClr val="000000">
                      <a:alpha val="65000"/>
                    </a:srgbClr>
                  </a:innerShdw>
                </a:effectLst>
                <a:latin typeface="Arial Rounded MT Bold" pitchFamily="34" charset="0"/>
              </a:rPr>
              <a:t>2</a:t>
            </a:r>
            <a:r>
              <a:rPr lang="en-US" sz="3200" b="1" baseline="30000" dirty="0" smtClean="0">
                <a:ln w="1905"/>
                <a:solidFill>
                  <a:srgbClr val="BA5306"/>
                </a:solidFill>
                <a:effectLst>
                  <a:glow rad="127000">
                    <a:srgbClr val="FFFFCC"/>
                  </a:glow>
                  <a:innerShdw blurRad="69850" dist="43180" dir="5400000">
                    <a:srgbClr val="000000">
                      <a:alpha val="65000"/>
                    </a:srgbClr>
                  </a:innerShdw>
                </a:effectLst>
                <a:latin typeface="Arial Rounded MT Bold" pitchFamily="34" charset="0"/>
              </a:rPr>
              <a:t>nd</a:t>
            </a:r>
            <a:r>
              <a:rPr lang="en-US" sz="3200" b="1" dirty="0" smtClean="0">
                <a:ln w="1905"/>
                <a:solidFill>
                  <a:srgbClr val="BA5306"/>
                </a:solidFill>
                <a:effectLst>
                  <a:glow rad="127000">
                    <a:srgbClr val="FFFFCC"/>
                  </a:glow>
                  <a:innerShdw blurRad="69850" dist="43180" dir="5400000">
                    <a:srgbClr val="000000">
                      <a:alpha val="65000"/>
                    </a:srgbClr>
                  </a:innerShdw>
                </a:effectLst>
                <a:latin typeface="Arial Rounded MT Bold" pitchFamily="34" charset="0"/>
              </a:rPr>
              <a:t> Month</a:t>
            </a:r>
            <a:endParaRPr lang="en-US" sz="3200" b="1" dirty="0">
              <a:ln w="1905"/>
              <a:solidFill>
                <a:srgbClr val="BA5306"/>
              </a:solidFill>
              <a:effectLst>
                <a:glow rad="127000">
                  <a:srgbClr val="FFFFCC"/>
                </a:glow>
                <a:innerShdw blurRad="69850" dist="43180" dir="5400000">
                  <a:srgbClr val="000000">
                    <a:alpha val="65000"/>
                  </a:srgbClr>
                </a:innerShdw>
              </a:effectLst>
              <a:latin typeface="Arial Rounded MT Bold" pitchFamily="34" charset="0"/>
            </a:endParaRPr>
          </a:p>
        </p:txBody>
      </p:sp>
      <p:sp>
        <p:nvSpPr>
          <p:cNvPr id="8" name="Rectangle 7"/>
          <p:cNvSpPr/>
          <p:nvPr/>
        </p:nvSpPr>
        <p:spPr>
          <a:xfrm>
            <a:off x="124316" y="76200"/>
            <a:ext cx="5896857" cy="584775"/>
          </a:xfrm>
          <a:prstGeom prst="rect">
            <a:avLst/>
          </a:prstGeom>
          <a:noFill/>
        </p:spPr>
        <p:txBody>
          <a:bodyPr wrap="square" lIns="91440" tIns="45720" rIns="91440" bIns="45720">
            <a:spAutoFit/>
            <a:scene3d>
              <a:camera prst="orthographicFront"/>
              <a:lightRig rig="soft" dir="t">
                <a:rot lat="0" lon="0" rev="10800000"/>
              </a:lightRig>
            </a:scene3d>
            <a:sp3d extrusionH="57150">
              <a:bevelT w="27940" h="12700" prst="angle"/>
              <a:contourClr>
                <a:srgbClr val="DDDDDD"/>
              </a:contourClr>
            </a:sp3d>
          </a:bodyPr>
          <a:lstStyle/>
          <a:p>
            <a:pPr algn="ctr"/>
            <a:r>
              <a:rPr lang="en-US" sz="3200" b="1" spc="150" dirty="0" smtClean="0">
                <a:ln w="11430"/>
                <a:solidFill>
                  <a:srgbClr val="5D2D2D"/>
                </a:solidFill>
                <a:effectLst>
                  <a:glow rad="88900">
                    <a:srgbClr val="FF9933">
                      <a:alpha val="90000"/>
                    </a:srgbClr>
                  </a:glow>
                  <a:outerShdw blurRad="25400" algn="tl" rotWithShape="0">
                    <a:srgbClr val="000000">
                      <a:alpha val="43000"/>
                    </a:srgbClr>
                  </a:outerShdw>
                </a:effectLst>
                <a:latin typeface="Arial Rounded MT Bold" pitchFamily="34" charset="0"/>
              </a:rPr>
              <a:t>Enoch’s </a:t>
            </a:r>
            <a:r>
              <a:rPr lang="en-US" sz="3200" b="1" cap="none" spc="150" dirty="0" smtClean="0">
                <a:ln w="11430"/>
                <a:solidFill>
                  <a:srgbClr val="FFFF00"/>
                </a:solidFill>
                <a:effectLst>
                  <a:glow rad="127000">
                    <a:srgbClr val="0070C0"/>
                  </a:glow>
                  <a:outerShdw blurRad="25400" algn="tl" rotWithShape="0">
                    <a:srgbClr val="000000">
                      <a:alpha val="43000"/>
                    </a:srgbClr>
                  </a:outerShdw>
                </a:effectLst>
                <a:latin typeface="Arial Rounded MT Bold" pitchFamily="34" charset="0"/>
              </a:rPr>
              <a:t> </a:t>
            </a:r>
            <a:r>
              <a:rPr lang="en-US" sz="3200" b="1" spc="150" dirty="0" smtClean="0">
                <a:ln w="11430">
                  <a:solidFill>
                    <a:srgbClr val="002060"/>
                  </a:solidFill>
                </a:ln>
                <a:solidFill>
                  <a:srgbClr val="00FF00"/>
                </a:solidFill>
                <a:effectLst>
                  <a:glow rad="127000">
                    <a:schemeClr val="bg1"/>
                  </a:glow>
                  <a:outerShdw blurRad="25400" algn="tl" rotWithShape="0">
                    <a:srgbClr val="000000">
                      <a:alpha val="43000"/>
                    </a:srgbClr>
                  </a:outerShdw>
                </a:effectLst>
                <a:latin typeface="Arial Rounded MT Bold" pitchFamily="34" charset="0"/>
              </a:rPr>
              <a:t>“Omer Count” </a:t>
            </a:r>
            <a:r>
              <a:rPr lang="en-US" sz="3200" b="1" cap="none" spc="150" dirty="0" smtClean="0">
                <a:ln w="11430"/>
                <a:solidFill>
                  <a:srgbClr val="FFFF00"/>
                </a:solidFill>
                <a:effectLst>
                  <a:glow rad="127000">
                    <a:srgbClr val="0070C0"/>
                  </a:glow>
                  <a:outerShdw blurRad="25400" algn="tl" rotWithShape="0">
                    <a:srgbClr val="000000">
                      <a:alpha val="43000"/>
                    </a:srgbClr>
                  </a:outerShdw>
                </a:effectLst>
                <a:latin typeface="Arial Rounded MT Bold" pitchFamily="34" charset="0"/>
              </a:rPr>
              <a:t> </a:t>
            </a:r>
            <a:endParaRPr lang="en-US" sz="3200" b="1" cap="none" spc="150" dirty="0">
              <a:ln w="11430"/>
              <a:solidFill>
                <a:srgbClr val="FFFF00"/>
              </a:solidFill>
              <a:effectLst>
                <a:glow rad="127000">
                  <a:srgbClr val="0070C0"/>
                </a:glow>
                <a:outerShdw blurRad="25400" algn="tl" rotWithShape="0">
                  <a:srgbClr val="000000">
                    <a:alpha val="43000"/>
                  </a:srgbClr>
                </a:outerShdw>
              </a:effectLst>
              <a:latin typeface="Arial Rounded MT Bold" pitchFamily="34" charset="0"/>
            </a:endParaRPr>
          </a:p>
        </p:txBody>
      </p:sp>
      <p:graphicFrame>
        <p:nvGraphicFramePr>
          <p:cNvPr id="9" name="Table 8"/>
          <p:cNvGraphicFramePr>
            <a:graphicFrameLocks noGrp="1"/>
          </p:cNvGraphicFramePr>
          <p:nvPr>
            <p:extLst>
              <p:ext uri="{D42A27DB-BD31-4B8C-83A1-F6EECF244321}">
                <p14:modId xmlns:p14="http://schemas.microsoft.com/office/powerpoint/2010/main" val="601446594"/>
              </p:ext>
            </p:extLst>
          </p:nvPr>
        </p:nvGraphicFramePr>
        <p:xfrm>
          <a:off x="651620" y="1313721"/>
          <a:ext cx="4261536" cy="2194560"/>
        </p:xfrm>
        <a:graphic>
          <a:graphicData uri="http://schemas.openxmlformats.org/drawingml/2006/table">
            <a:tbl>
              <a:tblPr firstRow="1" bandRow="1">
                <a:tableStyleId>{69C7853C-536D-4A76-A0AE-DD22124D55A5}</a:tableStyleId>
              </a:tblPr>
              <a:tblGrid>
                <a:gridCol w="532692"/>
                <a:gridCol w="538427"/>
                <a:gridCol w="526957"/>
                <a:gridCol w="532692"/>
                <a:gridCol w="532692"/>
                <a:gridCol w="532692"/>
                <a:gridCol w="532692"/>
                <a:gridCol w="532692"/>
              </a:tblGrid>
              <a:tr h="330811">
                <a:tc>
                  <a:txBody>
                    <a:bodyPr/>
                    <a:lstStyle/>
                    <a:p>
                      <a:pPr algn="ctr"/>
                      <a:r>
                        <a:rPr lang="en-US" b="1" dirty="0" smtClean="0"/>
                        <a:t>1</a:t>
                      </a:r>
                      <a:r>
                        <a:rPr lang="en-US" b="1" baseline="30000" dirty="0" smtClean="0"/>
                        <a:t>st</a:t>
                      </a:r>
                      <a:r>
                        <a:rPr lang="en-US" b="1" dirty="0" smtClean="0"/>
                        <a:t> </a:t>
                      </a:r>
                      <a:endParaRPr lang="en-US" b="1" dirty="0"/>
                    </a:p>
                  </a:txBody>
                  <a:tcPr/>
                </a:tc>
                <a:tc>
                  <a:txBody>
                    <a:bodyPr/>
                    <a:lstStyle/>
                    <a:p>
                      <a:pPr algn="ctr"/>
                      <a:r>
                        <a:rPr lang="en-US" b="1" dirty="0" smtClean="0"/>
                        <a:t>2</a:t>
                      </a:r>
                      <a:r>
                        <a:rPr lang="en-US" b="1" baseline="30000" dirty="0" smtClean="0"/>
                        <a:t>nd</a:t>
                      </a:r>
                      <a:r>
                        <a:rPr lang="en-US" b="1" dirty="0" smtClean="0"/>
                        <a:t> </a:t>
                      </a:r>
                      <a:endParaRPr lang="en-US" b="1" dirty="0"/>
                    </a:p>
                  </a:txBody>
                  <a:tcPr/>
                </a:tc>
                <a:tc>
                  <a:txBody>
                    <a:bodyPr/>
                    <a:lstStyle/>
                    <a:p>
                      <a:pPr algn="ctr"/>
                      <a:r>
                        <a:rPr lang="en-US" b="1" dirty="0" smtClean="0"/>
                        <a:t>3</a:t>
                      </a:r>
                      <a:r>
                        <a:rPr lang="en-US" b="1" baseline="30000" dirty="0" smtClean="0"/>
                        <a:t>rd</a:t>
                      </a:r>
                      <a:r>
                        <a:rPr lang="en-US" b="1" dirty="0" smtClean="0"/>
                        <a:t> </a:t>
                      </a:r>
                      <a:endParaRPr lang="en-US" b="1" dirty="0"/>
                    </a:p>
                  </a:txBody>
                  <a:tcPr>
                    <a:cell3D prstMaterial="dkEdge">
                      <a:bevel w="77470" h="12700" prst="softRound"/>
                      <a:lightRig rig="flood" dir="t"/>
                    </a:cell3D>
                    <a:solidFill>
                      <a:srgbClr val="FF3399"/>
                    </a:solidFill>
                  </a:tcPr>
                </a:tc>
                <a:tc>
                  <a:txBody>
                    <a:bodyPr/>
                    <a:lstStyle/>
                    <a:p>
                      <a:pPr algn="ctr"/>
                      <a:r>
                        <a:rPr lang="en-US" b="1" dirty="0" smtClean="0"/>
                        <a:t>4</a:t>
                      </a:r>
                      <a:r>
                        <a:rPr lang="en-US" b="1" baseline="30000" dirty="0" smtClean="0"/>
                        <a:t>th</a:t>
                      </a:r>
                      <a:r>
                        <a:rPr lang="en-US" b="1" dirty="0" smtClean="0"/>
                        <a:t> </a:t>
                      </a:r>
                      <a:endParaRPr lang="en-US" b="1" dirty="0"/>
                    </a:p>
                  </a:txBody>
                  <a:tcPr/>
                </a:tc>
                <a:tc>
                  <a:txBody>
                    <a:bodyPr/>
                    <a:lstStyle/>
                    <a:p>
                      <a:pPr algn="ctr"/>
                      <a:r>
                        <a:rPr lang="en-US" b="1" dirty="0" smtClean="0"/>
                        <a:t>5</a:t>
                      </a:r>
                      <a:r>
                        <a:rPr lang="en-US" b="1" baseline="30000" dirty="0" smtClean="0"/>
                        <a:t>th</a:t>
                      </a:r>
                      <a:r>
                        <a:rPr lang="en-US" b="1" dirty="0" smtClean="0"/>
                        <a:t> </a:t>
                      </a:r>
                      <a:endParaRPr lang="en-US" b="1" dirty="0"/>
                    </a:p>
                  </a:txBody>
                  <a:tcPr/>
                </a:tc>
                <a:tc>
                  <a:txBody>
                    <a:bodyPr/>
                    <a:lstStyle/>
                    <a:p>
                      <a:pPr algn="ctr"/>
                      <a:r>
                        <a:rPr lang="en-US" b="1" dirty="0" smtClean="0"/>
                        <a:t>6</a:t>
                      </a:r>
                      <a:r>
                        <a:rPr lang="en-US" b="1" baseline="30000" dirty="0" smtClean="0"/>
                        <a:t>th</a:t>
                      </a:r>
                      <a:r>
                        <a:rPr lang="en-US" b="1" dirty="0" smtClean="0"/>
                        <a:t> </a:t>
                      </a:r>
                      <a:endParaRPr lang="en-US" b="1" dirty="0"/>
                    </a:p>
                  </a:txBody>
                  <a:tcPr/>
                </a:tc>
                <a:tc>
                  <a:txBody>
                    <a:bodyPr/>
                    <a:lstStyle/>
                    <a:p>
                      <a:pPr algn="ctr"/>
                      <a:r>
                        <a:rPr lang="en-US" b="1" dirty="0" smtClean="0"/>
                        <a:t>7</a:t>
                      </a:r>
                      <a:r>
                        <a:rPr lang="en-US" b="1" baseline="30000" dirty="0" smtClean="0"/>
                        <a:t>th</a:t>
                      </a:r>
                      <a:r>
                        <a:rPr lang="en-US" b="1" dirty="0" smtClean="0"/>
                        <a:t> </a:t>
                      </a:r>
                      <a:endParaRPr lang="en-US" b="1" dirty="0"/>
                    </a:p>
                  </a:txBody>
                  <a:tcPr>
                    <a:cell3D prstMaterial="dkEdge">
                      <a:bevel w="77470" h="12700" prst="softRound"/>
                      <a:lightRig rig="flood" dir="t"/>
                    </a:cell3D>
                    <a:solidFill>
                      <a:srgbClr val="FF99FF"/>
                    </a:solidFill>
                  </a:tcPr>
                </a:tc>
                <a:tc>
                  <a:txBody>
                    <a:bodyPr/>
                    <a:lstStyle/>
                    <a:p>
                      <a:pPr algn="ctr"/>
                      <a:endParaRPr lang="en-US" b="1" dirty="0"/>
                    </a:p>
                  </a:txBody>
                  <a:tcPr/>
                </a:tc>
              </a:tr>
              <a:tr h="330811">
                <a:tc>
                  <a:txBody>
                    <a:bodyPr/>
                    <a:lstStyle/>
                    <a:p>
                      <a:endParaRPr lang="en-US" dirty="0"/>
                    </a:p>
                  </a:txBody>
                  <a:tcPr>
                    <a:solidFill>
                      <a:schemeClr val="bg1"/>
                    </a:solidFill>
                  </a:tcPr>
                </a:tc>
                <a:tc>
                  <a:txBody>
                    <a:bodyPr/>
                    <a:lstStyle/>
                    <a:p>
                      <a:endParaRPr lang="en-US" dirty="0"/>
                    </a:p>
                  </a:txBody>
                  <a:tcPr>
                    <a:solidFill>
                      <a:schemeClr val="bg1"/>
                    </a:solidFill>
                  </a:tcPr>
                </a:tc>
                <a:tc>
                  <a:txBody>
                    <a:bodyPr/>
                    <a:lstStyle/>
                    <a:p>
                      <a:endParaRPr lang="en-US" dirty="0"/>
                    </a:p>
                  </a:txBody>
                  <a:tcPr>
                    <a:solidFill>
                      <a:schemeClr val="bg1"/>
                    </a:solidFill>
                  </a:tcPr>
                </a:tc>
                <a:tc>
                  <a:txBody>
                    <a:bodyPr/>
                    <a:lstStyle/>
                    <a:p>
                      <a:r>
                        <a:rPr lang="en-US" b="1" dirty="0" smtClean="0"/>
                        <a:t>1</a:t>
                      </a:r>
                      <a:endParaRPr lang="en-US" b="1" dirty="0"/>
                    </a:p>
                  </a:txBody>
                  <a:tcPr>
                    <a:solidFill>
                      <a:schemeClr val="bg1"/>
                    </a:solidFill>
                  </a:tcPr>
                </a:tc>
                <a:tc>
                  <a:txBody>
                    <a:bodyPr/>
                    <a:lstStyle/>
                    <a:p>
                      <a:r>
                        <a:rPr lang="en-US" b="1" dirty="0" smtClean="0"/>
                        <a:t>2</a:t>
                      </a:r>
                      <a:endParaRPr lang="en-US" b="1" dirty="0"/>
                    </a:p>
                  </a:txBody>
                  <a:tcPr>
                    <a:solidFill>
                      <a:schemeClr val="bg1"/>
                    </a:solidFill>
                  </a:tcPr>
                </a:tc>
                <a:tc>
                  <a:txBody>
                    <a:bodyPr/>
                    <a:lstStyle/>
                    <a:p>
                      <a:r>
                        <a:rPr lang="en-US" b="1" dirty="0" smtClean="0"/>
                        <a:t>3</a:t>
                      </a:r>
                      <a:endParaRPr lang="en-US" b="1" dirty="0"/>
                    </a:p>
                  </a:txBody>
                  <a:tcPr>
                    <a:solidFill>
                      <a:schemeClr val="bg1"/>
                    </a:solidFill>
                  </a:tcPr>
                </a:tc>
                <a:tc>
                  <a:txBody>
                    <a:bodyPr/>
                    <a:lstStyle/>
                    <a:p>
                      <a:r>
                        <a:rPr lang="en-US" b="1" dirty="0" smtClean="0"/>
                        <a:t>4</a:t>
                      </a:r>
                      <a:endParaRPr lang="en-US" b="1" dirty="0"/>
                    </a:p>
                  </a:txBody>
                  <a:tcPr>
                    <a:solidFill>
                      <a:schemeClr val="accent1">
                        <a:lumMod val="40000"/>
                        <a:lumOff val="60000"/>
                      </a:schemeClr>
                    </a:solidFill>
                  </a:tcPr>
                </a:tc>
                <a:tc>
                  <a:txBody>
                    <a:bodyPr/>
                    <a:lstStyle/>
                    <a:p>
                      <a:pPr algn="ctr"/>
                      <a:endParaRPr lang="en-US" sz="1100" b="1" dirty="0"/>
                    </a:p>
                  </a:txBody>
                  <a:tcPr>
                    <a:solidFill>
                      <a:schemeClr val="bg1"/>
                    </a:solidFill>
                  </a:tcPr>
                </a:tc>
              </a:tr>
              <a:tr h="33081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5</a:t>
                      </a:r>
                    </a:p>
                  </a:txBody>
                  <a:tcPr>
                    <a:solidFill>
                      <a:schemeClr val="bg1"/>
                    </a:solidFill>
                  </a:tcPr>
                </a:tc>
                <a:tc>
                  <a:txBody>
                    <a:bodyPr/>
                    <a:lstStyle/>
                    <a:p>
                      <a:r>
                        <a:rPr lang="en-US" b="1" dirty="0" smtClean="0"/>
                        <a:t>6</a:t>
                      </a:r>
                      <a:endParaRPr lang="en-US" b="1" dirty="0"/>
                    </a:p>
                  </a:txBody>
                  <a:tcPr>
                    <a:solidFill>
                      <a:schemeClr val="bg1"/>
                    </a:solidFill>
                  </a:tcPr>
                </a:tc>
                <a:tc>
                  <a:txBody>
                    <a:bodyPr/>
                    <a:lstStyle/>
                    <a:p>
                      <a:r>
                        <a:rPr lang="en-US" b="1" dirty="0" smtClean="0"/>
                        <a:t>7</a:t>
                      </a:r>
                      <a:endParaRPr lang="en-US" b="1" dirty="0"/>
                    </a:p>
                  </a:txBody>
                  <a:tcPr>
                    <a:solidFill>
                      <a:schemeClr val="bg1"/>
                    </a:solidFill>
                  </a:tcPr>
                </a:tc>
                <a:tc>
                  <a:txBody>
                    <a:bodyPr/>
                    <a:lstStyle/>
                    <a:p>
                      <a:r>
                        <a:rPr lang="en-US" b="1" dirty="0" smtClean="0"/>
                        <a:t>8</a:t>
                      </a:r>
                      <a:endParaRPr lang="en-US" b="1" dirty="0"/>
                    </a:p>
                  </a:txBody>
                  <a:tcPr>
                    <a:solidFill>
                      <a:schemeClr val="bg1"/>
                    </a:solidFill>
                  </a:tcPr>
                </a:tc>
                <a:tc>
                  <a:txBody>
                    <a:bodyPr/>
                    <a:lstStyle/>
                    <a:p>
                      <a:r>
                        <a:rPr lang="en-US" b="1" dirty="0" smtClean="0"/>
                        <a:t>9</a:t>
                      </a:r>
                      <a:endParaRPr lang="en-US" b="1" dirty="0"/>
                    </a:p>
                  </a:txBody>
                  <a:tcPr>
                    <a:solidFill>
                      <a:schemeClr val="bg1"/>
                    </a:solidFill>
                  </a:tcPr>
                </a:tc>
                <a:tc>
                  <a:txBody>
                    <a:bodyPr/>
                    <a:lstStyle/>
                    <a:p>
                      <a:r>
                        <a:rPr lang="en-US" b="1" dirty="0" smtClean="0"/>
                        <a:t>10</a:t>
                      </a:r>
                      <a:endParaRPr lang="en-US" b="1" dirty="0"/>
                    </a:p>
                  </a:txBody>
                  <a:tcPr>
                    <a:solidFill>
                      <a:schemeClr val="bg1"/>
                    </a:solidFill>
                  </a:tcPr>
                </a:tc>
                <a:tc>
                  <a:txBody>
                    <a:bodyPr/>
                    <a:lstStyle/>
                    <a:p>
                      <a:r>
                        <a:rPr lang="en-US" b="1" dirty="0" smtClean="0"/>
                        <a:t>11</a:t>
                      </a:r>
                      <a:endParaRPr lang="en-US" b="1" dirty="0"/>
                    </a:p>
                  </a:txBody>
                  <a:tcPr>
                    <a:solidFill>
                      <a:schemeClr val="accent1">
                        <a:lumMod val="40000"/>
                        <a:lumOff val="60000"/>
                      </a:schemeClr>
                    </a:solidFill>
                  </a:tcPr>
                </a:tc>
                <a:tc>
                  <a:txBody>
                    <a:bodyPr/>
                    <a:lstStyle/>
                    <a:p>
                      <a:endParaRPr lang="en-US" sz="1100" b="1" dirty="0"/>
                    </a:p>
                  </a:txBody>
                  <a:tcPr>
                    <a:solidFill>
                      <a:schemeClr val="bg1"/>
                    </a:solidFill>
                  </a:tcPr>
                </a:tc>
              </a:tr>
              <a:tr h="330811">
                <a:tc>
                  <a:txBody>
                    <a:bodyPr/>
                    <a:lstStyle/>
                    <a:p>
                      <a:r>
                        <a:rPr lang="en-US" b="1" dirty="0" smtClean="0"/>
                        <a:t>12</a:t>
                      </a:r>
                      <a:endParaRPr lang="en-US" b="1" dirty="0"/>
                    </a:p>
                  </a:txBody>
                  <a:tcPr>
                    <a:solidFill>
                      <a:schemeClr val="bg1"/>
                    </a:solidFill>
                  </a:tcPr>
                </a:tc>
                <a:tc>
                  <a:txBody>
                    <a:bodyPr/>
                    <a:lstStyle/>
                    <a:p>
                      <a:r>
                        <a:rPr lang="en-US" b="1" dirty="0" smtClean="0"/>
                        <a:t>13</a:t>
                      </a:r>
                      <a:endParaRPr lang="en-US" b="1" dirty="0"/>
                    </a:p>
                  </a:txBody>
                  <a:tcPr>
                    <a:solidFill>
                      <a:schemeClr val="bg1"/>
                    </a:solidFill>
                  </a:tcPr>
                </a:tc>
                <a:tc>
                  <a:txBody>
                    <a:bodyPr/>
                    <a:lstStyle/>
                    <a:p>
                      <a:r>
                        <a:rPr lang="en-US" b="1" dirty="0" smtClean="0">
                          <a:solidFill>
                            <a:schemeClr val="bg1"/>
                          </a:solidFill>
                        </a:rPr>
                        <a:t>14</a:t>
                      </a:r>
                      <a:endParaRPr lang="en-US" b="1" dirty="0">
                        <a:solidFill>
                          <a:schemeClr val="bg1"/>
                        </a:solidFill>
                      </a:endParaRPr>
                    </a:p>
                  </a:txBody>
                  <a:tcPr>
                    <a:cell3D prstMaterial="dkEdge">
                      <a:bevel w="77470" h="12700" prst="softRound"/>
                      <a:lightRig rig="flood" dir="t"/>
                    </a:cell3D>
                    <a:solidFill>
                      <a:srgbClr val="FF00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15</a:t>
                      </a:r>
                      <a:endParaRPr lang="en-US" b="1" dirty="0">
                        <a:solidFill>
                          <a:schemeClr val="bg1"/>
                        </a:solidFill>
                      </a:endParaRPr>
                    </a:p>
                  </a:txBody>
                  <a:tcPr>
                    <a:solidFill>
                      <a:srgbClr val="CCFF99"/>
                    </a:solidFill>
                  </a:tcPr>
                </a:tc>
                <a:tc>
                  <a:txBody>
                    <a:bodyPr/>
                    <a:lstStyle/>
                    <a:p>
                      <a:r>
                        <a:rPr lang="en-US" b="1" dirty="0" smtClean="0"/>
                        <a:t>16</a:t>
                      </a:r>
                      <a:endParaRPr lang="en-US" b="1" dirty="0"/>
                    </a:p>
                  </a:txBody>
                  <a:tcPr>
                    <a:solidFill>
                      <a:srgbClr val="CCFF99"/>
                    </a:solidFill>
                  </a:tcPr>
                </a:tc>
                <a:tc>
                  <a:txBody>
                    <a:bodyPr/>
                    <a:lstStyle/>
                    <a:p>
                      <a:r>
                        <a:rPr lang="en-US" b="1" dirty="0" smtClean="0"/>
                        <a:t>17</a:t>
                      </a:r>
                      <a:endParaRPr lang="en-US" b="1" dirty="0"/>
                    </a:p>
                  </a:txBody>
                  <a:tcPr>
                    <a:solidFill>
                      <a:srgbClr val="CCFF99"/>
                    </a:solidFill>
                  </a:tcPr>
                </a:tc>
                <a:tc>
                  <a:txBody>
                    <a:bodyPr/>
                    <a:lstStyle/>
                    <a:p>
                      <a:r>
                        <a:rPr lang="en-US" b="1" dirty="0" smtClean="0"/>
                        <a:t>18</a:t>
                      </a:r>
                      <a:endParaRPr lang="en-US" b="1" dirty="0"/>
                    </a:p>
                  </a:txBody>
                  <a:tcPr>
                    <a:gradFill flip="none" rotWithShape="1">
                      <a:gsLst>
                        <a:gs pos="47000">
                          <a:srgbClr val="CCFF99"/>
                        </a:gs>
                        <a:gs pos="61000">
                          <a:schemeClr val="bg2">
                            <a:lumMod val="75000"/>
                            <a:alpha val="78000"/>
                          </a:schemeClr>
                        </a:gs>
                      </a:gsLst>
                      <a:lin ang="2700000" scaled="1"/>
                      <a:tileRect/>
                    </a:gradFill>
                  </a:tcPr>
                </a:tc>
                <a:tc>
                  <a:txBody>
                    <a:bodyPr/>
                    <a:lstStyle/>
                    <a:p>
                      <a:endParaRPr lang="en-US" sz="1100" b="1" dirty="0"/>
                    </a:p>
                  </a:txBody>
                  <a:tcPr>
                    <a:solidFill>
                      <a:schemeClr val="bg1"/>
                    </a:solidFill>
                  </a:tcPr>
                </a:tc>
              </a:tr>
              <a:tr h="330811">
                <a:tc>
                  <a:txBody>
                    <a:bodyPr/>
                    <a:lstStyle/>
                    <a:p>
                      <a:r>
                        <a:rPr lang="en-US" b="1" dirty="0" smtClean="0">
                          <a:solidFill>
                            <a:schemeClr val="tx1"/>
                          </a:solidFill>
                        </a:rPr>
                        <a:t>19</a:t>
                      </a:r>
                      <a:endParaRPr lang="en-US" b="1" dirty="0">
                        <a:solidFill>
                          <a:schemeClr val="tx1"/>
                        </a:solidFill>
                      </a:endParaRPr>
                    </a:p>
                  </a:txBody>
                  <a:tcPr>
                    <a:solidFill>
                      <a:srgbClr val="CCFF99"/>
                    </a:solidFill>
                  </a:tcPr>
                </a:tc>
                <a:tc>
                  <a:txBody>
                    <a:bodyPr/>
                    <a:lstStyle/>
                    <a:p>
                      <a:r>
                        <a:rPr lang="en-US" b="1" dirty="0" smtClean="0"/>
                        <a:t>20</a:t>
                      </a:r>
                      <a:endParaRPr lang="en-US" b="1" dirty="0"/>
                    </a:p>
                  </a:txBody>
                  <a:tcPr>
                    <a:solidFill>
                      <a:srgbClr val="CCFF99"/>
                    </a:solidFill>
                  </a:tcPr>
                </a:tc>
                <a:tc>
                  <a:txBody>
                    <a:bodyPr/>
                    <a:lstStyle/>
                    <a:p>
                      <a:r>
                        <a:rPr lang="en-US" b="1" dirty="0" smtClean="0"/>
                        <a:t>21</a:t>
                      </a:r>
                      <a:endParaRPr lang="en-US" b="1" dirty="0"/>
                    </a:p>
                  </a:txBody>
                  <a:tcPr>
                    <a:solidFill>
                      <a:srgbClr val="CCFF99"/>
                    </a:solidFill>
                  </a:tcPr>
                </a:tc>
                <a:tc>
                  <a:txBody>
                    <a:bodyPr/>
                    <a:lstStyle/>
                    <a:p>
                      <a:r>
                        <a:rPr lang="en-US" b="1" dirty="0" smtClean="0"/>
                        <a:t>22</a:t>
                      </a:r>
                      <a:endParaRPr lang="en-US" b="1" dirty="0"/>
                    </a:p>
                  </a:txBody>
                  <a:tcPr>
                    <a:solidFill>
                      <a:schemeClr val="bg1"/>
                    </a:solidFill>
                  </a:tcPr>
                </a:tc>
                <a:tc>
                  <a:txBody>
                    <a:bodyPr/>
                    <a:lstStyle/>
                    <a:p>
                      <a:r>
                        <a:rPr lang="en-US" b="1" dirty="0" smtClean="0"/>
                        <a:t>23</a:t>
                      </a:r>
                      <a:endParaRPr lang="en-US" b="1" dirty="0"/>
                    </a:p>
                  </a:txBody>
                  <a:tcPr>
                    <a:solidFill>
                      <a:schemeClr val="bg1"/>
                    </a:solidFill>
                  </a:tcPr>
                </a:tc>
                <a:tc>
                  <a:txBody>
                    <a:bodyPr/>
                    <a:lstStyle/>
                    <a:p>
                      <a:r>
                        <a:rPr lang="en-US" b="1" dirty="0" smtClean="0"/>
                        <a:t>24</a:t>
                      </a:r>
                      <a:endParaRPr lang="en-US" b="1" dirty="0"/>
                    </a:p>
                  </a:txBody>
                  <a:tcPr>
                    <a:solidFill>
                      <a:schemeClr val="bg1"/>
                    </a:solidFill>
                  </a:tcPr>
                </a:tc>
                <a:tc>
                  <a:txBody>
                    <a:bodyPr/>
                    <a:lstStyle/>
                    <a:p>
                      <a:r>
                        <a:rPr lang="en-US" b="1" dirty="0" smtClean="0"/>
                        <a:t>25</a:t>
                      </a:r>
                      <a:endParaRPr lang="en-US" b="1" dirty="0"/>
                    </a:p>
                  </a:txBody>
                  <a:tcPr>
                    <a:solidFill>
                      <a:schemeClr val="accent1">
                        <a:lumMod val="40000"/>
                        <a:lumOff val="60000"/>
                      </a:schemeClr>
                    </a:solidFill>
                  </a:tcPr>
                </a:tc>
                <a:tc>
                  <a:txBody>
                    <a:bodyPr/>
                    <a:lstStyle/>
                    <a:p>
                      <a:endParaRPr lang="en-US" sz="1100" b="1" dirty="0"/>
                    </a:p>
                  </a:txBody>
                  <a:tcPr>
                    <a:solidFill>
                      <a:schemeClr val="bg1"/>
                    </a:solidFill>
                  </a:tcPr>
                </a:tc>
              </a:tr>
              <a:tr h="330811">
                <a:tc>
                  <a:txBody>
                    <a:bodyPr/>
                    <a:lstStyle/>
                    <a:p>
                      <a:r>
                        <a:rPr lang="en-US" b="1" dirty="0" smtClean="0">
                          <a:solidFill>
                            <a:schemeClr val="bg1"/>
                          </a:solidFill>
                        </a:rPr>
                        <a:t>26</a:t>
                      </a:r>
                      <a:endParaRPr lang="en-US" b="1" dirty="0">
                        <a:solidFill>
                          <a:schemeClr val="bg1"/>
                        </a:solidFill>
                      </a:endParaRPr>
                    </a:p>
                  </a:txBody>
                  <a:tcPr>
                    <a:cell3D prstMaterial="dkEdge">
                      <a:bevel/>
                      <a:lightRig rig="flood" dir="t"/>
                    </a:cell3D>
                    <a:solidFill>
                      <a:srgbClr val="00B050"/>
                    </a:solidFill>
                  </a:tcPr>
                </a:tc>
                <a:tc>
                  <a:txBody>
                    <a:bodyPr/>
                    <a:lstStyle/>
                    <a:p>
                      <a:r>
                        <a:rPr lang="en-US" b="1" dirty="0" smtClean="0"/>
                        <a:t>27</a:t>
                      </a:r>
                      <a:endParaRPr lang="en-US" b="1" dirty="0"/>
                    </a:p>
                  </a:txBody>
                  <a:tcPr>
                    <a:solidFill>
                      <a:schemeClr val="bg1"/>
                    </a:solidFill>
                  </a:tcPr>
                </a:tc>
                <a:tc>
                  <a:txBody>
                    <a:bodyPr/>
                    <a:lstStyle/>
                    <a:p>
                      <a:r>
                        <a:rPr lang="en-US" b="1" dirty="0" smtClean="0"/>
                        <a:t>28</a:t>
                      </a:r>
                      <a:endParaRPr lang="en-US" b="1" dirty="0"/>
                    </a:p>
                  </a:txBody>
                  <a:tcPr>
                    <a:solidFill>
                      <a:schemeClr val="bg1"/>
                    </a:solidFill>
                  </a:tcPr>
                </a:tc>
                <a:tc>
                  <a:txBody>
                    <a:bodyPr/>
                    <a:lstStyle/>
                    <a:p>
                      <a:r>
                        <a:rPr lang="en-US" b="1" dirty="0" smtClean="0"/>
                        <a:t>29</a:t>
                      </a:r>
                      <a:endParaRPr lang="en-US" b="1" dirty="0"/>
                    </a:p>
                  </a:txBody>
                  <a:tcPr>
                    <a:solidFill>
                      <a:schemeClr val="bg1"/>
                    </a:solidFill>
                  </a:tcPr>
                </a:tc>
                <a:tc>
                  <a:txBody>
                    <a:bodyPr/>
                    <a:lstStyle/>
                    <a:p>
                      <a:r>
                        <a:rPr lang="en-US" b="1" dirty="0" smtClean="0"/>
                        <a:t>30</a:t>
                      </a:r>
                      <a:endParaRPr lang="en-US" b="1" dirty="0"/>
                    </a:p>
                  </a:txBody>
                  <a:tcPr>
                    <a:solidFill>
                      <a:schemeClr val="bg1"/>
                    </a:solidFill>
                  </a:tcPr>
                </a:tc>
                <a:tc>
                  <a:txBody>
                    <a:bodyPr/>
                    <a:lstStyle/>
                    <a:p>
                      <a:endParaRPr lang="en-US" b="1" dirty="0"/>
                    </a:p>
                  </a:txBody>
                  <a:tcPr>
                    <a:solidFill>
                      <a:schemeClr val="bg1"/>
                    </a:solidFill>
                  </a:tcPr>
                </a:tc>
                <a:tc>
                  <a:txBody>
                    <a:bodyPr/>
                    <a:lstStyle/>
                    <a:p>
                      <a:endParaRPr lang="en-US" b="1" dirty="0"/>
                    </a:p>
                  </a:txBody>
                  <a:tcPr>
                    <a:solidFill>
                      <a:schemeClr val="bg1"/>
                    </a:solidFill>
                  </a:tcPr>
                </a:tc>
                <a:tc>
                  <a:txBody>
                    <a:bodyPr/>
                    <a:lstStyle/>
                    <a:p>
                      <a:endParaRPr lang="en-US" sz="1100" b="1" dirty="0"/>
                    </a:p>
                  </a:txBody>
                  <a:tcPr>
                    <a:solidFill>
                      <a:schemeClr val="bg1"/>
                    </a:solidFill>
                  </a:tcPr>
                </a:tc>
              </a:tr>
            </a:tbl>
          </a:graphicData>
        </a:graphic>
      </p:graphicFrame>
      <p:sp>
        <p:nvSpPr>
          <p:cNvPr id="10" name="Rectangle 9"/>
          <p:cNvSpPr/>
          <p:nvPr/>
        </p:nvSpPr>
        <p:spPr>
          <a:xfrm>
            <a:off x="645957" y="719515"/>
            <a:ext cx="4267200" cy="584775"/>
          </a:xfrm>
          <a:prstGeom prst="rect">
            <a:avLst/>
          </a:prstGeom>
          <a:noFill/>
        </p:spPr>
        <p:txBody>
          <a:bodyPr wrap="square" lIns="91440" tIns="45720" rIns="91440" bIns="45720">
            <a:spAutoFit/>
            <a:scene3d>
              <a:camera prst="orthographicFront"/>
              <a:lightRig rig="threePt" dir="t"/>
            </a:scene3d>
            <a:sp3d extrusionH="57150">
              <a:bevelT w="38100" h="38100" prst="angle"/>
            </a:sp3d>
          </a:bodyPr>
          <a:lstStyle/>
          <a:p>
            <a:pPr algn="ctr"/>
            <a:r>
              <a:rPr lang="en-US" sz="3200" b="1" spc="150" dirty="0" smtClean="0">
                <a:ln w="11430"/>
                <a:solidFill>
                  <a:srgbClr val="5D2D2D"/>
                </a:solidFill>
                <a:effectLst>
                  <a:glow rad="88900">
                    <a:srgbClr val="FF9933">
                      <a:alpha val="90000"/>
                    </a:srgbClr>
                  </a:glow>
                  <a:outerShdw blurRad="25400" algn="tl" rotWithShape="0">
                    <a:srgbClr val="000000">
                      <a:alpha val="43000"/>
                    </a:srgbClr>
                  </a:outerShdw>
                </a:effectLst>
                <a:latin typeface="Arial Rounded MT Bold" pitchFamily="34" charset="0"/>
              </a:rPr>
              <a:t>Enoch’s </a:t>
            </a:r>
            <a:r>
              <a:rPr lang="en-US" sz="3200" b="1" dirty="0" smtClean="0">
                <a:ln w="1905"/>
                <a:solidFill>
                  <a:srgbClr val="00B050"/>
                </a:solidFill>
                <a:effectLst>
                  <a:glow rad="127000">
                    <a:srgbClr val="FFFFCC"/>
                  </a:glow>
                  <a:innerShdw blurRad="69850" dist="43180" dir="5400000">
                    <a:srgbClr val="000000">
                      <a:alpha val="65000"/>
                    </a:srgbClr>
                  </a:innerShdw>
                </a:effectLst>
                <a:latin typeface="Arial Rounded MT Bold" pitchFamily="34" charset="0"/>
              </a:rPr>
              <a:t> 1</a:t>
            </a:r>
            <a:r>
              <a:rPr lang="en-US" sz="3200" b="1" baseline="30000" dirty="0" smtClean="0">
                <a:ln w="1905"/>
                <a:solidFill>
                  <a:srgbClr val="00B050"/>
                </a:solidFill>
                <a:effectLst>
                  <a:glow rad="127000">
                    <a:srgbClr val="FFFFCC"/>
                  </a:glow>
                  <a:innerShdw blurRad="69850" dist="43180" dir="5400000">
                    <a:srgbClr val="000000">
                      <a:alpha val="65000"/>
                    </a:srgbClr>
                  </a:innerShdw>
                </a:effectLst>
                <a:latin typeface="Arial Rounded MT Bold" pitchFamily="34" charset="0"/>
              </a:rPr>
              <a:t>st</a:t>
            </a:r>
            <a:r>
              <a:rPr lang="en-US" sz="3200" b="1" dirty="0" smtClean="0">
                <a:ln w="1905"/>
                <a:solidFill>
                  <a:srgbClr val="00B050"/>
                </a:solidFill>
                <a:effectLst>
                  <a:glow rad="127000">
                    <a:srgbClr val="FFFFCC"/>
                  </a:glow>
                  <a:innerShdw blurRad="69850" dist="43180" dir="5400000">
                    <a:srgbClr val="000000">
                      <a:alpha val="65000"/>
                    </a:srgbClr>
                  </a:innerShdw>
                </a:effectLst>
                <a:latin typeface="Arial Rounded MT Bold" pitchFamily="34" charset="0"/>
              </a:rPr>
              <a:t> Month</a:t>
            </a:r>
            <a:endPar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rgbClr val="FFFFCC"/>
                </a:glow>
                <a:innerShdw blurRad="69850" dist="43180" dir="5400000">
                  <a:srgbClr val="000000">
                    <a:alpha val="65000"/>
                  </a:srgbClr>
                </a:innerShdw>
              </a:effectLst>
              <a:latin typeface="Arial Rounded MT Bold" pitchFamily="34" charset="0"/>
            </a:endParaRPr>
          </a:p>
        </p:txBody>
      </p:sp>
      <p:cxnSp>
        <p:nvCxnSpPr>
          <p:cNvPr id="11" name="Straight Arrow Connector 10"/>
          <p:cNvCxnSpPr/>
          <p:nvPr/>
        </p:nvCxnSpPr>
        <p:spPr>
          <a:xfrm>
            <a:off x="2018531" y="1700808"/>
            <a:ext cx="0" cy="710193"/>
          </a:xfrm>
          <a:prstGeom prst="straightConnector1">
            <a:avLst/>
          </a:prstGeom>
          <a:ln w="57150">
            <a:solidFill>
              <a:srgbClr val="D60093"/>
            </a:solidFill>
            <a:tailEnd type="triangle"/>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6452080" y="1880287"/>
            <a:ext cx="323763" cy="676492"/>
          </a:xfrm>
          <a:prstGeom prst="straightConnector1">
            <a:avLst/>
          </a:prstGeom>
          <a:ln w="57150">
            <a:solidFill>
              <a:srgbClr val="FF0000"/>
            </a:solidFill>
            <a:tailEnd type="triangle"/>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477788" y="2420888"/>
            <a:ext cx="288032" cy="792088"/>
          </a:xfrm>
          <a:prstGeom prst="straightConnector1">
            <a:avLst/>
          </a:prstGeom>
          <a:ln w="57150">
            <a:solidFill>
              <a:srgbClr val="D60093"/>
            </a:solidFill>
            <a:tailEnd type="triangle"/>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pic>
        <p:nvPicPr>
          <p:cNvPr id="14"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flipH="1">
            <a:off x="4150196" y="1456658"/>
            <a:ext cx="1438855" cy="190868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73056" y="1279560"/>
            <a:ext cx="908788" cy="150136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5507596" y="476673"/>
            <a:ext cx="1457081" cy="174186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C:\Users\Rae\Desktop\wheat 5 png.pn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93333" l="0" r="87582"/>
                    </a14:imgEffect>
                  </a14:imgLayer>
                </a14:imgProps>
              </a:ext>
              <a:ext uri="{28A0092B-C50C-407E-A947-70E740481C1C}">
                <a14:useLocalDpi xmlns:a14="http://schemas.microsoft.com/office/drawing/2010/main" val="0"/>
              </a:ext>
            </a:extLst>
          </a:blip>
          <a:srcRect/>
          <a:stretch>
            <a:fillRect/>
          </a:stretch>
        </p:blipFill>
        <p:spPr bwMode="auto">
          <a:xfrm>
            <a:off x="122491" y="2700795"/>
            <a:ext cx="571321" cy="1232261"/>
          </a:xfrm>
          <a:prstGeom prst="rect">
            <a:avLst/>
          </a:prstGeom>
          <a:noFill/>
          <a:effectLst>
            <a:glow rad="127000">
              <a:schemeClr val="bg1">
                <a:alpha val="74000"/>
              </a:schemeClr>
            </a:glow>
          </a:effectLst>
          <a:extLst>
            <a:ext uri="{909E8E84-426E-40DD-AFC4-6F175D3DCCD1}">
              <a14:hiddenFill xmlns:a14="http://schemas.microsoft.com/office/drawing/2010/main">
                <a:solidFill>
                  <a:srgbClr val="FFFFFF"/>
                </a:solidFill>
              </a14:hiddenFill>
            </a:ext>
          </a:extLst>
        </p:spPr>
      </p:pic>
      <p:sp>
        <p:nvSpPr>
          <p:cNvPr id="18" name="Rounded Rectangular Callout 17"/>
          <p:cNvSpPr/>
          <p:nvPr/>
        </p:nvSpPr>
        <p:spPr>
          <a:xfrm>
            <a:off x="10342884" y="2700794"/>
            <a:ext cx="1728192" cy="1232261"/>
          </a:xfrm>
          <a:prstGeom prst="wedgeRoundRectCallout">
            <a:avLst>
              <a:gd name="adj1" fmla="val -235230"/>
              <a:gd name="adj2" fmla="val -37689"/>
              <a:gd name="adj3" fmla="val 16667"/>
            </a:avLst>
          </a:prstGeom>
          <a:solidFill>
            <a:srgbClr val="FF99FF"/>
          </a:solidFill>
          <a:ln>
            <a:solidFill>
              <a:srgbClr val="7030A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r>
              <a:rPr lang="en-CA" sz="2400" b="1" dirty="0" smtClean="0">
                <a:ln>
                  <a:solidFill>
                    <a:srgbClr val="2932E7"/>
                  </a:solidFill>
                </a:ln>
                <a:solidFill>
                  <a:srgbClr val="FF3399"/>
                </a:solidFill>
                <a:effectLst>
                  <a:glow rad="419100">
                    <a:srgbClr val="FFFF00"/>
                  </a:glow>
                </a:effectLst>
                <a:latin typeface="Comic Sans MS" pitchFamily="66" charset="0"/>
              </a:rPr>
              <a:t>7</a:t>
            </a:r>
            <a:r>
              <a:rPr lang="en-CA" sz="2400" b="1" dirty="0" smtClean="0">
                <a:latin typeface="Comic Sans MS" pitchFamily="66" charset="0"/>
              </a:rPr>
              <a:t> </a:t>
            </a:r>
            <a:r>
              <a:rPr lang="en-CA" sz="2400" b="1" dirty="0" smtClean="0">
                <a:solidFill>
                  <a:srgbClr val="0070C0"/>
                </a:solidFill>
                <a:latin typeface="Comic Sans MS" pitchFamily="66" charset="0"/>
              </a:rPr>
              <a:t>Days </a:t>
            </a:r>
            <a:r>
              <a:rPr lang="en-CA" sz="2000" b="1" dirty="0">
                <a:solidFill>
                  <a:schemeClr val="tx2">
                    <a:lumMod val="75000"/>
                    <a:lumOff val="25000"/>
                  </a:schemeClr>
                </a:solidFill>
                <a:latin typeface="Comic Sans MS" pitchFamily="66" charset="0"/>
              </a:rPr>
              <a:t>l</a:t>
            </a:r>
            <a:r>
              <a:rPr lang="en-CA" sz="2000" b="1" dirty="0" smtClean="0">
                <a:solidFill>
                  <a:schemeClr val="tx2">
                    <a:lumMod val="75000"/>
                    <a:lumOff val="25000"/>
                  </a:schemeClr>
                </a:solidFill>
                <a:latin typeface="Comic Sans MS" pitchFamily="66" charset="0"/>
              </a:rPr>
              <a:t>ater than </a:t>
            </a:r>
            <a:r>
              <a:rPr lang="en-CA" sz="2400" b="1" dirty="0" smtClean="0">
                <a:solidFill>
                  <a:srgbClr val="0070C0"/>
                </a:solidFill>
                <a:latin typeface="Comic Sans MS" pitchFamily="66" charset="0"/>
              </a:rPr>
              <a:t>Moses!</a:t>
            </a:r>
            <a:endParaRPr lang="en-CA" sz="2400" b="1" dirty="0">
              <a:solidFill>
                <a:srgbClr val="0070C0"/>
              </a:solidFill>
              <a:latin typeface="Comic Sans MS" pitchFamily="66" charset="0"/>
            </a:endParaRPr>
          </a:p>
        </p:txBody>
      </p:sp>
      <p:sp>
        <p:nvSpPr>
          <p:cNvPr id="19" name="Rectangle 18"/>
          <p:cNvSpPr/>
          <p:nvPr/>
        </p:nvSpPr>
        <p:spPr>
          <a:xfrm>
            <a:off x="5097565" y="3777992"/>
            <a:ext cx="7091260" cy="2985433"/>
          </a:xfrm>
          <a:prstGeom prst="rect">
            <a:avLst/>
          </a:prstGeom>
          <a:noFill/>
        </p:spPr>
        <p:txBody>
          <a:bodyPr wrap="square" lIns="91440" tIns="45720" rIns="91440" bIns="45720">
            <a:spAutoFit/>
            <a:scene3d>
              <a:camera prst="orthographicFront"/>
              <a:lightRig rig="threePt" dir="t"/>
            </a:scene3d>
            <a:sp3d extrusionH="57150">
              <a:bevelT w="38100" h="38100" prst="angle"/>
            </a:sp3d>
          </a:bodyPr>
          <a:lstStyle/>
          <a:p>
            <a:pPr algn="ctr"/>
            <a:r>
              <a:rPr lang="en-US" sz="3200" b="1" dirty="0" smtClean="0">
                <a:ln w="1905">
                  <a:solidFill>
                    <a:schemeClr val="bg1"/>
                  </a:solidFill>
                </a:ln>
                <a:solidFill>
                  <a:schemeClr val="bg2">
                    <a:lumMod val="25000"/>
                  </a:schemeClr>
                </a:solidFill>
                <a:effectLst>
                  <a:glow rad="76200">
                    <a:srgbClr val="FFFF00"/>
                  </a:glow>
                  <a:innerShdw blurRad="69850" dist="43180" dir="5400000">
                    <a:srgbClr val="000000">
                      <a:alpha val="65000"/>
                    </a:srgbClr>
                  </a:innerShdw>
                </a:effectLst>
                <a:latin typeface="Comic Sans MS" pitchFamily="66" charset="0"/>
              </a:rPr>
              <a:t>On Enoch’s calendar, </a:t>
            </a:r>
            <a:br>
              <a:rPr lang="en-US" sz="3200" b="1" dirty="0" smtClean="0">
                <a:ln w="1905">
                  <a:solidFill>
                    <a:schemeClr val="bg1"/>
                  </a:solidFill>
                </a:ln>
                <a:solidFill>
                  <a:schemeClr val="bg2">
                    <a:lumMod val="25000"/>
                  </a:schemeClr>
                </a:solidFill>
                <a:effectLst>
                  <a:glow rad="76200">
                    <a:srgbClr val="FFFF00"/>
                  </a:glow>
                  <a:innerShdw blurRad="69850" dist="43180" dir="5400000">
                    <a:srgbClr val="000000">
                      <a:alpha val="65000"/>
                    </a:srgbClr>
                  </a:innerShdw>
                </a:effectLst>
                <a:latin typeface="Comic Sans MS" pitchFamily="66" charset="0"/>
              </a:rPr>
            </a:br>
            <a:r>
              <a:rPr lang="en-US" sz="3200" b="1" dirty="0" smtClean="0">
                <a:ln w="1905">
                  <a:solidFill>
                    <a:schemeClr val="bg1"/>
                  </a:solidFill>
                </a:ln>
                <a:solidFill>
                  <a:schemeClr val="bg2">
                    <a:lumMod val="25000"/>
                  </a:schemeClr>
                </a:solidFill>
                <a:effectLst>
                  <a:glow rad="76200">
                    <a:srgbClr val="FFFF00"/>
                  </a:glow>
                  <a:innerShdw blurRad="69850" dist="43180" dir="5400000">
                    <a:srgbClr val="000000">
                      <a:alpha val="65000"/>
                    </a:srgbClr>
                  </a:innerShdw>
                </a:effectLst>
                <a:latin typeface="Comic Sans MS" pitchFamily="66" charset="0"/>
              </a:rPr>
              <a:t>“dates” </a:t>
            </a:r>
            <a:r>
              <a:rPr lang="en-US" sz="3200" b="1" u="sng" dirty="0" smtClean="0">
                <a:ln w="1905">
                  <a:solidFill>
                    <a:schemeClr val="bg1"/>
                  </a:solidFill>
                </a:ln>
                <a:solidFill>
                  <a:schemeClr val="bg2">
                    <a:lumMod val="25000"/>
                  </a:schemeClr>
                </a:solidFill>
                <a:effectLst>
                  <a:glow rad="76200">
                    <a:srgbClr val="FFFF00"/>
                  </a:glow>
                  <a:innerShdw blurRad="69850" dist="43180" dir="5400000">
                    <a:srgbClr val="000000">
                      <a:alpha val="65000"/>
                    </a:srgbClr>
                  </a:innerShdw>
                </a:effectLst>
                <a:latin typeface="Comic Sans MS" pitchFamily="66" charset="0"/>
              </a:rPr>
              <a:t>and</a:t>
            </a:r>
            <a:r>
              <a:rPr lang="en-US" sz="3200" b="1" dirty="0" smtClean="0">
                <a:ln w="1905">
                  <a:solidFill>
                    <a:schemeClr val="bg1"/>
                  </a:solidFill>
                </a:ln>
                <a:solidFill>
                  <a:schemeClr val="bg2">
                    <a:lumMod val="25000"/>
                  </a:schemeClr>
                </a:solidFill>
                <a:effectLst>
                  <a:glow rad="76200">
                    <a:srgbClr val="FFFF00"/>
                  </a:glow>
                  <a:innerShdw blurRad="69850" dist="43180" dir="5400000">
                    <a:srgbClr val="000000">
                      <a:alpha val="65000"/>
                    </a:srgbClr>
                  </a:innerShdw>
                </a:effectLst>
                <a:latin typeface="Comic Sans MS" pitchFamily="66" charset="0"/>
              </a:rPr>
              <a:t> “days” of Sabbaths and feasts never change.  </a:t>
            </a:r>
            <a:br>
              <a:rPr lang="en-US" sz="3200" b="1" dirty="0" smtClean="0">
                <a:ln w="1905">
                  <a:solidFill>
                    <a:schemeClr val="bg1"/>
                  </a:solidFill>
                </a:ln>
                <a:solidFill>
                  <a:schemeClr val="bg2">
                    <a:lumMod val="25000"/>
                  </a:schemeClr>
                </a:solidFill>
                <a:effectLst>
                  <a:glow rad="76200">
                    <a:srgbClr val="FFFF00"/>
                  </a:glow>
                  <a:innerShdw blurRad="69850" dist="43180" dir="5400000">
                    <a:srgbClr val="000000">
                      <a:alpha val="65000"/>
                    </a:srgbClr>
                  </a:innerShdw>
                </a:effectLst>
                <a:latin typeface="Comic Sans MS" pitchFamily="66" charset="0"/>
              </a:rPr>
            </a:br>
            <a:r>
              <a:rPr lang="en-US" sz="3200" b="1" dirty="0" smtClean="0">
                <a:ln w="1905">
                  <a:solidFill>
                    <a:schemeClr val="bg1"/>
                  </a:solidFill>
                </a:ln>
                <a:solidFill>
                  <a:schemeClr val="bg2">
                    <a:lumMod val="25000"/>
                  </a:schemeClr>
                </a:solidFill>
                <a:effectLst>
                  <a:glow rad="76200">
                    <a:srgbClr val="FFFF00"/>
                  </a:glow>
                  <a:innerShdw blurRad="69850" dist="43180" dir="5400000">
                    <a:srgbClr val="000000">
                      <a:alpha val="65000"/>
                    </a:srgbClr>
                  </a:innerShdw>
                </a:effectLst>
                <a:latin typeface="Comic Sans MS" pitchFamily="66" charset="0"/>
              </a:rPr>
              <a:t>Enoch’s Pentecost is </a:t>
            </a:r>
            <a:r>
              <a:rPr lang="en-US" sz="3200" b="1" u="sng" dirty="0" smtClean="0">
                <a:ln w="1905">
                  <a:solidFill>
                    <a:schemeClr val="bg1"/>
                  </a:solidFill>
                </a:ln>
                <a:solidFill>
                  <a:schemeClr val="bg2">
                    <a:lumMod val="25000"/>
                  </a:schemeClr>
                </a:solidFill>
                <a:effectLst>
                  <a:glow rad="76200">
                    <a:srgbClr val="BCFFDE"/>
                  </a:glow>
                  <a:innerShdw blurRad="69850" dist="43180" dir="5400000">
                    <a:srgbClr val="000000">
                      <a:alpha val="65000"/>
                    </a:srgbClr>
                  </a:innerShdw>
                </a:effectLst>
                <a:latin typeface="Comic Sans MS" pitchFamily="66" charset="0"/>
              </a:rPr>
              <a:t>alwa</a:t>
            </a:r>
            <a:r>
              <a:rPr lang="en-US" sz="3200" b="1" dirty="0" smtClean="0">
                <a:ln w="1905">
                  <a:solidFill>
                    <a:schemeClr val="bg1"/>
                  </a:solidFill>
                </a:ln>
                <a:solidFill>
                  <a:schemeClr val="bg2">
                    <a:lumMod val="25000"/>
                  </a:schemeClr>
                </a:solidFill>
                <a:effectLst>
                  <a:glow rad="76200">
                    <a:srgbClr val="BCFFDE"/>
                  </a:glow>
                  <a:innerShdw blurRad="69850" dist="43180" dir="5400000">
                    <a:srgbClr val="000000">
                      <a:alpha val="65000"/>
                    </a:srgbClr>
                  </a:innerShdw>
                </a:effectLst>
                <a:latin typeface="Comic Sans MS" pitchFamily="66" charset="0"/>
              </a:rPr>
              <a:t>y</a:t>
            </a:r>
            <a:r>
              <a:rPr lang="en-US" sz="3200" b="1" u="sng" dirty="0" smtClean="0">
                <a:ln w="1905">
                  <a:solidFill>
                    <a:schemeClr val="bg1"/>
                  </a:solidFill>
                </a:ln>
                <a:solidFill>
                  <a:schemeClr val="bg2">
                    <a:lumMod val="25000"/>
                  </a:schemeClr>
                </a:solidFill>
                <a:effectLst>
                  <a:glow rad="76200">
                    <a:srgbClr val="BCFFDE"/>
                  </a:glow>
                  <a:innerShdw blurRad="69850" dist="43180" dir="5400000">
                    <a:srgbClr val="000000">
                      <a:alpha val="65000"/>
                    </a:srgbClr>
                  </a:innerShdw>
                </a:effectLst>
                <a:latin typeface="Comic Sans MS" pitchFamily="66" charset="0"/>
              </a:rPr>
              <a:t>s</a:t>
            </a:r>
            <a:r>
              <a:rPr lang="en-US" sz="3200" b="1" dirty="0" smtClean="0">
                <a:ln w="1905">
                  <a:solidFill>
                    <a:schemeClr val="bg1"/>
                  </a:solidFill>
                </a:ln>
                <a:solidFill>
                  <a:schemeClr val="bg2">
                    <a:lumMod val="25000"/>
                  </a:schemeClr>
                </a:solidFill>
                <a:effectLst>
                  <a:glow rad="76200">
                    <a:srgbClr val="FFFF00"/>
                  </a:glow>
                  <a:innerShdw blurRad="69850" dist="43180" dir="5400000">
                    <a:srgbClr val="000000">
                      <a:alpha val="65000"/>
                    </a:srgbClr>
                  </a:innerShdw>
                </a:effectLst>
                <a:latin typeface="Comic Sans MS" pitchFamily="66" charset="0"/>
              </a:rPr>
              <a:t> </a:t>
            </a:r>
            <a:r>
              <a:rPr lang="en-US" sz="3200" b="1" u="sng" dirty="0" smtClean="0">
                <a:ln w="1905">
                  <a:solidFill>
                    <a:schemeClr val="bg1"/>
                  </a:solidFill>
                </a:ln>
                <a:solidFill>
                  <a:schemeClr val="bg2">
                    <a:lumMod val="25000"/>
                  </a:schemeClr>
                </a:solidFill>
                <a:effectLst>
                  <a:glow rad="76200">
                    <a:srgbClr val="FFFF00"/>
                  </a:glow>
                  <a:innerShdw blurRad="69850" dist="43180" dir="5400000">
                    <a:srgbClr val="000000">
                      <a:alpha val="65000"/>
                    </a:srgbClr>
                  </a:innerShdw>
                </a:effectLst>
                <a:latin typeface="Comic Sans MS" pitchFamily="66" charset="0"/>
              </a:rPr>
              <a:t>on </a:t>
            </a:r>
            <a:br>
              <a:rPr lang="en-US" sz="3200" b="1" u="sng" dirty="0" smtClean="0">
                <a:ln w="1905">
                  <a:solidFill>
                    <a:schemeClr val="bg1"/>
                  </a:solidFill>
                </a:ln>
                <a:solidFill>
                  <a:schemeClr val="bg2">
                    <a:lumMod val="25000"/>
                  </a:schemeClr>
                </a:solidFill>
                <a:effectLst>
                  <a:glow rad="76200">
                    <a:srgbClr val="FFFF00"/>
                  </a:glow>
                  <a:innerShdw blurRad="69850" dist="43180" dir="5400000">
                    <a:srgbClr val="000000">
                      <a:alpha val="65000"/>
                    </a:srgbClr>
                  </a:innerShdw>
                </a:effectLst>
                <a:latin typeface="Comic Sans MS" pitchFamily="66" charset="0"/>
              </a:rPr>
            </a:br>
            <a:r>
              <a:rPr lang="en-US" sz="3200" b="1" u="sng" dirty="0" smtClean="0">
                <a:ln w="1905">
                  <a:solidFill>
                    <a:schemeClr val="bg1"/>
                  </a:solidFill>
                </a:ln>
                <a:solidFill>
                  <a:schemeClr val="bg2">
                    <a:lumMod val="25000"/>
                  </a:schemeClr>
                </a:solidFill>
                <a:effectLst>
                  <a:glow rad="76200">
                    <a:srgbClr val="FFFF00"/>
                  </a:glow>
                  <a:innerShdw blurRad="69850" dist="43180" dir="5400000">
                    <a:srgbClr val="000000">
                      <a:alpha val="65000"/>
                    </a:srgbClr>
                  </a:innerShdw>
                </a:effectLst>
                <a:latin typeface="Comic Sans MS" pitchFamily="66" charset="0"/>
              </a:rPr>
              <a:t>the 15</a:t>
            </a:r>
            <a:r>
              <a:rPr lang="en-US" sz="3200" b="1" u="sng" baseline="30000" dirty="0" smtClean="0">
                <a:ln w="1905">
                  <a:solidFill>
                    <a:schemeClr val="bg1"/>
                  </a:solidFill>
                </a:ln>
                <a:solidFill>
                  <a:schemeClr val="bg2">
                    <a:lumMod val="25000"/>
                  </a:schemeClr>
                </a:solidFill>
                <a:effectLst>
                  <a:glow rad="76200">
                    <a:srgbClr val="FFFF00"/>
                  </a:glow>
                  <a:innerShdw blurRad="69850" dist="43180" dir="5400000">
                    <a:srgbClr val="000000">
                      <a:alpha val="65000"/>
                    </a:srgbClr>
                  </a:innerShdw>
                </a:effectLst>
                <a:latin typeface="Comic Sans MS" pitchFamily="66" charset="0"/>
              </a:rPr>
              <a:t>th</a:t>
            </a:r>
            <a:r>
              <a:rPr lang="en-US" sz="3200" b="1" u="sng" dirty="0" smtClean="0">
                <a:ln w="1905">
                  <a:solidFill>
                    <a:schemeClr val="bg1"/>
                  </a:solidFill>
                </a:ln>
                <a:solidFill>
                  <a:schemeClr val="bg2">
                    <a:lumMod val="25000"/>
                  </a:schemeClr>
                </a:solidFill>
                <a:effectLst>
                  <a:glow rad="76200">
                    <a:srgbClr val="FFFF00"/>
                  </a:glow>
                  <a:innerShdw blurRad="69850" dist="43180" dir="5400000">
                    <a:srgbClr val="000000">
                      <a:alpha val="65000"/>
                    </a:srgbClr>
                  </a:innerShdw>
                </a:effectLst>
                <a:latin typeface="Comic Sans MS" pitchFamily="66" charset="0"/>
              </a:rPr>
              <a:t> da</a:t>
            </a:r>
            <a:r>
              <a:rPr lang="en-US" sz="3200" b="1" dirty="0" smtClean="0">
                <a:ln w="1905">
                  <a:solidFill>
                    <a:schemeClr val="bg1"/>
                  </a:solidFill>
                </a:ln>
                <a:solidFill>
                  <a:schemeClr val="bg2">
                    <a:lumMod val="25000"/>
                  </a:schemeClr>
                </a:solidFill>
                <a:effectLst>
                  <a:glow rad="76200">
                    <a:srgbClr val="FFFF00"/>
                  </a:glow>
                  <a:innerShdw blurRad="69850" dist="43180" dir="5400000">
                    <a:srgbClr val="000000">
                      <a:alpha val="65000"/>
                    </a:srgbClr>
                  </a:innerShdw>
                </a:effectLst>
                <a:latin typeface="Comic Sans MS" pitchFamily="66" charset="0"/>
              </a:rPr>
              <a:t>y </a:t>
            </a:r>
            <a:r>
              <a:rPr lang="en-US" sz="3200" b="1" u="sng" dirty="0" smtClean="0">
                <a:ln w="1905">
                  <a:solidFill>
                    <a:schemeClr val="bg1"/>
                  </a:solidFill>
                </a:ln>
                <a:solidFill>
                  <a:schemeClr val="bg2">
                    <a:lumMod val="25000"/>
                  </a:schemeClr>
                </a:solidFill>
                <a:effectLst>
                  <a:glow rad="76200">
                    <a:srgbClr val="FFFF00"/>
                  </a:glow>
                  <a:innerShdw blurRad="69850" dist="43180" dir="5400000">
                    <a:srgbClr val="000000">
                      <a:alpha val="65000"/>
                    </a:srgbClr>
                  </a:innerShdw>
                </a:effectLst>
                <a:latin typeface="Comic Sans MS" pitchFamily="66" charset="0"/>
              </a:rPr>
              <a:t>of the 3</a:t>
            </a:r>
            <a:r>
              <a:rPr lang="en-US" sz="3200" b="1" u="sng" baseline="30000" dirty="0" smtClean="0">
                <a:ln w="1905">
                  <a:solidFill>
                    <a:schemeClr val="bg1"/>
                  </a:solidFill>
                </a:ln>
                <a:solidFill>
                  <a:schemeClr val="bg2">
                    <a:lumMod val="25000"/>
                  </a:schemeClr>
                </a:solidFill>
                <a:effectLst>
                  <a:glow rad="76200">
                    <a:srgbClr val="FFFF00"/>
                  </a:glow>
                  <a:innerShdw blurRad="69850" dist="43180" dir="5400000">
                    <a:srgbClr val="000000">
                      <a:alpha val="65000"/>
                    </a:srgbClr>
                  </a:innerShdw>
                </a:effectLst>
                <a:latin typeface="Comic Sans MS" pitchFamily="66" charset="0"/>
              </a:rPr>
              <a:t>rd</a:t>
            </a:r>
            <a:r>
              <a:rPr lang="en-US" sz="3200" b="1" u="sng" dirty="0" smtClean="0">
                <a:ln w="1905">
                  <a:solidFill>
                    <a:schemeClr val="bg1"/>
                  </a:solidFill>
                </a:ln>
                <a:solidFill>
                  <a:schemeClr val="bg2">
                    <a:lumMod val="25000"/>
                  </a:schemeClr>
                </a:solidFill>
                <a:effectLst>
                  <a:glow rad="76200">
                    <a:srgbClr val="FFFF00"/>
                  </a:glow>
                  <a:innerShdw blurRad="69850" dist="43180" dir="5400000">
                    <a:srgbClr val="000000">
                      <a:alpha val="65000"/>
                    </a:srgbClr>
                  </a:innerShdw>
                </a:effectLst>
                <a:latin typeface="Comic Sans MS" pitchFamily="66" charset="0"/>
              </a:rPr>
              <a:t> month</a:t>
            </a:r>
            <a:r>
              <a:rPr lang="en-US" sz="3200" b="1" dirty="0" smtClean="0">
                <a:ln w="1905">
                  <a:solidFill>
                    <a:schemeClr val="bg1"/>
                  </a:solidFill>
                </a:ln>
                <a:solidFill>
                  <a:schemeClr val="bg2">
                    <a:lumMod val="25000"/>
                  </a:schemeClr>
                </a:solidFill>
                <a:effectLst>
                  <a:glow rad="76200">
                    <a:srgbClr val="FFFF00"/>
                  </a:glow>
                  <a:innerShdw blurRad="69850" dist="43180" dir="5400000">
                    <a:srgbClr val="000000">
                      <a:alpha val="65000"/>
                    </a:srgbClr>
                  </a:innerShdw>
                </a:effectLst>
                <a:latin typeface="Comic Sans MS" pitchFamily="66" charset="0"/>
              </a:rPr>
              <a:t>.</a:t>
            </a:r>
            <a:r>
              <a:rPr lang="en-US" sz="3200" b="1" dirty="0" smtClean="0">
                <a:ln w="1905">
                  <a:solidFill>
                    <a:schemeClr val="bg1"/>
                  </a:solidFill>
                </a:ln>
                <a:solidFill>
                  <a:srgbClr val="FF0000"/>
                </a:solidFill>
                <a:effectLst>
                  <a:glow rad="76200">
                    <a:srgbClr val="FFFF00"/>
                  </a:glow>
                  <a:innerShdw blurRad="69850" dist="43180" dir="5400000">
                    <a:srgbClr val="000000">
                      <a:alpha val="65000"/>
                    </a:srgbClr>
                  </a:innerShdw>
                </a:effectLst>
                <a:latin typeface="Comic Sans MS" pitchFamily="66" charset="0"/>
              </a:rPr>
              <a:t>  </a:t>
            </a:r>
            <a:r>
              <a:rPr lang="en-US" sz="2800" b="1" dirty="0" smtClean="0">
                <a:ln w="1905">
                  <a:solidFill>
                    <a:schemeClr val="bg1"/>
                  </a:solidFill>
                </a:ln>
                <a:solidFill>
                  <a:srgbClr val="FF0000"/>
                </a:solidFill>
                <a:effectLst>
                  <a:glow rad="88900">
                    <a:srgbClr val="FFFFCC"/>
                  </a:glow>
                  <a:innerShdw blurRad="69850" dist="43180" dir="5400000">
                    <a:srgbClr val="000000">
                      <a:alpha val="65000"/>
                    </a:srgbClr>
                  </a:innerShdw>
                </a:effectLst>
                <a:latin typeface="Comic Sans MS" pitchFamily="66" charset="0"/>
              </a:rPr>
              <a:t>There are 2 distinct reasons for this.</a:t>
            </a:r>
            <a:endParaRPr lang="en-US" sz="2800" b="1" dirty="0">
              <a:ln w="1905">
                <a:solidFill>
                  <a:schemeClr val="bg1"/>
                </a:solidFill>
              </a:ln>
              <a:solidFill>
                <a:schemeClr val="bg2">
                  <a:lumMod val="25000"/>
                </a:schemeClr>
              </a:solidFill>
              <a:effectLst>
                <a:glow rad="88900">
                  <a:srgbClr val="FFFFCC"/>
                </a:glow>
                <a:innerShdw blurRad="69850" dist="43180" dir="5400000">
                  <a:srgbClr val="000000">
                    <a:alpha val="65000"/>
                  </a:srgbClr>
                </a:innerShdw>
              </a:effectLst>
              <a:latin typeface="Comic Sans MS" pitchFamily="66" charset="0"/>
            </a:endParaRPr>
          </a:p>
        </p:txBody>
      </p:sp>
      <p:sp>
        <p:nvSpPr>
          <p:cNvPr id="20" name="Rounded Rectangle 19"/>
          <p:cNvSpPr/>
          <p:nvPr/>
        </p:nvSpPr>
        <p:spPr>
          <a:xfrm>
            <a:off x="6238428" y="144518"/>
            <a:ext cx="5370040" cy="448137"/>
          </a:xfrm>
          <a:prstGeom prst="roundRect">
            <a:avLst/>
          </a:prstGeom>
          <a:solidFill>
            <a:srgbClr val="BCFFDE"/>
          </a:solidFill>
          <a:ln w="57150">
            <a:solidFill>
              <a:srgbClr val="0070C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CA" sz="2400" spc="300" dirty="0" smtClean="0">
                <a:ln w="28575">
                  <a:solidFill>
                    <a:srgbClr val="990033"/>
                  </a:solidFill>
                </a:ln>
                <a:solidFill>
                  <a:srgbClr val="990033"/>
                </a:solidFill>
                <a:latin typeface="Arial Rounded MT Bold" pitchFamily="34" charset="0"/>
              </a:rPr>
              <a:t>g) Final </a:t>
            </a:r>
            <a:r>
              <a:rPr lang="en-CA" sz="2400" spc="300" dirty="0" smtClean="0">
                <a:ln w="28575">
                  <a:solidFill>
                    <a:srgbClr val="0000FF"/>
                  </a:solidFill>
                </a:ln>
                <a:solidFill>
                  <a:srgbClr val="00FF00"/>
                </a:solidFill>
                <a:latin typeface="Arial Rounded MT Bold" pitchFamily="34" charset="0"/>
              </a:rPr>
              <a:t>REVIEW from P</a:t>
            </a:r>
            <a:r>
              <a:rPr lang="en-CA" spc="300" dirty="0" smtClean="0">
                <a:ln w="28575">
                  <a:solidFill>
                    <a:srgbClr val="0000FF"/>
                  </a:solidFill>
                </a:ln>
                <a:solidFill>
                  <a:srgbClr val="00FF00"/>
                </a:solidFill>
                <a:latin typeface="Arial Rounded MT Bold" pitchFamily="34" charset="0"/>
              </a:rPr>
              <a:t>T</a:t>
            </a:r>
            <a:r>
              <a:rPr lang="en-CA" sz="2400" spc="300" dirty="0" smtClean="0">
                <a:ln w="28575">
                  <a:solidFill>
                    <a:srgbClr val="0000FF"/>
                  </a:solidFill>
                </a:ln>
                <a:solidFill>
                  <a:srgbClr val="00FF00"/>
                </a:solidFill>
                <a:latin typeface="Arial Rounded MT Bold" pitchFamily="34" charset="0"/>
              </a:rPr>
              <a:t> 3</a:t>
            </a:r>
            <a:endParaRPr lang="en-CA" sz="2400" spc="300" dirty="0">
              <a:ln w="28575">
                <a:solidFill>
                  <a:srgbClr val="0000FF"/>
                </a:solidFill>
              </a:ln>
              <a:solidFill>
                <a:srgbClr val="00FF00"/>
              </a:solidFill>
              <a:latin typeface="Arial Rounded MT Bold" pitchFamily="34" charset="0"/>
            </a:endParaRPr>
          </a:p>
        </p:txBody>
      </p:sp>
      <p:pic>
        <p:nvPicPr>
          <p:cNvPr id="21" name="Picture 9"/>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5223752" y="3000598"/>
            <a:ext cx="829213" cy="11694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2983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250"/>
                                        <p:tgtEl>
                                          <p:spTgt spid="8"/>
                                        </p:tgtEl>
                                      </p:cBhvr>
                                    </p:animEffect>
                                  </p:childTnLst>
                                </p:cTn>
                              </p:par>
                            </p:childTnLst>
                          </p:cTn>
                        </p:par>
                        <p:par>
                          <p:cTn id="8" fill="hold">
                            <p:stCondLst>
                              <p:cond delay="1250"/>
                            </p:stCondLst>
                            <p:childTnLst>
                              <p:par>
                                <p:cTn id="9" presetID="22" presetClass="entr" presetSubtype="8" fill="hold" grpId="0" nodeType="afterEffect">
                                  <p:stCondLst>
                                    <p:cond delay="750"/>
                                  </p:stCondLst>
                                  <p:childTnLst>
                                    <p:set>
                                      <p:cBhvr>
                                        <p:cTn id="10" dur="1" fill="hold">
                                          <p:stCondLst>
                                            <p:cond delay="0"/>
                                          </p:stCondLst>
                                        </p:cTn>
                                        <p:tgtEl>
                                          <p:spTgt spid="20"/>
                                        </p:tgtEl>
                                        <p:attrNameLst>
                                          <p:attrName>style.visibility</p:attrName>
                                        </p:attrNameLst>
                                      </p:cBhvr>
                                      <p:to>
                                        <p:strVal val="visible"/>
                                      </p:to>
                                    </p:set>
                                    <p:animEffect transition="in" filter="wipe(left)">
                                      <p:cBhvr>
                                        <p:cTn id="11" dur="125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1250"/>
                                        <p:tgtEl>
                                          <p:spTgt spid="9"/>
                                        </p:tgtEl>
                                      </p:cBhvr>
                                    </p:animEffect>
                                  </p:childTnLst>
                                </p:cTn>
                              </p:par>
                            </p:childTnLst>
                          </p:cTn>
                        </p:par>
                        <p:par>
                          <p:cTn id="17" fill="hold">
                            <p:stCondLst>
                              <p:cond delay="1250"/>
                            </p:stCondLst>
                            <p:childTnLst>
                              <p:par>
                                <p:cTn id="18" presetID="22" presetClass="entr" presetSubtype="1" repeatCount="4000"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up)">
                                      <p:cBhvr>
                                        <p:cTn id="20" dur="500"/>
                                        <p:tgtEl>
                                          <p:spTgt spid="11"/>
                                        </p:tgtEl>
                                      </p:cBhvr>
                                    </p:animEffect>
                                  </p:childTnLst>
                                </p:cTn>
                              </p:par>
                            </p:childTnLst>
                          </p:cTn>
                        </p:par>
                        <p:par>
                          <p:cTn id="21" fill="hold">
                            <p:stCondLst>
                              <p:cond delay="3250"/>
                            </p:stCondLst>
                            <p:childTnLst>
                              <p:par>
                                <p:cTn id="22" presetID="18" presetClass="entr" presetSubtype="12" fill="hold"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strips(downLeft)">
                                      <p:cBhvr>
                                        <p:cTn id="24" dur="10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repeatCount="400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up)">
                                      <p:cBhvr>
                                        <p:cTn id="29" dur="500"/>
                                        <p:tgtEl>
                                          <p:spTgt spid="13"/>
                                        </p:tgtEl>
                                      </p:cBhvr>
                                    </p:animEffect>
                                  </p:childTnLst>
                                </p:cTn>
                              </p:par>
                              <p:par>
                                <p:cTn id="30" presetID="47"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750"/>
                                        <p:tgtEl>
                                          <p:spTgt spid="15"/>
                                        </p:tgtEl>
                                      </p:cBhvr>
                                    </p:animEffect>
                                    <p:anim calcmode="lin" valueType="num">
                                      <p:cBhvr>
                                        <p:cTn id="33" dur="750" fill="hold"/>
                                        <p:tgtEl>
                                          <p:spTgt spid="15"/>
                                        </p:tgtEl>
                                        <p:attrNameLst>
                                          <p:attrName>ppt_x</p:attrName>
                                        </p:attrNameLst>
                                      </p:cBhvr>
                                      <p:tavLst>
                                        <p:tav tm="0">
                                          <p:val>
                                            <p:strVal val="#ppt_x"/>
                                          </p:val>
                                        </p:tav>
                                        <p:tav tm="100000">
                                          <p:val>
                                            <p:strVal val="#ppt_x"/>
                                          </p:val>
                                        </p:tav>
                                      </p:tavLst>
                                    </p:anim>
                                    <p:anim calcmode="lin" valueType="num">
                                      <p:cBhvr>
                                        <p:cTn id="34" dur="75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barn(inVertical)">
                                      <p:cBhvr>
                                        <p:cTn id="39" dur="125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barn(inVertical)">
                                      <p:cBhvr>
                                        <p:cTn id="44" dur="1250"/>
                                        <p:tgtEl>
                                          <p:spTgt spid="4"/>
                                        </p:tgtEl>
                                      </p:cBhvr>
                                    </p:animEffect>
                                  </p:childTnLst>
                                </p:cTn>
                              </p:par>
                            </p:childTnLst>
                          </p:cTn>
                        </p:par>
                        <p:par>
                          <p:cTn id="45" fill="hold">
                            <p:stCondLst>
                              <p:cond delay="1250"/>
                            </p:stCondLst>
                            <p:childTnLst>
                              <p:par>
                                <p:cTn id="46" presetID="22" presetClass="entr" presetSubtype="1" fill="hold" nodeType="after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wipe(up)">
                                      <p:cBhvr>
                                        <p:cTn id="48" dur="500"/>
                                        <p:tgtEl>
                                          <p:spTgt spid="12"/>
                                        </p:tgtEl>
                                      </p:cBhvr>
                                    </p:animEffect>
                                  </p:childTnLst>
                                </p:cTn>
                              </p:par>
                            </p:childTnLst>
                          </p:cTn>
                        </p:par>
                        <p:par>
                          <p:cTn id="49" fill="hold">
                            <p:stCondLst>
                              <p:cond delay="1750"/>
                            </p:stCondLst>
                            <p:childTnLst>
                              <p:par>
                                <p:cTn id="50" presetID="49" presetClass="entr" presetSubtype="0" repeatCount="3000" decel="100000" fill="hold" nodeType="afterEffect">
                                  <p:stCondLst>
                                    <p:cond delay="0"/>
                                  </p:stCondLst>
                                  <p:childTnLst>
                                    <p:set>
                                      <p:cBhvr>
                                        <p:cTn id="51" dur="1" fill="hold">
                                          <p:stCondLst>
                                            <p:cond delay="0"/>
                                          </p:stCondLst>
                                        </p:cTn>
                                        <p:tgtEl>
                                          <p:spTgt spid="12"/>
                                        </p:tgtEl>
                                        <p:attrNameLst>
                                          <p:attrName>style.visibility</p:attrName>
                                        </p:attrNameLst>
                                      </p:cBhvr>
                                      <p:to>
                                        <p:strVal val="visible"/>
                                      </p:to>
                                    </p:set>
                                    <p:anim calcmode="lin" valueType="num">
                                      <p:cBhvr>
                                        <p:cTn id="52" dur="500" fill="hold"/>
                                        <p:tgtEl>
                                          <p:spTgt spid="12"/>
                                        </p:tgtEl>
                                        <p:attrNameLst>
                                          <p:attrName>ppt_w</p:attrName>
                                        </p:attrNameLst>
                                      </p:cBhvr>
                                      <p:tavLst>
                                        <p:tav tm="0">
                                          <p:val>
                                            <p:fltVal val="0"/>
                                          </p:val>
                                        </p:tav>
                                        <p:tav tm="100000">
                                          <p:val>
                                            <p:strVal val="#ppt_w"/>
                                          </p:val>
                                        </p:tav>
                                      </p:tavLst>
                                    </p:anim>
                                    <p:anim calcmode="lin" valueType="num">
                                      <p:cBhvr>
                                        <p:cTn id="53" dur="500" fill="hold"/>
                                        <p:tgtEl>
                                          <p:spTgt spid="12"/>
                                        </p:tgtEl>
                                        <p:attrNameLst>
                                          <p:attrName>ppt_h</p:attrName>
                                        </p:attrNameLst>
                                      </p:cBhvr>
                                      <p:tavLst>
                                        <p:tav tm="0">
                                          <p:val>
                                            <p:fltVal val="0"/>
                                          </p:val>
                                        </p:tav>
                                        <p:tav tm="100000">
                                          <p:val>
                                            <p:strVal val="#ppt_h"/>
                                          </p:val>
                                        </p:tav>
                                      </p:tavLst>
                                    </p:anim>
                                    <p:anim calcmode="lin" valueType="num">
                                      <p:cBhvr>
                                        <p:cTn id="54" dur="500" fill="hold"/>
                                        <p:tgtEl>
                                          <p:spTgt spid="12"/>
                                        </p:tgtEl>
                                        <p:attrNameLst>
                                          <p:attrName>style.rotation</p:attrName>
                                        </p:attrNameLst>
                                      </p:cBhvr>
                                      <p:tavLst>
                                        <p:tav tm="0">
                                          <p:val>
                                            <p:fltVal val="360"/>
                                          </p:val>
                                        </p:tav>
                                        <p:tav tm="100000">
                                          <p:val>
                                            <p:fltVal val="0"/>
                                          </p:val>
                                        </p:tav>
                                      </p:tavLst>
                                    </p:anim>
                                    <p:animEffect transition="in" filter="fade">
                                      <p:cBhvr>
                                        <p:cTn id="55" dur="500"/>
                                        <p:tgtEl>
                                          <p:spTgt spid="12"/>
                                        </p:tgtEl>
                                      </p:cBhvr>
                                    </p:animEffect>
                                  </p:childTnLst>
                                </p:cTn>
                              </p:par>
                            </p:childTnLst>
                          </p:cTn>
                        </p:par>
                        <p:par>
                          <p:cTn id="56" fill="hold">
                            <p:stCondLst>
                              <p:cond delay="3250"/>
                            </p:stCondLst>
                            <p:childTnLst>
                              <p:par>
                                <p:cTn id="57" presetID="14" presetClass="entr" presetSubtype="10" fill="hold" nodeType="after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randombar(horizontal)">
                                      <p:cBhvr>
                                        <p:cTn id="59" dur="500"/>
                                        <p:tgtEl>
                                          <p:spTgt spid="16"/>
                                        </p:tgtEl>
                                      </p:cBhvr>
                                    </p:animEffect>
                                  </p:childTnLst>
                                </p:cTn>
                              </p:par>
                            </p:childTnLst>
                          </p:cTn>
                        </p:par>
                        <p:par>
                          <p:cTn id="60" fill="hold">
                            <p:stCondLst>
                              <p:cond delay="3750"/>
                            </p:stCondLst>
                            <p:childTnLst>
                              <p:par>
                                <p:cTn id="61" presetID="31" presetClass="entr" presetSubtype="0" fill="hold" grpId="0" nodeType="afterEffect">
                                  <p:stCondLst>
                                    <p:cond delay="0"/>
                                  </p:stCondLst>
                                  <p:childTnLst>
                                    <p:set>
                                      <p:cBhvr>
                                        <p:cTn id="62" dur="1" fill="hold">
                                          <p:stCondLst>
                                            <p:cond delay="0"/>
                                          </p:stCondLst>
                                        </p:cTn>
                                        <p:tgtEl>
                                          <p:spTgt spid="18"/>
                                        </p:tgtEl>
                                        <p:attrNameLst>
                                          <p:attrName>style.visibility</p:attrName>
                                        </p:attrNameLst>
                                      </p:cBhvr>
                                      <p:to>
                                        <p:strVal val="visible"/>
                                      </p:to>
                                    </p:set>
                                    <p:anim calcmode="lin" valueType="num">
                                      <p:cBhvr>
                                        <p:cTn id="63" dur="750" fill="hold"/>
                                        <p:tgtEl>
                                          <p:spTgt spid="18"/>
                                        </p:tgtEl>
                                        <p:attrNameLst>
                                          <p:attrName>ppt_w</p:attrName>
                                        </p:attrNameLst>
                                      </p:cBhvr>
                                      <p:tavLst>
                                        <p:tav tm="0">
                                          <p:val>
                                            <p:fltVal val="0"/>
                                          </p:val>
                                        </p:tav>
                                        <p:tav tm="100000">
                                          <p:val>
                                            <p:strVal val="#ppt_w"/>
                                          </p:val>
                                        </p:tav>
                                      </p:tavLst>
                                    </p:anim>
                                    <p:anim calcmode="lin" valueType="num">
                                      <p:cBhvr>
                                        <p:cTn id="64" dur="750" fill="hold"/>
                                        <p:tgtEl>
                                          <p:spTgt spid="18"/>
                                        </p:tgtEl>
                                        <p:attrNameLst>
                                          <p:attrName>ppt_h</p:attrName>
                                        </p:attrNameLst>
                                      </p:cBhvr>
                                      <p:tavLst>
                                        <p:tav tm="0">
                                          <p:val>
                                            <p:fltVal val="0"/>
                                          </p:val>
                                        </p:tav>
                                        <p:tav tm="100000">
                                          <p:val>
                                            <p:strVal val="#ppt_h"/>
                                          </p:val>
                                        </p:tav>
                                      </p:tavLst>
                                    </p:anim>
                                    <p:anim calcmode="lin" valueType="num">
                                      <p:cBhvr>
                                        <p:cTn id="65" dur="750" fill="hold"/>
                                        <p:tgtEl>
                                          <p:spTgt spid="18"/>
                                        </p:tgtEl>
                                        <p:attrNameLst>
                                          <p:attrName>style.rotation</p:attrName>
                                        </p:attrNameLst>
                                      </p:cBhvr>
                                      <p:tavLst>
                                        <p:tav tm="0">
                                          <p:val>
                                            <p:fltVal val="90"/>
                                          </p:val>
                                        </p:tav>
                                        <p:tav tm="100000">
                                          <p:val>
                                            <p:fltVal val="0"/>
                                          </p:val>
                                        </p:tav>
                                      </p:tavLst>
                                    </p:anim>
                                    <p:animEffect transition="in" filter="fade">
                                      <p:cBhvr>
                                        <p:cTn id="66" dur="750"/>
                                        <p:tgtEl>
                                          <p:spTgt spid="18"/>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1" fill="hold" nodeType="clickEffect">
                                  <p:stCondLst>
                                    <p:cond delay="0"/>
                                  </p:stCondLst>
                                  <p:childTnLst>
                                    <p:set>
                                      <p:cBhvr>
                                        <p:cTn id="70" dur="1" fill="hold">
                                          <p:stCondLst>
                                            <p:cond delay="0"/>
                                          </p:stCondLst>
                                        </p:cTn>
                                        <p:tgtEl>
                                          <p:spTgt spid="19">
                                            <p:txEl>
                                              <p:pRg st="0" end="0"/>
                                            </p:txEl>
                                          </p:spTgt>
                                        </p:tgtEl>
                                        <p:attrNameLst>
                                          <p:attrName>style.visibility</p:attrName>
                                        </p:attrNameLst>
                                      </p:cBhvr>
                                      <p:to>
                                        <p:strVal val="visible"/>
                                      </p:to>
                                    </p:set>
                                    <p:animEffect transition="in" filter="wipe(up)">
                                      <p:cBhvr>
                                        <p:cTn id="71" dur="3000"/>
                                        <p:tgtEl>
                                          <p:spTgt spid="19">
                                            <p:txEl>
                                              <p:pRg st="0" end="0"/>
                                            </p:txEl>
                                          </p:spTgt>
                                        </p:tgtEl>
                                      </p:cBhvr>
                                    </p:animEffect>
                                  </p:childTnLst>
                                </p:cTn>
                              </p:par>
                            </p:childTnLst>
                          </p:cTn>
                        </p:par>
                        <p:par>
                          <p:cTn id="72" fill="hold">
                            <p:stCondLst>
                              <p:cond delay="3000"/>
                            </p:stCondLst>
                            <p:childTnLst>
                              <p:par>
                                <p:cTn id="73" presetID="53" presetClass="entr" presetSubtype="16" fill="hold" nodeType="afterEffect">
                                  <p:stCondLst>
                                    <p:cond delay="1500"/>
                                  </p:stCondLst>
                                  <p:childTnLst>
                                    <p:set>
                                      <p:cBhvr>
                                        <p:cTn id="74" dur="1" fill="hold">
                                          <p:stCondLst>
                                            <p:cond delay="0"/>
                                          </p:stCondLst>
                                        </p:cTn>
                                        <p:tgtEl>
                                          <p:spTgt spid="21"/>
                                        </p:tgtEl>
                                        <p:attrNameLst>
                                          <p:attrName>style.visibility</p:attrName>
                                        </p:attrNameLst>
                                      </p:cBhvr>
                                      <p:to>
                                        <p:strVal val="visible"/>
                                      </p:to>
                                    </p:set>
                                    <p:anim calcmode="lin" valueType="num">
                                      <p:cBhvr>
                                        <p:cTn id="75" dur="1000" fill="hold"/>
                                        <p:tgtEl>
                                          <p:spTgt spid="21"/>
                                        </p:tgtEl>
                                        <p:attrNameLst>
                                          <p:attrName>ppt_w</p:attrName>
                                        </p:attrNameLst>
                                      </p:cBhvr>
                                      <p:tavLst>
                                        <p:tav tm="0">
                                          <p:val>
                                            <p:fltVal val="0"/>
                                          </p:val>
                                        </p:tav>
                                        <p:tav tm="100000">
                                          <p:val>
                                            <p:strVal val="#ppt_w"/>
                                          </p:val>
                                        </p:tav>
                                      </p:tavLst>
                                    </p:anim>
                                    <p:anim calcmode="lin" valueType="num">
                                      <p:cBhvr>
                                        <p:cTn id="76" dur="1000" fill="hold"/>
                                        <p:tgtEl>
                                          <p:spTgt spid="21"/>
                                        </p:tgtEl>
                                        <p:attrNameLst>
                                          <p:attrName>ppt_h</p:attrName>
                                        </p:attrNameLst>
                                      </p:cBhvr>
                                      <p:tavLst>
                                        <p:tav tm="0">
                                          <p:val>
                                            <p:fltVal val="0"/>
                                          </p:val>
                                        </p:tav>
                                        <p:tav tm="100000">
                                          <p:val>
                                            <p:strVal val="#ppt_h"/>
                                          </p:val>
                                        </p:tav>
                                      </p:tavLst>
                                    </p:anim>
                                    <p:animEffect transition="in" filter="fade">
                                      <p:cBhvr>
                                        <p:cTn id="77"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animBg="1"/>
      <p:bldP spid="2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9297489" y="6453336"/>
            <a:ext cx="2844059" cy="365125"/>
          </a:xfrm>
        </p:spPr>
        <p:txBody>
          <a:bodyPr/>
          <a:lstStyle/>
          <a:p>
            <a:fld id="{81FEFA0A-2F20-4B60-98C6-5FFDA469AA1C}" type="slidenum">
              <a:rPr lang="en-US" b="1" smtClean="0">
                <a:solidFill>
                  <a:schemeClr val="tx2"/>
                </a:solidFill>
              </a:rPr>
              <a:pPr/>
              <a:t>23</a:t>
            </a:fld>
            <a:endParaRPr lang="en-US" b="1" dirty="0">
              <a:solidFill>
                <a:schemeClr val="tx2"/>
              </a:solidFill>
            </a:endParaRPr>
          </a:p>
        </p:txBody>
      </p:sp>
      <p:sp>
        <p:nvSpPr>
          <p:cNvPr id="6" name="Content Placeholder 5"/>
          <p:cNvSpPr txBox="1">
            <a:spLocks/>
          </p:cNvSpPr>
          <p:nvPr/>
        </p:nvSpPr>
        <p:spPr>
          <a:xfrm>
            <a:off x="621208" y="1628800"/>
            <a:ext cx="10945812" cy="1067632"/>
          </a:xfrm>
          <a:prstGeom prst="rect">
            <a:avLst/>
          </a:prstGeom>
          <a:solidFill>
            <a:srgbClr val="ECE7F1"/>
          </a:solidFill>
          <a:ln w="38100" cap="flat" cmpd="sng" algn="ctr">
            <a:solidFill>
              <a:srgbClr val="7030A0"/>
            </a:solidFill>
            <a:prstDash val="solid"/>
          </a:ln>
          <a:effectLst/>
          <a:scene3d>
            <a:camera prst="orthographicFront"/>
            <a:lightRig rig="threePt" dir="t"/>
          </a:scene3d>
          <a:sp3d>
            <a:bevelT w="114300" prst="artDeco"/>
          </a:sp3d>
        </p:spPr>
        <p:txBody>
          <a:bodyPr rot="0" spcFirstLastPara="0" vert="horz" wrap="square" lIns="91440" tIns="45720" rIns="91440" bIns="45720" numCol="1" spcCol="0" rtlCol="0" fromWordArt="0" anchor="ctr" anchorCtr="0" forceAA="0" compatLnSpc="1">
            <a:prstTxWarp prst="textNoShape">
              <a:avLst/>
            </a:prstTxWarp>
            <a:noAutofit/>
            <a:sp3d extrusionH="57150">
              <a:bevelT w="38100" h="38100"/>
            </a:sp3d>
          </a:bodyPr>
          <a:lstStyle>
            <a:lvl1pPr marL="223838" indent="-228600" algn="l" defTabSz="914400" rtl="0" eaLnBrk="1" latinLnBrk="0" hangingPunct="1">
              <a:lnSpc>
                <a:spcPct val="90000"/>
              </a:lnSpc>
              <a:spcBef>
                <a:spcPts val="1600"/>
              </a:spcBef>
              <a:buFont typeface="Arial" pitchFamily="34" charset="0"/>
              <a:buChar char="•"/>
              <a:defRPr sz="2400" kern="1200">
                <a:solidFill>
                  <a:schemeClr val="tx1"/>
                </a:solidFill>
                <a:latin typeface="Arial" pitchFamily="34" charset="0"/>
                <a:ea typeface="+mn-ea"/>
                <a:cs typeface="Arial" pitchFamily="34" charset="0"/>
              </a:defRPr>
            </a:lvl1pPr>
            <a:lvl2pPr marL="502920" indent="-228600" algn="l" defTabSz="914400" rtl="0" eaLnBrk="1" latinLnBrk="0" hangingPunct="1">
              <a:lnSpc>
                <a:spcPct val="90000"/>
              </a:lnSpc>
              <a:spcBef>
                <a:spcPts val="600"/>
              </a:spcBef>
              <a:buFont typeface="Euphemia" pitchFamily="34" charset="0"/>
              <a:buChar char="–"/>
              <a:defRPr sz="2000" kern="1200">
                <a:solidFill>
                  <a:schemeClr val="tx1"/>
                </a:solidFill>
                <a:latin typeface="Arial" pitchFamily="34" charset="0"/>
                <a:ea typeface="+mn-ea"/>
                <a:cs typeface="Arial" pitchFamily="34" charset="0"/>
              </a:defRPr>
            </a:lvl2pPr>
            <a:lvl3pPr marL="777240" indent="-228600" algn="l" defTabSz="914400" rtl="0" eaLnBrk="1" latinLnBrk="0" hangingPunct="1">
              <a:lnSpc>
                <a:spcPct val="90000"/>
              </a:lnSpc>
              <a:spcBef>
                <a:spcPts val="600"/>
              </a:spcBef>
              <a:buFont typeface="Euphemia" pitchFamily="34" charset="0"/>
              <a:buChar char="–"/>
              <a:defRPr sz="1800" kern="1200">
                <a:solidFill>
                  <a:schemeClr val="tx1"/>
                </a:solidFill>
                <a:latin typeface="Arial" pitchFamily="34" charset="0"/>
                <a:ea typeface="+mn-ea"/>
                <a:cs typeface="Arial" pitchFamily="34" charset="0"/>
              </a:defRPr>
            </a:lvl3pPr>
            <a:lvl4pPr marL="1051560" indent="-228600" algn="l" defTabSz="914400" rtl="0" eaLnBrk="1" latinLnBrk="0" hangingPunct="1">
              <a:lnSpc>
                <a:spcPct val="90000"/>
              </a:lnSpc>
              <a:spcBef>
                <a:spcPts val="600"/>
              </a:spcBef>
              <a:buFont typeface="Euphemia" pitchFamily="34" charset="0"/>
              <a:buChar char="–"/>
              <a:defRPr sz="1600" kern="1200">
                <a:solidFill>
                  <a:schemeClr val="tx1"/>
                </a:solidFill>
                <a:latin typeface="Arial" pitchFamily="34" charset="0"/>
                <a:ea typeface="+mn-ea"/>
                <a:cs typeface="Arial" pitchFamily="34" charset="0"/>
              </a:defRPr>
            </a:lvl4pPr>
            <a:lvl5pPr marL="1325880" indent="-228600" algn="l" defTabSz="914400" rtl="0" eaLnBrk="1" latinLnBrk="0" hangingPunct="1">
              <a:lnSpc>
                <a:spcPct val="90000"/>
              </a:lnSpc>
              <a:spcBef>
                <a:spcPts val="600"/>
              </a:spcBef>
              <a:buFont typeface="Euphemia" pitchFamily="34" charset="0"/>
              <a:buChar char="–"/>
              <a:defRPr sz="1600" kern="1200">
                <a:solidFill>
                  <a:schemeClr val="tx1"/>
                </a:solidFill>
                <a:latin typeface="Arial" pitchFamily="34" charset="0"/>
                <a:ea typeface="+mn-ea"/>
                <a:cs typeface="Arial" pitchFamily="34" charset="0"/>
              </a:defRPr>
            </a:lvl5pPr>
            <a:lvl6pPr marL="160020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6pPr>
            <a:lvl7pPr marL="187452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7pPr>
            <a:lvl8pPr marL="214884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8pPr>
            <a:lvl9pPr marL="242316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9pPr>
          </a:lstStyle>
          <a:p>
            <a:pPr marL="0" indent="0">
              <a:spcBef>
                <a:spcPts val="0"/>
              </a:spcBef>
              <a:spcAft>
                <a:spcPts val="1000"/>
              </a:spcAft>
              <a:buFont typeface="Arial" pitchFamily="34" charset="0"/>
              <a:buNone/>
            </a:pPr>
            <a:r>
              <a:rPr lang="en-US" b="1" smtClean="0">
                <a:solidFill>
                  <a:srgbClr val="008080"/>
                </a:solidFill>
                <a:latin typeface="Calibri"/>
                <a:ea typeface="Calibri"/>
                <a:cs typeface="Calibri"/>
              </a:rPr>
              <a:t>Exo 19:1</a:t>
            </a:r>
            <a:r>
              <a:rPr lang="en-US" smtClean="0">
                <a:latin typeface="Calibri"/>
                <a:ea typeface="Calibri"/>
                <a:cs typeface="Calibri"/>
              </a:rPr>
              <a:t>  	</a:t>
            </a:r>
            <a:r>
              <a:rPr lang="en-US" sz="3200" b="1" smtClean="0">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latin typeface="Calibri"/>
                <a:ea typeface="Calibri"/>
                <a:cs typeface="Calibri"/>
              </a:rPr>
              <a:t>In the </a:t>
            </a:r>
            <a:r>
              <a:rPr lang="en-US" sz="3200" b="1" u="sng" smtClean="0">
                <a:solidFill>
                  <a:srgbClr val="FF0000"/>
                </a:solidFill>
                <a:effectLst>
                  <a:outerShdw blurRad="69850" dist="43180" dir="5400000" sx="0" sy="0">
                    <a:srgbClr val="000000">
                      <a:alpha val="65000"/>
                    </a:srgbClr>
                  </a:outerShdw>
                </a:effectLst>
                <a:latin typeface="Calibri"/>
                <a:ea typeface="Calibri"/>
                <a:cs typeface="Calibri"/>
              </a:rPr>
              <a:t>third month</a:t>
            </a:r>
            <a:r>
              <a:rPr lang="en-US" sz="3200" b="1" smtClean="0">
                <a:solidFill>
                  <a:srgbClr val="FF0000"/>
                </a:solidFill>
                <a:effectLst>
                  <a:outerShdw blurRad="69850" dist="43180" dir="5400000" sx="0" sy="0">
                    <a:srgbClr val="000000">
                      <a:alpha val="65000"/>
                    </a:srgbClr>
                  </a:outerShdw>
                </a:effectLst>
                <a:latin typeface="Calibri"/>
                <a:ea typeface="Calibri"/>
                <a:cs typeface="Calibri"/>
              </a:rPr>
              <a:t> -</a:t>
            </a:r>
            <a:br>
              <a:rPr lang="en-US" sz="3200" b="1" smtClean="0">
                <a:solidFill>
                  <a:srgbClr val="FF0000"/>
                </a:solidFill>
                <a:effectLst>
                  <a:outerShdw blurRad="69850" dist="43180" dir="5400000" sx="0" sy="0">
                    <a:srgbClr val="000000">
                      <a:alpha val="65000"/>
                    </a:srgbClr>
                  </a:outerShdw>
                </a:effectLst>
                <a:latin typeface="Calibri"/>
                <a:ea typeface="Calibri"/>
                <a:cs typeface="Calibri"/>
              </a:rPr>
            </a:br>
            <a:r>
              <a:rPr lang="en-US" sz="3200" b="1" u="sng" smtClean="0">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uFill>
                  <a:solidFill>
                    <a:srgbClr val="0070C0"/>
                  </a:solidFill>
                </a:uFill>
                <a:latin typeface="Calibri"/>
                <a:ea typeface="Calibri"/>
                <a:cs typeface="Calibri"/>
              </a:rPr>
              <a:t>after</a:t>
            </a:r>
            <a:r>
              <a:rPr lang="en-US" sz="3200" b="1" smtClean="0">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uFill>
                  <a:solidFill>
                    <a:srgbClr val="0070C0"/>
                  </a:solidFill>
                </a:uFill>
                <a:latin typeface="Calibri"/>
                <a:ea typeface="Calibri"/>
                <a:cs typeface="Calibri"/>
              </a:rPr>
              <a:t> </a:t>
            </a:r>
            <a:r>
              <a:rPr lang="en-US" sz="3200" b="1" smtClean="0">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latin typeface="Calibri"/>
                <a:ea typeface="Calibri"/>
                <a:cs typeface="Calibri"/>
              </a:rPr>
              <a:t>the children of Israel had come out of the land of Egypt …</a:t>
            </a:r>
            <a:endParaRPr lang="en-US" sz="3200" b="1" dirty="0" smtClean="0">
              <a:solidFill>
                <a:schemeClr val="bg2">
                  <a:lumMod val="25000"/>
                </a:schemeClr>
              </a:solidFill>
              <a:effectLst>
                <a:outerShdw blurRad="69850" dist="43180" dir="5400000" sx="0" sy="0">
                  <a:srgbClr val="000000">
                    <a:alpha val="65000"/>
                  </a:srgbClr>
                </a:outerShdw>
              </a:effectLst>
              <a:latin typeface="Calibri"/>
              <a:ea typeface="Calibri"/>
              <a:cs typeface="Calibri"/>
            </a:endParaRPr>
          </a:p>
        </p:txBody>
      </p:sp>
      <p:sp>
        <p:nvSpPr>
          <p:cNvPr id="7" name="Content Placeholder 5"/>
          <p:cNvSpPr txBox="1">
            <a:spLocks/>
          </p:cNvSpPr>
          <p:nvPr/>
        </p:nvSpPr>
        <p:spPr>
          <a:xfrm>
            <a:off x="0" y="332656"/>
            <a:ext cx="12183724" cy="1008112"/>
          </a:xfrm>
          <a:prstGeom prst="rect">
            <a:avLst/>
          </a:prstGeom>
          <a:solidFill>
            <a:srgbClr val="ECE7F1"/>
          </a:solidFill>
          <a:ln w="38100" cap="flat" cmpd="sng" algn="ctr">
            <a:solidFill>
              <a:srgbClr val="7030A0"/>
            </a:solidFill>
            <a:prstDash val="solid"/>
          </a:ln>
          <a:effectLst/>
          <a:scene3d>
            <a:camera prst="orthographicFront"/>
            <a:lightRig rig="threePt" dir="t"/>
          </a:scene3d>
          <a:sp3d>
            <a:bevelT w="114300" prst="artDeco"/>
          </a:sp3d>
        </p:spPr>
        <p:txBody>
          <a:bodyPr rot="0" spcFirstLastPara="0" vert="horz" wrap="square" lIns="91440" tIns="45720" rIns="91440" bIns="45720" numCol="1" spcCol="0" rtlCol="0" fromWordArt="0" anchor="ctr" anchorCtr="0" forceAA="0" compatLnSpc="1">
            <a:prstTxWarp prst="textNoShape">
              <a:avLst/>
            </a:prstTxWarp>
            <a:noAutofit/>
            <a:sp3d extrusionH="57150">
              <a:bevelT w="38100" h="38100"/>
            </a:sp3d>
          </a:bodyPr>
          <a:lstStyle>
            <a:lvl1pPr marL="223838" indent="-228600" algn="l" defTabSz="914400" rtl="0" eaLnBrk="1" latinLnBrk="0" hangingPunct="1">
              <a:lnSpc>
                <a:spcPct val="90000"/>
              </a:lnSpc>
              <a:spcBef>
                <a:spcPts val="1600"/>
              </a:spcBef>
              <a:buFont typeface="Arial" pitchFamily="34" charset="0"/>
              <a:buChar char="•"/>
              <a:defRPr sz="2400" kern="1200">
                <a:solidFill>
                  <a:schemeClr val="tx1"/>
                </a:solidFill>
                <a:latin typeface="Arial" pitchFamily="34" charset="0"/>
                <a:ea typeface="+mn-ea"/>
                <a:cs typeface="Arial" pitchFamily="34" charset="0"/>
              </a:defRPr>
            </a:lvl1pPr>
            <a:lvl2pPr marL="502920" indent="-228600" algn="l" defTabSz="914400" rtl="0" eaLnBrk="1" latinLnBrk="0" hangingPunct="1">
              <a:lnSpc>
                <a:spcPct val="90000"/>
              </a:lnSpc>
              <a:spcBef>
                <a:spcPts val="600"/>
              </a:spcBef>
              <a:buFont typeface="Euphemia" pitchFamily="34" charset="0"/>
              <a:buChar char="–"/>
              <a:defRPr sz="2000" kern="1200">
                <a:solidFill>
                  <a:schemeClr val="tx1"/>
                </a:solidFill>
                <a:latin typeface="Arial" pitchFamily="34" charset="0"/>
                <a:ea typeface="+mn-ea"/>
                <a:cs typeface="Arial" pitchFamily="34" charset="0"/>
              </a:defRPr>
            </a:lvl2pPr>
            <a:lvl3pPr marL="777240" indent="-228600" algn="l" defTabSz="914400" rtl="0" eaLnBrk="1" latinLnBrk="0" hangingPunct="1">
              <a:lnSpc>
                <a:spcPct val="90000"/>
              </a:lnSpc>
              <a:spcBef>
                <a:spcPts val="600"/>
              </a:spcBef>
              <a:buFont typeface="Euphemia" pitchFamily="34" charset="0"/>
              <a:buChar char="–"/>
              <a:defRPr sz="1800" kern="1200">
                <a:solidFill>
                  <a:schemeClr val="tx1"/>
                </a:solidFill>
                <a:latin typeface="Arial" pitchFamily="34" charset="0"/>
                <a:ea typeface="+mn-ea"/>
                <a:cs typeface="Arial" pitchFamily="34" charset="0"/>
              </a:defRPr>
            </a:lvl3pPr>
            <a:lvl4pPr marL="1051560" indent="-228600" algn="l" defTabSz="914400" rtl="0" eaLnBrk="1" latinLnBrk="0" hangingPunct="1">
              <a:lnSpc>
                <a:spcPct val="90000"/>
              </a:lnSpc>
              <a:spcBef>
                <a:spcPts val="600"/>
              </a:spcBef>
              <a:buFont typeface="Euphemia" pitchFamily="34" charset="0"/>
              <a:buChar char="–"/>
              <a:defRPr sz="1600" kern="1200">
                <a:solidFill>
                  <a:schemeClr val="tx1"/>
                </a:solidFill>
                <a:latin typeface="Arial" pitchFamily="34" charset="0"/>
                <a:ea typeface="+mn-ea"/>
                <a:cs typeface="Arial" pitchFamily="34" charset="0"/>
              </a:defRPr>
            </a:lvl4pPr>
            <a:lvl5pPr marL="1325880" indent="-228600" algn="l" defTabSz="914400" rtl="0" eaLnBrk="1" latinLnBrk="0" hangingPunct="1">
              <a:lnSpc>
                <a:spcPct val="90000"/>
              </a:lnSpc>
              <a:spcBef>
                <a:spcPts val="600"/>
              </a:spcBef>
              <a:buFont typeface="Euphemia" pitchFamily="34" charset="0"/>
              <a:buChar char="–"/>
              <a:defRPr sz="1600" kern="1200">
                <a:solidFill>
                  <a:schemeClr val="tx1"/>
                </a:solidFill>
                <a:latin typeface="Arial" pitchFamily="34" charset="0"/>
                <a:ea typeface="+mn-ea"/>
                <a:cs typeface="Arial" pitchFamily="34" charset="0"/>
              </a:defRPr>
            </a:lvl5pPr>
            <a:lvl6pPr marL="160020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6pPr>
            <a:lvl7pPr marL="187452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7pPr>
            <a:lvl8pPr marL="214884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8pPr>
            <a:lvl9pPr marL="242316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9pPr>
          </a:lstStyle>
          <a:p>
            <a:pPr marL="0" indent="0" algn="ctr">
              <a:spcBef>
                <a:spcPts val="0"/>
              </a:spcBef>
              <a:spcAft>
                <a:spcPts val="1000"/>
              </a:spcAft>
              <a:buFont typeface="Arial" pitchFamily="34" charset="0"/>
              <a:buNone/>
            </a:pPr>
            <a:r>
              <a:rPr lang="en-US" sz="5400" b="1" dirty="0" smtClean="0">
                <a:solidFill>
                  <a:srgbClr val="008080"/>
                </a:solidFill>
                <a:latin typeface="Calibri"/>
                <a:ea typeface="Calibri"/>
                <a:cs typeface="Calibri"/>
              </a:rPr>
              <a:t>Moving to the </a:t>
            </a:r>
            <a:r>
              <a:rPr lang="en-US" sz="5400" b="1" dirty="0" smtClean="0">
                <a:solidFill>
                  <a:srgbClr val="874141"/>
                </a:solidFill>
                <a:effectLst>
                  <a:glow rad="127000">
                    <a:srgbClr val="FFFF00"/>
                  </a:glow>
                </a:effectLst>
                <a:latin typeface="Calibri"/>
                <a:ea typeface="Calibri"/>
                <a:cs typeface="Calibri"/>
              </a:rPr>
              <a:t>3</a:t>
            </a:r>
            <a:r>
              <a:rPr lang="en-US" sz="5400" b="1" baseline="30000" dirty="0" smtClean="0">
                <a:solidFill>
                  <a:srgbClr val="874141"/>
                </a:solidFill>
                <a:effectLst>
                  <a:glow rad="127000">
                    <a:srgbClr val="FFFF00"/>
                  </a:glow>
                </a:effectLst>
                <a:latin typeface="Calibri"/>
                <a:ea typeface="Calibri"/>
                <a:cs typeface="Calibri"/>
              </a:rPr>
              <a:t>rd</a:t>
            </a:r>
            <a:r>
              <a:rPr lang="en-US" sz="5400" b="1" dirty="0" smtClean="0">
                <a:solidFill>
                  <a:srgbClr val="008080"/>
                </a:solidFill>
                <a:latin typeface="Calibri"/>
                <a:ea typeface="Calibri"/>
                <a:cs typeface="Calibri"/>
              </a:rPr>
              <a:t> Month - in </a:t>
            </a:r>
            <a:r>
              <a:rPr lang="en-US" sz="6000" b="1" dirty="0" smtClean="0">
                <a:solidFill>
                  <a:schemeClr val="tx2">
                    <a:lumMod val="75000"/>
                    <a:lumOff val="25000"/>
                  </a:schemeClr>
                </a:solidFill>
                <a:effectLst>
                  <a:glow rad="127000">
                    <a:srgbClr val="FFFF00"/>
                  </a:glow>
                </a:effectLst>
                <a:latin typeface="Calibri"/>
                <a:ea typeface="Calibri"/>
                <a:cs typeface="Calibri"/>
              </a:rPr>
              <a:t>CONTEXT!</a:t>
            </a:r>
            <a:r>
              <a:rPr lang="en-US" sz="6000" b="1" dirty="0" smtClean="0">
                <a:solidFill>
                  <a:schemeClr val="tx2">
                    <a:lumMod val="75000"/>
                    <a:lumOff val="25000"/>
                  </a:schemeClr>
                </a:solidFill>
                <a:latin typeface="Calibri"/>
                <a:ea typeface="Calibri"/>
                <a:cs typeface="Calibri"/>
              </a:rPr>
              <a:t> </a:t>
            </a:r>
            <a:endParaRPr lang="en-US" sz="6000" b="1" dirty="0" smtClean="0">
              <a:solidFill>
                <a:schemeClr val="tx2">
                  <a:lumMod val="75000"/>
                  <a:lumOff val="25000"/>
                </a:schemeClr>
              </a:solidFill>
              <a:effectLst>
                <a:outerShdw blurRad="69850" dist="43180" dir="5400000" sx="0" sy="0">
                  <a:srgbClr val="000000">
                    <a:alpha val="65000"/>
                  </a:srgbClr>
                </a:outerShdw>
              </a:effectLst>
              <a:latin typeface="Calibri"/>
              <a:ea typeface="Calibri"/>
              <a:cs typeface="Calibri"/>
            </a:endParaRPr>
          </a:p>
        </p:txBody>
      </p:sp>
      <p:sp>
        <p:nvSpPr>
          <p:cNvPr id="8" name="Content Placeholder 5"/>
          <p:cNvSpPr txBox="1">
            <a:spLocks/>
          </p:cNvSpPr>
          <p:nvPr/>
        </p:nvSpPr>
        <p:spPr>
          <a:xfrm>
            <a:off x="1485900" y="2852936"/>
            <a:ext cx="9217026" cy="720080"/>
          </a:xfrm>
          <a:prstGeom prst="rect">
            <a:avLst/>
          </a:prstGeom>
          <a:solidFill>
            <a:srgbClr val="ECE7F1"/>
          </a:solidFill>
          <a:ln w="38100" cap="flat" cmpd="sng" algn="ctr">
            <a:solidFill>
              <a:srgbClr val="7030A0"/>
            </a:solidFill>
            <a:prstDash val="solid"/>
          </a:ln>
          <a:effectLst/>
          <a:scene3d>
            <a:camera prst="orthographicFront"/>
            <a:lightRig rig="threePt" dir="t"/>
          </a:scene3d>
          <a:sp3d>
            <a:bevelT w="114300" prst="artDeco"/>
          </a:sp3d>
        </p:spPr>
        <p:txBody>
          <a:bodyPr rot="0" spcFirstLastPara="0" vert="horz" wrap="square" lIns="91440" tIns="45720" rIns="91440" bIns="45720" numCol="1" spcCol="0" rtlCol="0" fromWordArt="0" anchor="ctr" anchorCtr="0" forceAA="0" compatLnSpc="1">
            <a:prstTxWarp prst="textNoShape">
              <a:avLst/>
            </a:prstTxWarp>
            <a:noAutofit/>
            <a:sp3d extrusionH="57150">
              <a:bevelT w="38100" h="38100"/>
            </a:sp3d>
          </a:bodyPr>
          <a:lstStyle>
            <a:lvl1pPr marL="223838" indent="-228600" algn="l" defTabSz="914400" rtl="0" eaLnBrk="1" latinLnBrk="0" hangingPunct="1">
              <a:lnSpc>
                <a:spcPct val="90000"/>
              </a:lnSpc>
              <a:spcBef>
                <a:spcPts val="1600"/>
              </a:spcBef>
              <a:buFont typeface="Arial" pitchFamily="34" charset="0"/>
              <a:buChar char="•"/>
              <a:defRPr sz="2400" kern="1200">
                <a:solidFill>
                  <a:schemeClr val="tx1"/>
                </a:solidFill>
                <a:latin typeface="Arial" pitchFamily="34" charset="0"/>
                <a:ea typeface="+mn-ea"/>
                <a:cs typeface="Arial" pitchFamily="34" charset="0"/>
              </a:defRPr>
            </a:lvl1pPr>
            <a:lvl2pPr marL="502920" indent="-228600" algn="l" defTabSz="914400" rtl="0" eaLnBrk="1" latinLnBrk="0" hangingPunct="1">
              <a:lnSpc>
                <a:spcPct val="90000"/>
              </a:lnSpc>
              <a:spcBef>
                <a:spcPts val="600"/>
              </a:spcBef>
              <a:buFont typeface="Euphemia" pitchFamily="34" charset="0"/>
              <a:buChar char="–"/>
              <a:defRPr sz="2000" kern="1200">
                <a:solidFill>
                  <a:schemeClr val="tx1"/>
                </a:solidFill>
                <a:latin typeface="Arial" pitchFamily="34" charset="0"/>
                <a:ea typeface="+mn-ea"/>
                <a:cs typeface="Arial" pitchFamily="34" charset="0"/>
              </a:defRPr>
            </a:lvl2pPr>
            <a:lvl3pPr marL="777240" indent="-228600" algn="l" defTabSz="914400" rtl="0" eaLnBrk="1" latinLnBrk="0" hangingPunct="1">
              <a:lnSpc>
                <a:spcPct val="90000"/>
              </a:lnSpc>
              <a:spcBef>
                <a:spcPts val="600"/>
              </a:spcBef>
              <a:buFont typeface="Euphemia" pitchFamily="34" charset="0"/>
              <a:buChar char="–"/>
              <a:defRPr sz="1800" kern="1200">
                <a:solidFill>
                  <a:schemeClr val="tx1"/>
                </a:solidFill>
                <a:latin typeface="Arial" pitchFamily="34" charset="0"/>
                <a:ea typeface="+mn-ea"/>
                <a:cs typeface="Arial" pitchFamily="34" charset="0"/>
              </a:defRPr>
            </a:lvl3pPr>
            <a:lvl4pPr marL="1051560" indent="-228600" algn="l" defTabSz="914400" rtl="0" eaLnBrk="1" latinLnBrk="0" hangingPunct="1">
              <a:lnSpc>
                <a:spcPct val="90000"/>
              </a:lnSpc>
              <a:spcBef>
                <a:spcPts val="600"/>
              </a:spcBef>
              <a:buFont typeface="Euphemia" pitchFamily="34" charset="0"/>
              <a:buChar char="–"/>
              <a:defRPr sz="1600" kern="1200">
                <a:solidFill>
                  <a:schemeClr val="tx1"/>
                </a:solidFill>
                <a:latin typeface="Arial" pitchFamily="34" charset="0"/>
                <a:ea typeface="+mn-ea"/>
                <a:cs typeface="Arial" pitchFamily="34" charset="0"/>
              </a:defRPr>
            </a:lvl4pPr>
            <a:lvl5pPr marL="1325880" indent="-228600" algn="l" defTabSz="914400" rtl="0" eaLnBrk="1" latinLnBrk="0" hangingPunct="1">
              <a:lnSpc>
                <a:spcPct val="90000"/>
              </a:lnSpc>
              <a:spcBef>
                <a:spcPts val="600"/>
              </a:spcBef>
              <a:buFont typeface="Euphemia" pitchFamily="34" charset="0"/>
              <a:buChar char="–"/>
              <a:defRPr sz="1600" kern="1200">
                <a:solidFill>
                  <a:schemeClr val="tx1"/>
                </a:solidFill>
                <a:latin typeface="Arial" pitchFamily="34" charset="0"/>
                <a:ea typeface="+mn-ea"/>
                <a:cs typeface="Arial" pitchFamily="34" charset="0"/>
              </a:defRPr>
            </a:lvl5pPr>
            <a:lvl6pPr marL="160020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6pPr>
            <a:lvl7pPr marL="187452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7pPr>
            <a:lvl8pPr marL="214884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8pPr>
            <a:lvl9pPr marL="242316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9pPr>
          </a:lstStyle>
          <a:p>
            <a:pPr marL="0" indent="0" algn="ctr">
              <a:spcBef>
                <a:spcPts val="0"/>
              </a:spcBef>
              <a:spcAft>
                <a:spcPts val="1000"/>
              </a:spcAft>
              <a:buFont typeface="Arial" pitchFamily="34" charset="0"/>
              <a:buNone/>
            </a:pPr>
            <a:r>
              <a:rPr lang="en-US" sz="3200" b="1" u="sng" smtClean="0">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uFill>
                  <a:solidFill>
                    <a:srgbClr val="0070C0"/>
                  </a:solidFill>
                </a:uFill>
                <a:latin typeface="Calibri"/>
                <a:ea typeface="Calibri"/>
                <a:cs typeface="Calibri"/>
              </a:rPr>
              <a:t>on this</a:t>
            </a:r>
            <a:r>
              <a:rPr lang="en-US" sz="3200" b="1" smtClean="0">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latin typeface="Calibri"/>
                <a:ea typeface="Calibri"/>
                <a:cs typeface="Calibri"/>
              </a:rPr>
              <a:t> </a:t>
            </a:r>
            <a:r>
              <a:rPr lang="en-US" sz="3200" smtClean="0">
                <a:solidFill>
                  <a:srgbClr val="FF0000"/>
                </a:solidFill>
                <a:effectLst>
                  <a:outerShdw blurRad="69850" dist="43180" dir="5400000" sx="0" sy="0">
                    <a:srgbClr val="000000">
                      <a:alpha val="65000"/>
                    </a:srgbClr>
                  </a:outerShdw>
                </a:effectLst>
                <a:latin typeface="Calibri"/>
                <a:ea typeface="Calibri"/>
                <a:cs typeface="Calibri"/>
              </a:rPr>
              <a:t>[same]</a:t>
            </a:r>
            <a:r>
              <a:rPr lang="en-US" sz="3200" b="1" smtClean="0">
                <a:solidFill>
                  <a:srgbClr val="FF0000"/>
                </a:solidFill>
                <a:effectLst>
                  <a:outerShdw blurRad="69850" dist="43180" dir="5400000" sx="0" sy="0">
                    <a:srgbClr val="000000">
                      <a:alpha val="65000"/>
                    </a:srgbClr>
                  </a:outerShdw>
                </a:effectLst>
                <a:latin typeface="Calibri"/>
                <a:ea typeface="Calibri"/>
                <a:cs typeface="Calibri"/>
              </a:rPr>
              <a:t> </a:t>
            </a:r>
            <a:r>
              <a:rPr lang="en-US" sz="3200" b="1" smtClean="0">
                <a:ln>
                  <a:solidFill>
                    <a:srgbClr val="3333FF"/>
                  </a:solidFill>
                </a:ln>
                <a:gradFill>
                  <a:gsLst>
                    <a:gs pos="0">
                      <a:srgbClr val="A54200"/>
                    </a:gs>
                    <a:gs pos="78000">
                      <a:srgbClr val="FF8C19"/>
                    </a:gs>
                    <a:gs pos="100000">
                      <a:srgbClr val="FFF1E9"/>
                    </a:gs>
                  </a:gsLst>
                  <a:lin ang="5400000" scaled="0"/>
                </a:gradFill>
                <a:effectLst>
                  <a:glow rad="114300">
                    <a:srgbClr val="0000FF"/>
                  </a:glow>
                  <a:outerShdw blurRad="69850" dist="43180" dir="5400000" sx="0" sy="0">
                    <a:srgbClr val="000000">
                      <a:alpha val="65000"/>
                    </a:srgbClr>
                  </a:outerShdw>
                </a:effectLst>
                <a:uFill>
                  <a:solidFill>
                    <a:srgbClr val="0070C0"/>
                  </a:solidFill>
                </a:uFill>
                <a:latin typeface="Arial Black" panose="020B0A04020102020204" pitchFamily="34" charset="0"/>
                <a:ea typeface="Calibri"/>
                <a:cs typeface="Calibri"/>
              </a:rPr>
              <a:t>DAY</a:t>
            </a:r>
            <a:r>
              <a:rPr lang="en-US" sz="3200" b="1" smtClean="0">
                <a:ln>
                  <a:solidFill>
                    <a:srgbClr val="3333FF"/>
                  </a:solidFill>
                </a:ln>
                <a:gradFill>
                  <a:gsLst>
                    <a:gs pos="0">
                      <a:srgbClr val="A54200"/>
                    </a:gs>
                    <a:gs pos="78000">
                      <a:srgbClr val="FF8C19"/>
                    </a:gs>
                    <a:gs pos="100000">
                      <a:srgbClr val="FFF1E9"/>
                    </a:gs>
                  </a:gsLst>
                  <a:lin ang="5400000" scaled="0"/>
                </a:gradFill>
                <a:effectLst>
                  <a:glow rad="127000">
                    <a:srgbClr val="FFFF00"/>
                  </a:glow>
                  <a:outerShdw blurRad="69850" dist="43180" dir="5400000" sx="0" sy="0">
                    <a:srgbClr val="000000">
                      <a:alpha val="65000"/>
                    </a:srgbClr>
                  </a:outerShdw>
                </a:effectLst>
                <a:uFill>
                  <a:solidFill>
                    <a:srgbClr val="0070C0"/>
                  </a:solidFill>
                </a:uFill>
                <a:latin typeface="Calibri"/>
                <a:ea typeface="Calibri"/>
                <a:cs typeface="Calibri"/>
              </a:rPr>
              <a:t>  </a:t>
            </a:r>
            <a:r>
              <a:rPr lang="en-US" sz="3200" b="1" smtClean="0">
                <a:ln>
                  <a:solidFill>
                    <a:srgbClr val="3333FF"/>
                  </a:solidFill>
                </a:ln>
                <a:gradFill>
                  <a:gsLst>
                    <a:gs pos="0">
                      <a:srgbClr val="A54200"/>
                    </a:gs>
                    <a:gs pos="78000">
                      <a:srgbClr val="FF8C19"/>
                    </a:gs>
                    <a:gs pos="100000">
                      <a:srgbClr val="FFF1E9"/>
                    </a:gs>
                  </a:gsLst>
                  <a:lin ang="5400000" scaled="0"/>
                </a:gradFill>
                <a:effectLst>
                  <a:outerShdw blurRad="69850" dist="43180" dir="5400000" sx="0" sy="0">
                    <a:srgbClr val="000000">
                      <a:alpha val="65000"/>
                    </a:srgbClr>
                  </a:outerShdw>
                </a:effectLst>
                <a:uFill>
                  <a:solidFill>
                    <a:srgbClr val="0070C0"/>
                  </a:solidFill>
                </a:uFill>
                <a:latin typeface="Calibri"/>
                <a:ea typeface="Calibri"/>
                <a:cs typeface="Calibri"/>
              </a:rPr>
              <a:t>[yowm]  </a:t>
            </a:r>
            <a:r>
              <a:rPr lang="en-US" sz="3200" b="1" smtClean="0">
                <a:ln>
                  <a:solidFill>
                    <a:srgbClr val="3333FF"/>
                  </a:solidFill>
                </a:ln>
                <a:gradFill>
                  <a:gsLst>
                    <a:gs pos="0">
                      <a:srgbClr val="A54200"/>
                    </a:gs>
                    <a:gs pos="78000">
                      <a:srgbClr val="FF8C19"/>
                    </a:gs>
                    <a:gs pos="100000">
                      <a:srgbClr val="FFF1E9"/>
                    </a:gs>
                  </a:gsLst>
                  <a:lin ang="5400000" scaled="0"/>
                </a:gradFill>
                <a:effectLst>
                  <a:glow rad="127000">
                    <a:srgbClr val="FFFF00"/>
                  </a:glow>
                  <a:outerShdw blurRad="69850" dist="43180" dir="5400000" sx="0" sy="0">
                    <a:srgbClr val="000000">
                      <a:alpha val="65000"/>
                    </a:srgbClr>
                  </a:outerShdw>
                </a:effectLst>
                <a:uFill>
                  <a:solidFill>
                    <a:srgbClr val="0070C0"/>
                  </a:solidFill>
                </a:uFill>
                <a:latin typeface="Calibri"/>
                <a:ea typeface="Calibri"/>
                <a:cs typeface="Calibri"/>
              </a:rPr>
              <a:t>- </a:t>
            </a:r>
            <a:r>
              <a:rPr lang="en-US" sz="3200" smtClean="0">
                <a:solidFill>
                  <a:srgbClr val="7F7F7F"/>
                </a:solidFill>
                <a:effectLst>
                  <a:outerShdw blurRad="69850" dist="43180" dir="5400000" sx="0" sy="0">
                    <a:srgbClr val="000000">
                      <a:alpha val="65000"/>
                    </a:srgbClr>
                  </a:outerShdw>
                </a:effectLst>
                <a:latin typeface="Calibri"/>
                <a:ea typeface="Calibri"/>
                <a:cs typeface="Calibri"/>
              </a:rPr>
              <a:t> </a:t>
            </a:r>
            <a:r>
              <a:rPr lang="en-US" sz="3200" smtClean="0">
                <a:solidFill>
                  <a:schemeClr val="tx2">
                    <a:lumMod val="75000"/>
                    <a:lumOff val="25000"/>
                  </a:schemeClr>
                </a:solidFill>
                <a:effectLst>
                  <a:outerShdw blurRad="69850" dist="43180" dir="5400000" sx="0" sy="0">
                    <a:srgbClr val="000000">
                      <a:alpha val="65000"/>
                    </a:srgbClr>
                  </a:outerShdw>
                </a:effectLst>
                <a:latin typeface="Ravie" pitchFamily="82" charset="0"/>
                <a:ea typeface="Calibri"/>
                <a:cs typeface="Calibri"/>
              </a:rPr>
              <a:t>[Not “</a:t>
            </a:r>
            <a:r>
              <a:rPr lang="en-US" sz="3200" b="1" u="sng" smtClean="0">
                <a:solidFill>
                  <a:schemeClr val="tx2">
                    <a:lumMod val="75000"/>
                    <a:lumOff val="25000"/>
                  </a:schemeClr>
                </a:solidFill>
                <a:effectLst>
                  <a:glow rad="127000">
                    <a:srgbClr val="00FF00"/>
                  </a:glow>
                  <a:outerShdw blurRad="69850" dist="43180" dir="5400000" sx="0" sy="0">
                    <a:srgbClr val="000000">
                      <a:alpha val="65000"/>
                    </a:srgbClr>
                  </a:outerShdw>
                </a:effectLst>
                <a:latin typeface="Ravie" pitchFamily="82" charset="0"/>
                <a:ea typeface="Calibri"/>
                <a:cs typeface="Calibri"/>
              </a:rPr>
              <a:t>DATE</a:t>
            </a:r>
            <a:r>
              <a:rPr lang="en-US" sz="3200" smtClean="0">
                <a:solidFill>
                  <a:schemeClr val="tx2">
                    <a:lumMod val="75000"/>
                    <a:lumOff val="25000"/>
                  </a:schemeClr>
                </a:solidFill>
                <a:effectLst>
                  <a:outerShdw blurRad="69850" dist="43180" dir="5400000" sx="0" sy="0">
                    <a:srgbClr val="000000">
                      <a:alpha val="65000"/>
                    </a:srgbClr>
                  </a:outerShdw>
                </a:effectLst>
                <a:latin typeface="Ravie" pitchFamily="82" charset="0"/>
                <a:ea typeface="Calibri"/>
                <a:cs typeface="Calibri"/>
              </a:rPr>
              <a:t>”]</a:t>
            </a:r>
            <a:endParaRPr lang="en-US" sz="3200" b="1" dirty="0" smtClean="0">
              <a:solidFill>
                <a:schemeClr val="tx2">
                  <a:lumMod val="75000"/>
                  <a:lumOff val="25000"/>
                </a:schemeClr>
              </a:solidFill>
              <a:effectLst>
                <a:outerShdw blurRad="69850" dist="43180" dir="5400000" sx="0" sy="0">
                  <a:srgbClr val="000000">
                    <a:alpha val="65000"/>
                  </a:srgbClr>
                </a:outerShdw>
              </a:effectLst>
              <a:latin typeface="Ravie" pitchFamily="82" charset="0"/>
              <a:ea typeface="Calibri"/>
              <a:cs typeface="Calibri"/>
            </a:endParaRPr>
          </a:p>
        </p:txBody>
      </p:sp>
      <p:sp>
        <p:nvSpPr>
          <p:cNvPr id="9" name="Content Placeholder 5"/>
          <p:cNvSpPr txBox="1">
            <a:spLocks/>
          </p:cNvSpPr>
          <p:nvPr/>
        </p:nvSpPr>
        <p:spPr>
          <a:xfrm>
            <a:off x="2638028" y="5075313"/>
            <a:ext cx="6912770" cy="732569"/>
          </a:xfrm>
          <a:prstGeom prst="rect">
            <a:avLst/>
          </a:prstGeom>
          <a:solidFill>
            <a:srgbClr val="ECE7F1"/>
          </a:solidFill>
          <a:ln w="38100" cap="flat" cmpd="sng" algn="ctr">
            <a:solidFill>
              <a:srgbClr val="7030A0"/>
            </a:solidFill>
            <a:prstDash val="solid"/>
          </a:ln>
          <a:effectLst/>
          <a:scene3d>
            <a:camera prst="orthographicFront"/>
            <a:lightRig rig="threePt" dir="t"/>
          </a:scene3d>
          <a:sp3d>
            <a:bevelT w="114300" prst="artDeco"/>
          </a:sp3d>
        </p:spPr>
        <p:txBody>
          <a:bodyPr rot="0" spcFirstLastPara="0" vert="horz" wrap="square" lIns="91440" tIns="45720" rIns="91440" bIns="45720" numCol="1" spcCol="0" rtlCol="0" fromWordArt="0" anchor="ctr" anchorCtr="0" forceAA="0" compatLnSpc="1">
            <a:prstTxWarp prst="textNoShape">
              <a:avLst/>
            </a:prstTxWarp>
            <a:noAutofit/>
            <a:sp3d extrusionH="57150">
              <a:bevelT w="38100" h="38100" prst="angle"/>
            </a:sp3d>
          </a:bodyPr>
          <a:lstStyle>
            <a:lvl1pPr marL="223838" indent="-228600" algn="l" defTabSz="914400" rtl="0" eaLnBrk="1" latinLnBrk="0" hangingPunct="1">
              <a:lnSpc>
                <a:spcPct val="90000"/>
              </a:lnSpc>
              <a:spcBef>
                <a:spcPts val="1600"/>
              </a:spcBef>
              <a:buFont typeface="Arial" pitchFamily="34" charset="0"/>
              <a:buChar char="•"/>
              <a:defRPr sz="2400" kern="1200">
                <a:solidFill>
                  <a:schemeClr val="tx1"/>
                </a:solidFill>
                <a:latin typeface="Arial" pitchFamily="34" charset="0"/>
                <a:ea typeface="+mn-ea"/>
                <a:cs typeface="Arial" pitchFamily="34" charset="0"/>
              </a:defRPr>
            </a:lvl1pPr>
            <a:lvl2pPr marL="502920" indent="-228600" algn="l" defTabSz="914400" rtl="0" eaLnBrk="1" latinLnBrk="0" hangingPunct="1">
              <a:lnSpc>
                <a:spcPct val="90000"/>
              </a:lnSpc>
              <a:spcBef>
                <a:spcPts val="600"/>
              </a:spcBef>
              <a:buFont typeface="Euphemia" pitchFamily="34" charset="0"/>
              <a:buChar char="–"/>
              <a:defRPr sz="2000" kern="1200">
                <a:solidFill>
                  <a:schemeClr val="tx1"/>
                </a:solidFill>
                <a:latin typeface="Arial" pitchFamily="34" charset="0"/>
                <a:ea typeface="+mn-ea"/>
                <a:cs typeface="Arial" pitchFamily="34" charset="0"/>
              </a:defRPr>
            </a:lvl2pPr>
            <a:lvl3pPr marL="777240" indent="-228600" algn="l" defTabSz="914400" rtl="0" eaLnBrk="1" latinLnBrk="0" hangingPunct="1">
              <a:lnSpc>
                <a:spcPct val="90000"/>
              </a:lnSpc>
              <a:spcBef>
                <a:spcPts val="600"/>
              </a:spcBef>
              <a:buFont typeface="Euphemia" pitchFamily="34" charset="0"/>
              <a:buChar char="–"/>
              <a:defRPr sz="1800" kern="1200">
                <a:solidFill>
                  <a:schemeClr val="tx1"/>
                </a:solidFill>
                <a:latin typeface="Arial" pitchFamily="34" charset="0"/>
                <a:ea typeface="+mn-ea"/>
                <a:cs typeface="Arial" pitchFamily="34" charset="0"/>
              </a:defRPr>
            </a:lvl3pPr>
            <a:lvl4pPr marL="1051560" indent="-228600" algn="l" defTabSz="914400" rtl="0" eaLnBrk="1" latinLnBrk="0" hangingPunct="1">
              <a:lnSpc>
                <a:spcPct val="90000"/>
              </a:lnSpc>
              <a:spcBef>
                <a:spcPts val="600"/>
              </a:spcBef>
              <a:buFont typeface="Euphemia" pitchFamily="34" charset="0"/>
              <a:buChar char="–"/>
              <a:defRPr sz="1600" kern="1200">
                <a:solidFill>
                  <a:schemeClr val="tx1"/>
                </a:solidFill>
                <a:latin typeface="Arial" pitchFamily="34" charset="0"/>
                <a:ea typeface="+mn-ea"/>
                <a:cs typeface="Arial" pitchFamily="34" charset="0"/>
              </a:defRPr>
            </a:lvl4pPr>
            <a:lvl5pPr marL="1325880" indent="-228600" algn="l" defTabSz="914400" rtl="0" eaLnBrk="1" latinLnBrk="0" hangingPunct="1">
              <a:lnSpc>
                <a:spcPct val="90000"/>
              </a:lnSpc>
              <a:spcBef>
                <a:spcPts val="600"/>
              </a:spcBef>
              <a:buFont typeface="Euphemia" pitchFamily="34" charset="0"/>
              <a:buChar char="–"/>
              <a:defRPr sz="1600" kern="1200">
                <a:solidFill>
                  <a:schemeClr val="tx1"/>
                </a:solidFill>
                <a:latin typeface="Arial" pitchFamily="34" charset="0"/>
                <a:ea typeface="+mn-ea"/>
                <a:cs typeface="Arial" pitchFamily="34" charset="0"/>
              </a:defRPr>
            </a:lvl5pPr>
            <a:lvl6pPr marL="160020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6pPr>
            <a:lvl7pPr marL="187452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7pPr>
            <a:lvl8pPr marL="214884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8pPr>
            <a:lvl9pPr marL="242316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9pPr>
          </a:lstStyle>
          <a:p>
            <a:pPr marL="0" indent="0" algn="ctr">
              <a:spcBef>
                <a:spcPts val="0"/>
              </a:spcBef>
              <a:spcAft>
                <a:spcPts val="1000"/>
              </a:spcAft>
              <a:buFont typeface="Arial" pitchFamily="34" charset="0"/>
              <a:buNone/>
            </a:pPr>
            <a:r>
              <a:rPr lang="en-US" sz="3200" b="1" u="sng" smtClean="0">
                <a:solidFill>
                  <a:schemeClr val="bg2">
                    <a:lumMod val="25000"/>
                  </a:schemeClr>
                </a:solidFill>
                <a:effectLst>
                  <a:outerShdw blurRad="69850" dist="43180" dir="5400000" sx="0" sy="0">
                    <a:srgbClr val="000000">
                      <a:alpha val="65000"/>
                    </a:srgbClr>
                  </a:outerShdw>
                </a:effectLst>
                <a:latin typeface="Calibri"/>
                <a:ea typeface="Calibri"/>
                <a:cs typeface="Calibri"/>
              </a:rPr>
              <a:t>they came to the Wilderness of Sinai</a:t>
            </a:r>
            <a:r>
              <a:rPr lang="en-US" sz="3200" b="1" smtClean="0">
                <a:solidFill>
                  <a:schemeClr val="bg2">
                    <a:lumMod val="25000"/>
                  </a:schemeClr>
                </a:solidFill>
                <a:effectLst>
                  <a:outerShdw blurRad="69850" dist="43180" dir="5400000" sx="0" sy="0">
                    <a:srgbClr val="000000">
                      <a:alpha val="65000"/>
                    </a:srgbClr>
                  </a:outerShdw>
                </a:effectLst>
                <a:latin typeface="Calibri"/>
                <a:ea typeface="Calibri"/>
                <a:cs typeface="Calibri"/>
              </a:rPr>
              <a:t>.</a:t>
            </a:r>
            <a:endParaRPr lang="en-US" sz="3200" b="1" dirty="0" smtClean="0">
              <a:solidFill>
                <a:schemeClr val="bg2">
                  <a:lumMod val="25000"/>
                </a:schemeClr>
              </a:solidFill>
              <a:effectLst>
                <a:outerShdw blurRad="69850" dist="43180" dir="5400000" sx="0" sy="0">
                  <a:srgbClr val="000000">
                    <a:alpha val="65000"/>
                  </a:srgbClr>
                </a:outerShdw>
              </a:effectLst>
              <a:latin typeface="Calibri"/>
              <a:ea typeface="Calibri"/>
              <a:cs typeface="Calibri"/>
            </a:endParaRPr>
          </a:p>
        </p:txBody>
      </p:sp>
      <p:sp>
        <p:nvSpPr>
          <p:cNvPr id="10" name="Rounded Rectangle 9"/>
          <p:cNvSpPr/>
          <p:nvPr/>
        </p:nvSpPr>
        <p:spPr>
          <a:xfrm>
            <a:off x="909836" y="3707321"/>
            <a:ext cx="10368556" cy="1234257"/>
          </a:xfrm>
          <a:prstGeom prst="roundRect">
            <a:avLst>
              <a:gd name="adj" fmla="val 50000"/>
            </a:avLst>
          </a:prstGeom>
          <a:gradFill>
            <a:gsLst>
              <a:gs pos="0">
                <a:srgbClr val="03D4A8"/>
              </a:gs>
              <a:gs pos="44000">
                <a:srgbClr val="FFFF00"/>
              </a:gs>
              <a:gs pos="75000">
                <a:srgbClr val="FF99FF"/>
              </a:gs>
            </a:gsLst>
            <a:lin ang="16200000" scaled="0"/>
          </a:gradFill>
          <a:ln w="38100">
            <a:solidFill>
              <a:srgbClr val="9933FF"/>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marL="274320" lvl="0" indent="-274320" algn="ctr">
              <a:spcAft>
                <a:spcPts val="1000"/>
              </a:spcAft>
            </a:pPr>
            <a:r>
              <a:rPr lang="en-US" sz="2000" b="1" dirty="0" smtClean="0">
                <a:solidFill>
                  <a:schemeClr val="tx2">
                    <a:lumMod val="75000"/>
                    <a:lumOff val="25000"/>
                  </a:schemeClr>
                </a:solidFill>
                <a:effectLst>
                  <a:outerShdw blurRad="69850" dist="43180" dir="5400000" sx="0" sy="0">
                    <a:srgbClr val="000000">
                      <a:alpha val="65000"/>
                    </a:srgbClr>
                  </a:outerShdw>
                </a:effectLst>
                <a:latin typeface="Arial Black" panose="020B0A04020102020204" pitchFamily="34" charset="0"/>
                <a:ea typeface="Calibri"/>
                <a:cs typeface="Calibri"/>
              </a:rPr>
              <a:t>The same 24 H</a:t>
            </a:r>
            <a:r>
              <a:rPr lang="en-US" sz="1600" b="1" dirty="0" smtClean="0">
                <a:solidFill>
                  <a:schemeClr val="tx2">
                    <a:lumMod val="75000"/>
                    <a:lumOff val="25000"/>
                  </a:schemeClr>
                </a:solidFill>
                <a:effectLst>
                  <a:outerShdw blurRad="69850" dist="43180" dir="5400000" sx="0" sy="0">
                    <a:srgbClr val="000000">
                      <a:alpha val="65000"/>
                    </a:srgbClr>
                  </a:outerShdw>
                </a:effectLst>
                <a:latin typeface="Arial Black" panose="020B0A04020102020204" pitchFamily="34" charset="0"/>
                <a:ea typeface="Calibri"/>
                <a:cs typeface="Calibri"/>
              </a:rPr>
              <a:t>R</a:t>
            </a:r>
            <a:r>
              <a:rPr lang="en-US" sz="2000" b="1" dirty="0" smtClean="0">
                <a:solidFill>
                  <a:schemeClr val="tx2">
                    <a:lumMod val="75000"/>
                    <a:lumOff val="25000"/>
                  </a:schemeClr>
                </a:solidFill>
                <a:effectLst>
                  <a:outerShdw blurRad="69850" dist="43180" dir="5400000" sx="0" sy="0">
                    <a:srgbClr val="000000">
                      <a:alpha val="65000"/>
                    </a:srgbClr>
                  </a:outerShdw>
                </a:effectLst>
                <a:latin typeface="Arial Black" panose="020B0A04020102020204" pitchFamily="34" charset="0"/>
                <a:ea typeface="Calibri"/>
                <a:cs typeface="Calibri"/>
              </a:rPr>
              <a:t> cycle of the week as the </a:t>
            </a:r>
            <a:r>
              <a:rPr lang="en-US" sz="2000" b="1" u="sng" dirty="0" smtClean="0">
                <a:solidFill>
                  <a:schemeClr val="tx2">
                    <a:lumMod val="75000"/>
                    <a:lumOff val="25000"/>
                  </a:schemeClr>
                </a:solidFill>
                <a:effectLst>
                  <a:outerShdw blurRad="69850" dist="43180" dir="5400000" sx="0" sy="0">
                    <a:srgbClr val="000000">
                      <a:alpha val="65000"/>
                    </a:srgbClr>
                  </a:outerShdw>
                </a:effectLst>
                <a:latin typeface="Arial Black" panose="020B0A04020102020204" pitchFamily="34" charset="0"/>
                <a:ea typeface="Calibri"/>
                <a:cs typeface="Calibri"/>
              </a:rPr>
              <a:t>actual EXIT</a:t>
            </a:r>
            <a:r>
              <a:rPr lang="en-US" sz="2000" b="1" dirty="0" smtClean="0">
                <a:solidFill>
                  <a:schemeClr val="tx2">
                    <a:lumMod val="75000"/>
                    <a:lumOff val="25000"/>
                  </a:schemeClr>
                </a:solidFill>
                <a:effectLst>
                  <a:outerShdw blurRad="69850" dist="43180" dir="5400000" sx="0" sy="0">
                    <a:srgbClr val="000000">
                      <a:alpha val="65000"/>
                    </a:srgbClr>
                  </a:outerShdw>
                </a:effectLst>
                <a:latin typeface="Arial Black" panose="020B0A04020102020204" pitchFamily="34" charset="0"/>
                <a:ea typeface="Calibri"/>
                <a:cs typeface="Calibri"/>
              </a:rPr>
              <a:t> from Mitsrayim</a:t>
            </a:r>
            <a:r>
              <a:rPr lang="en-US" sz="2400" b="1" dirty="0" smtClean="0">
                <a:solidFill>
                  <a:schemeClr val="tx2">
                    <a:lumMod val="75000"/>
                    <a:lumOff val="25000"/>
                  </a:schemeClr>
                </a:solidFill>
                <a:effectLst>
                  <a:outerShdw blurRad="69850" dist="43180" dir="5400000" sx="0" sy="0">
                    <a:srgbClr val="000000">
                      <a:alpha val="65000"/>
                    </a:srgbClr>
                  </a:outerShdw>
                </a:effectLst>
                <a:latin typeface="Calibri"/>
                <a:ea typeface="Calibri"/>
                <a:cs typeface="Calibri"/>
              </a:rPr>
              <a:t>.</a:t>
            </a:r>
          </a:p>
          <a:p>
            <a:pPr marL="274320" lvl="0" indent="-274320" algn="ctr">
              <a:spcAft>
                <a:spcPts val="1000"/>
              </a:spcAft>
            </a:pPr>
            <a:r>
              <a:rPr lang="en-US" sz="3600" b="1" dirty="0" smtClean="0">
                <a:solidFill>
                  <a:schemeClr val="tx2">
                    <a:lumMod val="75000"/>
                    <a:lumOff val="25000"/>
                  </a:schemeClr>
                </a:solidFill>
                <a:effectLst>
                  <a:outerShdw blurRad="69850" dist="43180" dir="5400000" sx="0" sy="0">
                    <a:srgbClr val="000000">
                      <a:alpha val="65000"/>
                    </a:srgbClr>
                  </a:outerShdw>
                </a:effectLst>
                <a:latin typeface="Calibri"/>
                <a:ea typeface="Calibri"/>
                <a:cs typeface="Calibri"/>
              </a:rPr>
              <a:t>- The </a:t>
            </a:r>
            <a:r>
              <a:rPr lang="en-US" sz="3600" b="1" dirty="0" smtClean="0">
                <a:solidFill>
                  <a:schemeClr val="tx2">
                    <a:lumMod val="75000"/>
                    <a:lumOff val="25000"/>
                  </a:schemeClr>
                </a:solidFill>
                <a:effectLst>
                  <a:outerShdw blurRad="69850" dist="43180" dir="5400000" sx="0" sy="0">
                    <a:srgbClr val="000000">
                      <a:alpha val="65000"/>
                    </a:srgbClr>
                  </a:outerShdw>
                </a:effectLst>
                <a:latin typeface="Arial Black" panose="020B0A04020102020204" pitchFamily="34" charset="0"/>
                <a:ea typeface="Calibri"/>
                <a:cs typeface="Calibri"/>
              </a:rPr>
              <a:t>EXIT</a:t>
            </a:r>
            <a:r>
              <a:rPr lang="en-US" sz="3600" b="1" dirty="0" smtClean="0">
                <a:solidFill>
                  <a:schemeClr val="tx2">
                    <a:lumMod val="75000"/>
                    <a:lumOff val="25000"/>
                  </a:schemeClr>
                </a:solidFill>
                <a:effectLst>
                  <a:outerShdw blurRad="69850" dist="43180" dir="5400000" sx="0" sy="0">
                    <a:srgbClr val="000000">
                      <a:alpha val="65000"/>
                    </a:srgbClr>
                  </a:outerShdw>
                </a:effectLst>
                <a:latin typeface="Calibri"/>
                <a:ea typeface="Calibri"/>
                <a:cs typeface="Calibri"/>
              </a:rPr>
              <a:t> occurred on a </a:t>
            </a:r>
            <a:r>
              <a:rPr lang="en-US" sz="3600" b="1" dirty="0" smtClean="0">
                <a:solidFill>
                  <a:schemeClr val="tx2">
                    <a:lumMod val="75000"/>
                    <a:lumOff val="25000"/>
                  </a:schemeClr>
                </a:solidFill>
                <a:effectLst>
                  <a:glow rad="228600">
                    <a:srgbClr val="5ED8E8"/>
                  </a:glow>
                  <a:outerShdw blurRad="69850" dist="43180" dir="5400000" sx="0" sy="0">
                    <a:srgbClr val="000000">
                      <a:alpha val="65000"/>
                    </a:srgbClr>
                  </a:outerShdw>
                </a:effectLst>
                <a:latin typeface="Calibri"/>
                <a:ea typeface="Calibri"/>
                <a:cs typeface="Calibri"/>
              </a:rPr>
              <a:t>4</a:t>
            </a:r>
            <a:r>
              <a:rPr lang="en-US" sz="3600" b="1" baseline="30000" dirty="0" smtClean="0">
                <a:solidFill>
                  <a:schemeClr val="tx2">
                    <a:lumMod val="75000"/>
                    <a:lumOff val="25000"/>
                  </a:schemeClr>
                </a:solidFill>
                <a:effectLst>
                  <a:glow rad="228600">
                    <a:srgbClr val="5ED8E8"/>
                  </a:glow>
                  <a:outerShdw blurRad="69850" dist="43180" dir="5400000" sx="0" sy="0">
                    <a:srgbClr val="000000">
                      <a:alpha val="65000"/>
                    </a:srgbClr>
                  </a:outerShdw>
                </a:effectLst>
                <a:latin typeface="Calibri"/>
                <a:ea typeface="Calibri"/>
                <a:cs typeface="Calibri"/>
              </a:rPr>
              <a:t>th</a:t>
            </a:r>
            <a:r>
              <a:rPr lang="en-US" sz="3600" b="1" dirty="0" smtClean="0">
                <a:solidFill>
                  <a:schemeClr val="tx2">
                    <a:lumMod val="75000"/>
                    <a:lumOff val="25000"/>
                  </a:schemeClr>
                </a:solidFill>
                <a:effectLst>
                  <a:glow rad="228600">
                    <a:srgbClr val="5ED8E8"/>
                  </a:glow>
                  <a:outerShdw blurRad="69850" dist="43180" dir="5400000" sx="0" sy="0">
                    <a:srgbClr val="000000">
                      <a:alpha val="65000"/>
                    </a:srgbClr>
                  </a:outerShdw>
                </a:effectLst>
                <a:latin typeface="Calibri"/>
                <a:ea typeface="Calibri"/>
                <a:cs typeface="Calibri"/>
              </a:rPr>
              <a:t> cycle </a:t>
            </a:r>
            <a:r>
              <a:rPr lang="en-US" sz="3600" b="1" dirty="0" smtClean="0">
                <a:solidFill>
                  <a:schemeClr val="tx2">
                    <a:lumMod val="75000"/>
                    <a:lumOff val="25000"/>
                  </a:schemeClr>
                </a:solidFill>
                <a:effectLst>
                  <a:outerShdw blurRad="69850" dist="43180" dir="5400000" sx="0" sy="0">
                    <a:srgbClr val="000000">
                      <a:alpha val="65000"/>
                    </a:srgbClr>
                  </a:outerShdw>
                </a:effectLst>
                <a:latin typeface="Calibri"/>
                <a:ea typeface="Calibri"/>
                <a:cs typeface="Calibri"/>
              </a:rPr>
              <a:t>of the week! </a:t>
            </a:r>
            <a:endParaRPr lang="en-US" sz="3600" dirty="0">
              <a:solidFill>
                <a:schemeClr val="tx2">
                  <a:lumMod val="75000"/>
                  <a:lumOff val="25000"/>
                </a:schemeClr>
              </a:solidFill>
              <a:latin typeface="Calibri"/>
              <a:ea typeface="Calibri"/>
              <a:cs typeface="Times New Roman"/>
            </a:endParaRPr>
          </a:p>
        </p:txBody>
      </p:sp>
      <p:pic>
        <p:nvPicPr>
          <p:cNvPr id="11" name="Picture 9"/>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0486900" y="2492896"/>
            <a:ext cx="1367253" cy="1403553"/>
          </a:xfrm>
          <a:prstGeom prst="rect">
            <a:avLst/>
          </a:prstGeom>
          <a:noFill/>
          <a:extLst>
            <a:ext uri="{909E8E84-426E-40DD-AFC4-6F175D3DCCD1}">
              <a14:hiddenFill xmlns:a14="http://schemas.microsoft.com/office/drawing/2010/main">
                <a:solidFill>
                  <a:srgbClr val="FFFFFF"/>
                </a:solidFill>
              </a14:hiddenFill>
            </a:ext>
          </a:extLst>
        </p:spPr>
      </p:pic>
      <p:sp>
        <p:nvSpPr>
          <p:cNvPr id="12" name="Content Placeholder 5"/>
          <p:cNvSpPr txBox="1">
            <a:spLocks/>
          </p:cNvSpPr>
          <p:nvPr/>
        </p:nvSpPr>
        <p:spPr>
          <a:xfrm>
            <a:off x="428430" y="5933600"/>
            <a:ext cx="11326246" cy="732569"/>
          </a:xfrm>
          <a:prstGeom prst="rect">
            <a:avLst/>
          </a:prstGeom>
          <a:solidFill>
            <a:srgbClr val="99FFCC"/>
          </a:solidFill>
          <a:ln w="38100" cap="flat" cmpd="sng" algn="ctr">
            <a:solidFill>
              <a:srgbClr val="7030A0"/>
            </a:solidFill>
            <a:prstDash val="solid"/>
          </a:ln>
          <a:effectLst/>
          <a:scene3d>
            <a:camera prst="orthographicFront"/>
            <a:lightRig rig="threePt" dir="t"/>
          </a:scene3d>
          <a:sp3d>
            <a:bevelT w="114300" prst="artDeco"/>
          </a:sp3d>
        </p:spPr>
        <p:txBody>
          <a:bodyPr rot="0" spcFirstLastPara="0" vert="horz" wrap="square" lIns="91440" tIns="45720" rIns="91440" bIns="45720" numCol="1" spcCol="0" rtlCol="0" fromWordArt="0" anchor="ctr" anchorCtr="0" forceAA="0" compatLnSpc="1">
            <a:prstTxWarp prst="textNoShape">
              <a:avLst/>
            </a:prstTxWarp>
            <a:noAutofit/>
            <a:sp3d extrusionH="57150">
              <a:bevelT w="38100" h="38100" prst="angle"/>
            </a:sp3d>
          </a:bodyPr>
          <a:lstStyle>
            <a:lvl1pPr marL="223838" indent="-228600" algn="l" defTabSz="914400" rtl="0" eaLnBrk="1" latinLnBrk="0" hangingPunct="1">
              <a:lnSpc>
                <a:spcPct val="90000"/>
              </a:lnSpc>
              <a:spcBef>
                <a:spcPts val="1600"/>
              </a:spcBef>
              <a:buFont typeface="Arial" pitchFamily="34" charset="0"/>
              <a:buChar char="•"/>
              <a:defRPr sz="2400" kern="1200">
                <a:solidFill>
                  <a:schemeClr val="tx1"/>
                </a:solidFill>
                <a:latin typeface="Arial" pitchFamily="34" charset="0"/>
                <a:ea typeface="+mn-ea"/>
                <a:cs typeface="Arial" pitchFamily="34" charset="0"/>
              </a:defRPr>
            </a:lvl1pPr>
            <a:lvl2pPr marL="502920" indent="-228600" algn="l" defTabSz="914400" rtl="0" eaLnBrk="1" latinLnBrk="0" hangingPunct="1">
              <a:lnSpc>
                <a:spcPct val="90000"/>
              </a:lnSpc>
              <a:spcBef>
                <a:spcPts val="600"/>
              </a:spcBef>
              <a:buFont typeface="Euphemia" pitchFamily="34" charset="0"/>
              <a:buChar char="–"/>
              <a:defRPr sz="2000" kern="1200">
                <a:solidFill>
                  <a:schemeClr val="tx1"/>
                </a:solidFill>
                <a:latin typeface="Arial" pitchFamily="34" charset="0"/>
                <a:ea typeface="+mn-ea"/>
                <a:cs typeface="Arial" pitchFamily="34" charset="0"/>
              </a:defRPr>
            </a:lvl2pPr>
            <a:lvl3pPr marL="777240" indent="-228600" algn="l" defTabSz="914400" rtl="0" eaLnBrk="1" latinLnBrk="0" hangingPunct="1">
              <a:lnSpc>
                <a:spcPct val="90000"/>
              </a:lnSpc>
              <a:spcBef>
                <a:spcPts val="600"/>
              </a:spcBef>
              <a:buFont typeface="Euphemia" pitchFamily="34" charset="0"/>
              <a:buChar char="–"/>
              <a:defRPr sz="1800" kern="1200">
                <a:solidFill>
                  <a:schemeClr val="tx1"/>
                </a:solidFill>
                <a:latin typeface="Arial" pitchFamily="34" charset="0"/>
                <a:ea typeface="+mn-ea"/>
                <a:cs typeface="Arial" pitchFamily="34" charset="0"/>
              </a:defRPr>
            </a:lvl3pPr>
            <a:lvl4pPr marL="1051560" indent="-228600" algn="l" defTabSz="914400" rtl="0" eaLnBrk="1" latinLnBrk="0" hangingPunct="1">
              <a:lnSpc>
                <a:spcPct val="90000"/>
              </a:lnSpc>
              <a:spcBef>
                <a:spcPts val="600"/>
              </a:spcBef>
              <a:buFont typeface="Euphemia" pitchFamily="34" charset="0"/>
              <a:buChar char="–"/>
              <a:defRPr sz="1600" kern="1200">
                <a:solidFill>
                  <a:schemeClr val="tx1"/>
                </a:solidFill>
                <a:latin typeface="Arial" pitchFamily="34" charset="0"/>
                <a:ea typeface="+mn-ea"/>
                <a:cs typeface="Arial" pitchFamily="34" charset="0"/>
              </a:defRPr>
            </a:lvl4pPr>
            <a:lvl5pPr marL="1325880" indent="-228600" algn="l" defTabSz="914400" rtl="0" eaLnBrk="1" latinLnBrk="0" hangingPunct="1">
              <a:lnSpc>
                <a:spcPct val="90000"/>
              </a:lnSpc>
              <a:spcBef>
                <a:spcPts val="600"/>
              </a:spcBef>
              <a:buFont typeface="Euphemia" pitchFamily="34" charset="0"/>
              <a:buChar char="–"/>
              <a:defRPr sz="1600" kern="1200">
                <a:solidFill>
                  <a:schemeClr val="tx1"/>
                </a:solidFill>
                <a:latin typeface="Arial" pitchFamily="34" charset="0"/>
                <a:ea typeface="+mn-ea"/>
                <a:cs typeface="Arial" pitchFamily="34" charset="0"/>
              </a:defRPr>
            </a:lvl5pPr>
            <a:lvl6pPr marL="160020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6pPr>
            <a:lvl7pPr marL="187452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7pPr>
            <a:lvl8pPr marL="214884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8pPr>
            <a:lvl9pPr marL="242316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9pPr>
          </a:lstStyle>
          <a:p>
            <a:pPr marL="0" indent="0" algn="ctr">
              <a:spcBef>
                <a:spcPts val="0"/>
              </a:spcBef>
              <a:spcAft>
                <a:spcPts val="1000"/>
              </a:spcAft>
              <a:buFont typeface="Arial" pitchFamily="34" charset="0"/>
              <a:buNone/>
            </a:pPr>
            <a:r>
              <a:rPr lang="en-US" sz="3200" b="1" u="sng" dirty="0" smtClean="0">
                <a:solidFill>
                  <a:schemeClr val="bg2">
                    <a:lumMod val="25000"/>
                  </a:schemeClr>
                </a:solidFill>
                <a:effectLst>
                  <a:outerShdw blurRad="69850" dist="43180" dir="5400000" sx="0" sy="0">
                    <a:srgbClr val="000000">
                      <a:alpha val="65000"/>
                    </a:srgbClr>
                  </a:outerShdw>
                </a:effectLst>
                <a:latin typeface="Calibri"/>
                <a:ea typeface="Calibri"/>
                <a:cs typeface="Calibri"/>
              </a:rPr>
              <a:t>Now let’s </a:t>
            </a:r>
            <a:r>
              <a:rPr lang="en-US" sz="2800" b="1" u="sng" dirty="0" smtClean="0">
                <a:solidFill>
                  <a:schemeClr val="bg2">
                    <a:lumMod val="25000"/>
                  </a:schemeClr>
                </a:solidFill>
                <a:effectLst>
                  <a:outerShdw blurRad="69850" dist="43180" dir="5400000" sx="0" sy="0">
                    <a:srgbClr val="000000">
                      <a:alpha val="65000"/>
                    </a:srgbClr>
                  </a:outerShdw>
                </a:effectLst>
                <a:latin typeface="Calibri"/>
                <a:ea typeface="Calibri"/>
                <a:cs typeface="Calibri"/>
              </a:rPr>
              <a:t>APPLY</a:t>
            </a:r>
            <a:r>
              <a:rPr lang="en-US" sz="3200" b="1" u="sng" dirty="0" smtClean="0">
                <a:solidFill>
                  <a:schemeClr val="bg2">
                    <a:lumMod val="25000"/>
                  </a:schemeClr>
                </a:solidFill>
                <a:effectLst>
                  <a:outerShdw blurRad="69850" dist="43180" dir="5400000" sx="0" sy="0">
                    <a:srgbClr val="000000">
                      <a:alpha val="65000"/>
                    </a:srgbClr>
                  </a:outerShdw>
                </a:effectLst>
                <a:latin typeface="Calibri"/>
                <a:ea typeface="Calibri"/>
                <a:cs typeface="Calibri"/>
              </a:rPr>
              <a:t> this to some charts and see how it fits Scri</a:t>
            </a:r>
            <a:r>
              <a:rPr lang="en-US" sz="3200" b="1" dirty="0" smtClean="0">
                <a:solidFill>
                  <a:schemeClr val="bg2">
                    <a:lumMod val="25000"/>
                  </a:schemeClr>
                </a:solidFill>
                <a:effectLst>
                  <a:outerShdw blurRad="69850" dist="43180" dir="5400000" sx="0" sy="0">
                    <a:srgbClr val="000000">
                      <a:alpha val="65000"/>
                    </a:srgbClr>
                  </a:outerShdw>
                </a:effectLst>
                <a:latin typeface="Calibri"/>
                <a:ea typeface="Calibri"/>
                <a:cs typeface="Calibri"/>
              </a:rPr>
              <a:t>p</a:t>
            </a:r>
            <a:r>
              <a:rPr lang="en-US" sz="3200" b="1" u="sng" dirty="0" smtClean="0">
                <a:solidFill>
                  <a:schemeClr val="bg2">
                    <a:lumMod val="25000"/>
                  </a:schemeClr>
                </a:solidFill>
                <a:effectLst>
                  <a:outerShdw blurRad="69850" dist="43180" dir="5400000" sx="0" sy="0">
                    <a:srgbClr val="000000">
                      <a:alpha val="65000"/>
                    </a:srgbClr>
                  </a:outerShdw>
                </a:effectLst>
                <a:latin typeface="Calibri"/>
                <a:ea typeface="Calibri"/>
                <a:cs typeface="Calibri"/>
              </a:rPr>
              <a:t>ture</a:t>
            </a:r>
            <a:r>
              <a:rPr lang="en-US" sz="3200" b="1" dirty="0" smtClean="0">
                <a:solidFill>
                  <a:schemeClr val="bg2">
                    <a:lumMod val="25000"/>
                  </a:schemeClr>
                </a:solidFill>
                <a:effectLst>
                  <a:outerShdw blurRad="69850" dist="43180" dir="5400000" sx="0" sy="0">
                    <a:srgbClr val="000000">
                      <a:alpha val="65000"/>
                    </a:srgbClr>
                  </a:outerShdw>
                </a:effectLst>
                <a:latin typeface="Calibri"/>
                <a:ea typeface="Calibri"/>
                <a:cs typeface="Calibri"/>
              </a:rPr>
              <a:t>!</a:t>
            </a:r>
          </a:p>
        </p:txBody>
      </p:sp>
      <p:sp>
        <p:nvSpPr>
          <p:cNvPr id="13" name="Rounded Rectangle 12"/>
          <p:cNvSpPr/>
          <p:nvPr/>
        </p:nvSpPr>
        <p:spPr>
          <a:xfrm>
            <a:off x="158388" y="3070768"/>
            <a:ext cx="540085" cy="2415096"/>
          </a:xfrm>
          <a:prstGeom prst="roundRect">
            <a:avLst/>
          </a:prstGeom>
          <a:solidFill>
            <a:schemeClr val="tx1">
              <a:lumMod val="10000"/>
              <a:lumOff val="90000"/>
            </a:schemeClr>
          </a:solidFill>
          <a:ln w="57150">
            <a:solidFill>
              <a:srgbClr val="5D2D2D"/>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CA" sz="2400" dirty="0" smtClean="0">
                <a:ln w="28575">
                  <a:solidFill>
                    <a:srgbClr val="5D2D2D"/>
                  </a:solidFill>
                </a:ln>
                <a:solidFill>
                  <a:srgbClr val="5D2D2D"/>
                </a:solidFill>
                <a:latin typeface="Arial Rounded MT Bold" pitchFamily="34" charset="0"/>
              </a:rPr>
              <a:t>REV</a:t>
            </a:r>
            <a:br>
              <a:rPr lang="en-CA" sz="2400" dirty="0" smtClean="0">
                <a:ln w="28575">
                  <a:solidFill>
                    <a:srgbClr val="5D2D2D"/>
                  </a:solidFill>
                </a:ln>
                <a:solidFill>
                  <a:srgbClr val="5D2D2D"/>
                </a:solidFill>
                <a:latin typeface="Arial Rounded MT Bold" pitchFamily="34" charset="0"/>
              </a:rPr>
            </a:br>
            <a:r>
              <a:rPr lang="en-CA" sz="2400" dirty="0" smtClean="0">
                <a:ln w="28575">
                  <a:solidFill>
                    <a:srgbClr val="5D2D2D"/>
                  </a:solidFill>
                </a:ln>
                <a:solidFill>
                  <a:srgbClr val="5D2D2D"/>
                </a:solidFill>
                <a:latin typeface="Arial Rounded MT Bold" pitchFamily="34" charset="0"/>
              </a:rPr>
              <a:t>I</a:t>
            </a:r>
            <a:br>
              <a:rPr lang="en-CA" sz="2400" dirty="0" smtClean="0">
                <a:ln w="28575">
                  <a:solidFill>
                    <a:srgbClr val="5D2D2D"/>
                  </a:solidFill>
                </a:ln>
                <a:solidFill>
                  <a:srgbClr val="5D2D2D"/>
                </a:solidFill>
                <a:latin typeface="Arial Rounded MT Bold" pitchFamily="34" charset="0"/>
              </a:rPr>
            </a:br>
            <a:r>
              <a:rPr lang="en-CA" sz="2400" dirty="0" smtClean="0">
                <a:ln w="28575">
                  <a:solidFill>
                    <a:srgbClr val="5D2D2D"/>
                  </a:solidFill>
                </a:ln>
                <a:solidFill>
                  <a:srgbClr val="5D2D2D"/>
                </a:solidFill>
                <a:latin typeface="Arial Rounded MT Bold" pitchFamily="34" charset="0"/>
              </a:rPr>
              <a:t>EW</a:t>
            </a:r>
            <a:endParaRPr lang="en-CA" sz="2400" dirty="0">
              <a:ln w="28575">
                <a:solidFill>
                  <a:srgbClr val="5D2D2D"/>
                </a:solidFill>
              </a:ln>
              <a:solidFill>
                <a:srgbClr val="5D2D2D"/>
              </a:solidFill>
              <a:latin typeface="Arial Rounded MT Bold" pitchFamily="34" charset="0"/>
            </a:endParaRPr>
          </a:p>
        </p:txBody>
      </p:sp>
      <p:sp>
        <p:nvSpPr>
          <p:cNvPr id="14" name="Notched Right Arrow 13"/>
          <p:cNvSpPr/>
          <p:nvPr/>
        </p:nvSpPr>
        <p:spPr>
          <a:xfrm rot="8979916">
            <a:off x="4912268" y="1357599"/>
            <a:ext cx="4079646" cy="1187841"/>
          </a:xfrm>
          <a:prstGeom prst="notchedRightArrow">
            <a:avLst>
              <a:gd name="adj1" fmla="val 50000"/>
              <a:gd name="adj2" fmla="val 125331"/>
            </a:avLst>
          </a:prstGeom>
          <a:solidFill>
            <a:srgbClr val="FF99FF">
              <a:alpha val="37000"/>
            </a:srgbClr>
          </a:solidFill>
          <a:ln w="28575">
            <a:solidFill>
              <a:srgbClr val="0000FF"/>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Tree>
    <p:extLst>
      <p:ext uri="{BB962C8B-B14F-4D97-AF65-F5344CB8AC3E}">
        <p14:creationId xmlns:p14="http://schemas.microsoft.com/office/powerpoint/2010/main" val="4293670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1500"/>
                                        <p:tgtEl>
                                          <p:spTgt spid="13"/>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anim calcmode="lin" valueType="num">
                                      <p:cBhvr>
                                        <p:cTn id="11" dur="1000" fill="hold"/>
                                        <p:tgtEl>
                                          <p:spTgt spid="7"/>
                                        </p:tgtEl>
                                        <p:attrNameLst>
                                          <p:attrName>ppt_x</p:attrName>
                                        </p:attrNameLst>
                                      </p:cBhvr>
                                      <p:tavLst>
                                        <p:tav tm="0">
                                          <p:val>
                                            <p:strVal val="#ppt_x"/>
                                          </p:val>
                                        </p:tav>
                                        <p:tav tm="100000">
                                          <p:val>
                                            <p:strVal val="#ppt_x"/>
                                          </p:val>
                                        </p:tav>
                                      </p:tavLst>
                                    </p:anim>
                                    <p:anim calcmode="lin" valueType="num">
                                      <p:cBhvr>
                                        <p:cTn id="12" dur="1000" fill="hold"/>
                                        <p:tgtEl>
                                          <p:spTgt spid="7"/>
                                        </p:tgtEl>
                                        <p:attrNameLst>
                                          <p:attrName>ppt_y</p:attrName>
                                        </p:attrNameLst>
                                      </p:cBhvr>
                                      <p:tavLst>
                                        <p:tav tm="0">
                                          <p:val>
                                            <p:strVal val="#ppt_y-.1"/>
                                          </p:val>
                                        </p:tav>
                                        <p:tav tm="100000">
                                          <p:val>
                                            <p:strVal val="#ppt_y"/>
                                          </p:val>
                                        </p:tav>
                                      </p:tavLst>
                                    </p:anim>
                                  </p:childTnLst>
                                </p:cTn>
                              </p:par>
                            </p:childTnLst>
                          </p:cTn>
                        </p:par>
                        <p:par>
                          <p:cTn id="13" fill="hold">
                            <p:stCondLst>
                              <p:cond delay="1500"/>
                            </p:stCondLst>
                            <p:childTnLst>
                              <p:par>
                                <p:cTn id="14" presetID="47" presetClass="entr" presetSubtype="0" fill="hold" grpId="0" nodeType="afterEffect">
                                  <p:stCondLst>
                                    <p:cond delay="50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500"/>
                                        <p:tgtEl>
                                          <p:spTgt spid="6"/>
                                        </p:tgtEl>
                                      </p:cBhvr>
                                    </p:animEffect>
                                    <p:anim calcmode="lin" valueType="num">
                                      <p:cBhvr>
                                        <p:cTn id="17" dur="1500" fill="hold"/>
                                        <p:tgtEl>
                                          <p:spTgt spid="6"/>
                                        </p:tgtEl>
                                        <p:attrNameLst>
                                          <p:attrName>ppt_x</p:attrName>
                                        </p:attrNameLst>
                                      </p:cBhvr>
                                      <p:tavLst>
                                        <p:tav tm="0">
                                          <p:val>
                                            <p:strVal val="#ppt_x"/>
                                          </p:val>
                                        </p:tav>
                                        <p:tav tm="100000">
                                          <p:val>
                                            <p:strVal val="#ppt_x"/>
                                          </p:val>
                                        </p:tav>
                                      </p:tavLst>
                                    </p:anim>
                                    <p:anim calcmode="lin" valueType="num">
                                      <p:cBhvr>
                                        <p:cTn id="18" dur="1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1" presetClass="entr" presetSubtype="0"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par>
                          <p:cTn id="29" fill="hold">
                            <p:stCondLst>
                              <p:cond delay="1000"/>
                            </p:stCondLst>
                            <p:childTnLst>
                              <p:par>
                                <p:cTn id="30" presetID="8" presetClass="emph" presetSubtype="0" repeatCount="3000" fill="hold" grpId="1" nodeType="afterEffect">
                                  <p:stCondLst>
                                    <p:cond delay="0"/>
                                  </p:stCondLst>
                                  <p:childTnLst>
                                    <p:animRot by="21600000">
                                      <p:cBhvr>
                                        <p:cTn id="31" dur="500" fill="hold"/>
                                        <p:tgtEl>
                                          <p:spTgt spid="14"/>
                                        </p:tgtEl>
                                        <p:attrNameLst>
                                          <p:attrName>r</p:attrName>
                                        </p:attrNameLst>
                                      </p:cBhvr>
                                    </p:animRot>
                                  </p:childTnLst>
                                </p:cTn>
                              </p:par>
                            </p:childTnLst>
                          </p:cTn>
                        </p:par>
                        <p:par>
                          <p:cTn id="32" fill="hold">
                            <p:stCondLst>
                              <p:cond delay="2500"/>
                            </p:stCondLst>
                            <p:childTnLst>
                              <p:par>
                                <p:cTn id="33" presetID="53" presetClass="entr" presetSubtype="16"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p:cTn id="35" dur="1500" fill="hold"/>
                                        <p:tgtEl>
                                          <p:spTgt spid="11"/>
                                        </p:tgtEl>
                                        <p:attrNameLst>
                                          <p:attrName>ppt_w</p:attrName>
                                        </p:attrNameLst>
                                      </p:cBhvr>
                                      <p:tavLst>
                                        <p:tav tm="0">
                                          <p:val>
                                            <p:fltVal val="0"/>
                                          </p:val>
                                        </p:tav>
                                        <p:tav tm="100000">
                                          <p:val>
                                            <p:strVal val="#ppt_w"/>
                                          </p:val>
                                        </p:tav>
                                      </p:tavLst>
                                    </p:anim>
                                    <p:anim calcmode="lin" valueType="num">
                                      <p:cBhvr>
                                        <p:cTn id="36" dur="1500" fill="hold"/>
                                        <p:tgtEl>
                                          <p:spTgt spid="11"/>
                                        </p:tgtEl>
                                        <p:attrNameLst>
                                          <p:attrName>ppt_h</p:attrName>
                                        </p:attrNameLst>
                                      </p:cBhvr>
                                      <p:tavLst>
                                        <p:tav tm="0">
                                          <p:val>
                                            <p:fltVal val="0"/>
                                          </p:val>
                                        </p:tav>
                                        <p:tav tm="100000">
                                          <p:val>
                                            <p:strVal val="#ppt_h"/>
                                          </p:val>
                                        </p:tav>
                                      </p:tavLst>
                                    </p:anim>
                                    <p:animEffect transition="in" filter="fade">
                                      <p:cBhvr>
                                        <p:cTn id="37" dur="1500"/>
                                        <p:tgtEl>
                                          <p:spTgt spid="11"/>
                                        </p:tgtEl>
                                      </p:cBhvr>
                                    </p:animEffect>
                                  </p:childTnLst>
                                </p:cTn>
                              </p:par>
                            </p:childTnLst>
                          </p:cTn>
                        </p:par>
                        <p:par>
                          <p:cTn id="38" fill="hold">
                            <p:stCondLst>
                              <p:cond delay="4000"/>
                            </p:stCondLst>
                            <p:childTnLst>
                              <p:par>
                                <p:cTn id="39" presetID="47" presetClass="entr" presetSubtype="0" fill="hold" grpId="0" nodeType="after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1250"/>
                                        <p:tgtEl>
                                          <p:spTgt spid="9"/>
                                        </p:tgtEl>
                                      </p:cBhvr>
                                    </p:animEffect>
                                    <p:anim calcmode="lin" valueType="num">
                                      <p:cBhvr>
                                        <p:cTn id="42" dur="1250" fill="hold"/>
                                        <p:tgtEl>
                                          <p:spTgt spid="9"/>
                                        </p:tgtEl>
                                        <p:attrNameLst>
                                          <p:attrName>ppt_x</p:attrName>
                                        </p:attrNameLst>
                                      </p:cBhvr>
                                      <p:tavLst>
                                        <p:tav tm="0">
                                          <p:val>
                                            <p:strVal val="#ppt_x"/>
                                          </p:val>
                                        </p:tav>
                                        <p:tav tm="100000">
                                          <p:val>
                                            <p:strVal val="#ppt_x"/>
                                          </p:val>
                                        </p:tav>
                                      </p:tavLst>
                                    </p:anim>
                                    <p:anim calcmode="lin" valueType="num">
                                      <p:cBhvr>
                                        <p:cTn id="43" dur="125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5" presetClass="entr" presetSubtype="10" fill="hold" grpId="0"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checkerboard(across)">
                                      <p:cBhvr>
                                        <p:cTn id="48" dur="750"/>
                                        <p:tgtEl>
                                          <p:spTgt spid="10"/>
                                        </p:tgtEl>
                                      </p:cBhvr>
                                    </p:animEffect>
                                  </p:childTnLst>
                                </p:cTn>
                              </p:par>
                            </p:childTnLst>
                          </p:cTn>
                        </p:par>
                      </p:childTnLst>
                    </p:cTn>
                  </p:par>
                  <p:par>
                    <p:cTn id="49" fill="hold">
                      <p:stCondLst>
                        <p:cond delay="indefinite"/>
                      </p:stCondLst>
                      <p:childTnLst>
                        <p:par>
                          <p:cTn id="50" fill="hold">
                            <p:stCondLst>
                              <p:cond delay="0"/>
                            </p:stCondLst>
                            <p:childTnLst>
                              <p:par>
                                <p:cTn id="51" presetID="47" presetClass="entr" presetSubtype="0"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1000"/>
                                        <p:tgtEl>
                                          <p:spTgt spid="12"/>
                                        </p:tgtEl>
                                      </p:cBhvr>
                                    </p:animEffect>
                                    <p:anim calcmode="lin" valueType="num">
                                      <p:cBhvr>
                                        <p:cTn id="54" dur="1000" fill="hold"/>
                                        <p:tgtEl>
                                          <p:spTgt spid="12"/>
                                        </p:tgtEl>
                                        <p:attrNameLst>
                                          <p:attrName>ppt_x</p:attrName>
                                        </p:attrNameLst>
                                      </p:cBhvr>
                                      <p:tavLst>
                                        <p:tav tm="0">
                                          <p:val>
                                            <p:strVal val="#ppt_x"/>
                                          </p:val>
                                        </p:tav>
                                        <p:tav tm="100000">
                                          <p:val>
                                            <p:strVal val="#ppt_x"/>
                                          </p:val>
                                        </p:tav>
                                      </p:tavLst>
                                    </p:anim>
                                    <p:anim calcmode="lin" valueType="num">
                                      <p:cBhvr>
                                        <p:cTn id="5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2" grpId="0" animBg="1"/>
      <p:bldP spid="13" grpId="0" animBg="1"/>
      <p:bldP spid="14" grpId="0" animBg="1"/>
      <p:bldP spid="14"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47000">
              <a:srgbClr val="80B8E0"/>
            </a:gs>
            <a:gs pos="2000">
              <a:srgbClr val="0070C0">
                <a:alpha val="26000"/>
              </a:srgbClr>
            </a:gs>
            <a:gs pos="50000">
              <a:schemeClr val="bg1">
                <a:alpha val="65000"/>
              </a:schemeClr>
            </a:gs>
            <a:gs pos="53000">
              <a:srgbClr val="BA5306">
                <a:alpha val="49804"/>
              </a:srgbClr>
            </a:gs>
            <a:gs pos="98000">
              <a:srgbClr val="632C03">
                <a:alpha val="50000"/>
              </a:srgbClr>
            </a:gs>
          </a:gsLst>
          <a:lin ang="0" scaled="1"/>
        </a:gradFill>
        <a:effectLst/>
      </p:bgPr>
    </p:bg>
    <p:spTree>
      <p:nvGrpSpPr>
        <p:cNvPr id="1" name=""/>
        <p:cNvGrpSpPr/>
        <p:nvPr/>
      </p:nvGrpSpPr>
      <p:grpSpPr>
        <a:xfrm>
          <a:off x="0" y="0"/>
          <a:ext cx="0" cy="0"/>
          <a:chOff x="0" y="0"/>
          <a:chExt cx="0" cy="0"/>
        </a:xfrm>
      </p:grpSpPr>
      <p:sp>
        <p:nvSpPr>
          <p:cNvPr id="2" name="Slide Number Placeholder 4"/>
          <p:cNvSpPr>
            <a:spLocks noGrp="1"/>
          </p:cNvSpPr>
          <p:nvPr>
            <p:ph type="sldNum" sz="quarter" idx="12"/>
          </p:nvPr>
        </p:nvSpPr>
        <p:spPr>
          <a:xfrm>
            <a:off x="9339665" y="6499956"/>
            <a:ext cx="2844059" cy="365125"/>
          </a:xfrm>
        </p:spPr>
        <p:txBody>
          <a:bodyPr/>
          <a:lstStyle/>
          <a:p>
            <a:fld id="{81FEFA0A-2F20-4B60-98C6-5FFDA469AA1C}" type="slidenum">
              <a:rPr lang="en-US" sz="1200" b="1" smtClean="0">
                <a:solidFill>
                  <a:schemeClr val="tx2"/>
                </a:solidFill>
              </a:rPr>
              <a:pPr/>
              <a:t>24</a:t>
            </a:fld>
            <a:endParaRPr lang="en-US" sz="1200" b="1" dirty="0">
              <a:solidFill>
                <a:schemeClr val="tx2"/>
              </a:solidFill>
            </a:endParaRPr>
          </a:p>
        </p:txBody>
      </p:sp>
      <p:sp>
        <p:nvSpPr>
          <p:cNvPr id="3" name="Content Placeholder 5"/>
          <p:cNvSpPr txBox="1">
            <a:spLocks/>
          </p:cNvSpPr>
          <p:nvPr/>
        </p:nvSpPr>
        <p:spPr>
          <a:xfrm>
            <a:off x="261764" y="43742"/>
            <a:ext cx="11665295" cy="604846"/>
          </a:xfrm>
          <a:prstGeom prst="rect">
            <a:avLst/>
          </a:prstGeom>
          <a:noFill/>
          <a:ln w="38100" cap="flat" cmpd="sng" algn="ctr">
            <a:noFill/>
            <a:prstDash val="solid"/>
          </a:ln>
          <a:effectLst/>
          <a:scene3d>
            <a:camera prst="orthographicFront"/>
            <a:lightRig rig="threePt" dir="t"/>
          </a:scene3d>
          <a:sp3d>
            <a:bevelT w="114300" prst="artDeco"/>
          </a:sp3d>
        </p:spPr>
        <p:txBody>
          <a:bodyPr rot="0" spcFirstLastPara="0" vert="horz" wrap="square" lIns="91440" tIns="45720" rIns="91440" bIns="45720" numCol="1" spcCol="0" rtlCol="0" fromWordArt="0" anchor="ctr" anchorCtr="0" forceAA="0" compatLnSpc="1">
            <a:prstTxWarp prst="textNoShape">
              <a:avLst/>
            </a:prstTxWarp>
            <a:noAutofit/>
            <a:sp3d extrusionH="57150">
              <a:bevelT w="38100" h="38100"/>
            </a:sp3d>
          </a:bodyPr>
          <a:lstStyle>
            <a:lvl1pPr marL="223838" indent="-228600" algn="l" defTabSz="914400" rtl="0" eaLnBrk="1" latinLnBrk="0" hangingPunct="1">
              <a:lnSpc>
                <a:spcPct val="90000"/>
              </a:lnSpc>
              <a:spcBef>
                <a:spcPts val="1600"/>
              </a:spcBef>
              <a:buFont typeface="Arial" pitchFamily="34" charset="0"/>
              <a:buChar char="•"/>
              <a:defRPr sz="2400" kern="1200">
                <a:solidFill>
                  <a:schemeClr val="tx1"/>
                </a:solidFill>
                <a:latin typeface="Arial" pitchFamily="34" charset="0"/>
                <a:ea typeface="+mn-ea"/>
                <a:cs typeface="Arial" pitchFamily="34" charset="0"/>
              </a:defRPr>
            </a:lvl1pPr>
            <a:lvl2pPr marL="502920" indent="-228600" algn="l" defTabSz="914400" rtl="0" eaLnBrk="1" latinLnBrk="0" hangingPunct="1">
              <a:lnSpc>
                <a:spcPct val="90000"/>
              </a:lnSpc>
              <a:spcBef>
                <a:spcPts val="600"/>
              </a:spcBef>
              <a:buFont typeface="Euphemia" pitchFamily="34" charset="0"/>
              <a:buChar char="–"/>
              <a:defRPr sz="2000" kern="1200">
                <a:solidFill>
                  <a:schemeClr val="tx1"/>
                </a:solidFill>
                <a:latin typeface="Arial" pitchFamily="34" charset="0"/>
                <a:ea typeface="+mn-ea"/>
                <a:cs typeface="Arial" pitchFamily="34" charset="0"/>
              </a:defRPr>
            </a:lvl2pPr>
            <a:lvl3pPr marL="777240" indent="-228600" algn="l" defTabSz="914400" rtl="0" eaLnBrk="1" latinLnBrk="0" hangingPunct="1">
              <a:lnSpc>
                <a:spcPct val="90000"/>
              </a:lnSpc>
              <a:spcBef>
                <a:spcPts val="600"/>
              </a:spcBef>
              <a:buFont typeface="Euphemia" pitchFamily="34" charset="0"/>
              <a:buChar char="–"/>
              <a:defRPr sz="1800" kern="1200">
                <a:solidFill>
                  <a:schemeClr val="tx1"/>
                </a:solidFill>
                <a:latin typeface="Arial" pitchFamily="34" charset="0"/>
                <a:ea typeface="+mn-ea"/>
                <a:cs typeface="Arial" pitchFamily="34" charset="0"/>
              </a:defRPr>
            </a:lvl3pPr>
            <a:lvl4pPr marL="1051560" indent="-228600" algn="l" defTabSz="914400" rtl="0" eaLnBrk="1" latinLnBrk="0" hangingPunct="1">
              <a:lnSpc>
                <a:spcPct val="90000"/>
              </a:lnSpc>
              <a:spcBef>
                <a:spcPts val="600"/>
              </a:spcBef>
              <a:buFont typeface="Euphemia" pitchFamily="34" charset="0"/>
              <a:buChar char="–"/>
              <a:defRPr sz="1600" kern="1200">
                <a:solidFill>
                  <a:schemeClr val="tx1"/>
                </a:solidFill>
                <a:latin typeface="Arial" pitchFamily="34" charset="0"/>
                <a:ea typeface="+mn-ea"/>
                <a:cs typeface="Arial" pitchFamily="34" charset="0"/>
              </a:defRPr>
            </a:lvl4pPr>
            <a:lvl5pPr marL="1325880" indent="-228600" algn="l" defTabSz="914400" rtl="0" eaLnBrk="1" latinLnBrk="0" hangingPunct="1">
              <a:lnSpc>
                <a:spcPct val="90000"/>
              </a:lnSpc>
              <a:spcBef>
                <a:spcPts val="600"/>
              </a:spcBef>
              <a:buFont typeface="Euphemia" pitchFamily="34" charset="0"/>
              <a:buChar char="–"/>
              <a:defRPr sz="1600" kern="1200">
                <a:solidFill>
                  <a:schemeClr val="tx1"/>
                </a:solidFill>
                <a:latin typeface="Arial" pitchFamily="34" charset="0"/>
                <a:ea typeface="+mn-ea"/>
                <a:cs typeface="Arial" pitchFamily="34" charset="0"/>
              </a:defRPr>
            </a:lvl5pPr>
            <a:lvl6pPr marL="160020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6pPr>
            <a:lvl7pPr marL="187452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7pPr>
            <a:lvl8pPr marL="214884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8pPr>
            <a:lvl9pPr marL="242316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9pPr>
          </a:lstStyle>
          <a:p>
            <a:pPr marL="0" indent="0" algn="ctr">
              <a:spcBef>
                <a:spcPts val="0"/>
              </a:spcBef>
              <a:spcAft>
                <a:spcPts val="1000"/>
              </a:spcAft>
              <a:buFont typeface="Arial" pitchFamily="34" charset="0"/>
              <a:buNone/>
            </a:pPr>
            <a:r>
              <a:rPr lang="en-US" sz="3200" b="1" dirty="0" smtClean="0">
                <a:solidFill>
                  <a:schemeClr val="bg1">
                    <a:lumMod val="95000"/>
                  </a:schemeClr>
                </a:solidFill>
                <a:latin typeface="Comic Sans MS" pitchFamily="66" charset="0"/>
                <a:ea typeface="Calibri"/>
                <a:cs typeface="Calibri"/>
              </a:rPr>
              <a:t>Only one set of calendars demonstrate the </a:t>
            </a:r>
            <a:r>
              <a:rPr lang="en-US" b="1" dirty="0" smtClean="0">
                <a:solidFill>
                  <a:srgbClr val="874141"/>
                </a:solidFill>
                <a:effectLst>
                  <a:glow rad="127000">
                    <a:srgbClr val="FFFF00"/>
                  </a:glow>
                </a:effectLst>
                <a:latin typeface="Comic Sans MS" pitchFamily="66" charset="0"/>
                <a:ea typeface="Calibri"/>
                <a:cs typeface="Calibri"/>
              </a:rPr>
              <a:t>SAME DAY</a:t>
            </a:r>
            <a:r>
              <a:rPr lang="en-US" sz="3200" b="1" dirty="0" smtClean="0">
                <a:solidFill>
                  <a:srgbClr val="874141"/>
                </a:solidFill>
                <a:effectLst>
                  <a:glow rad="127000">
                    <a:srgbClr val="FFFF00"/>
                  </a:glow>
                </a:effectLst>
                <a:latin typeface="Comic Sans MS" pitchFamily="66" charset="0"/>
                <a:ea typeface="Calibri"/>
                <a:cs typeface="Calibri"/>
              </a:rPr>
              <a:t>!</a:t>
            </a:r>
            <a:r>
              <a:rPr lang="en-US" sz="3200" b="1" dirty="0" smtClean="0">
                <a:solidFill>
                  <a:srgbClr val="008080"/>
                </a:solidFill>
                <a:latin typeface="Comic Sans MS" pitchFamily="66" charset="0"/>
                <a:ea typeface="Calibri"/>
                <a:cs typeface="Calibri"/>
              </a:rPr>
              <a:t> </a:t>
            </a:r>
            <a:endParaRPr lang="en-US" sz="3600" b="1" dirty="0" smtClean="0">
              <a:solidFill>
                <a:schemeClr val="bg2">
                  <a:lumMod val="25000"/>
                </a:schemeClr>
              </a:solidFill>
              <a:effectLst>
                <a:outerShdw blurRad="69850" dist="43180" dir="5400000" sx="0" sy="0">
                  <a:srgbClr val="000000">
                    <a:alpha val="65000"/>
                  </a:srgbClr>
                </a:outerShdw>
              </a:effectLst>
              <a:latin typeface="Comic Sans MS" pitchFamily="66" charset="0"/>
              <a:ea typeface="Calibri"/>
              <a:cs typeface="Calibri"/>
            </a:endParaRPr>
          </a:p>
        </p:txBody>
      </p:sp>
      <p:pic>
        <p:nvPicPr>
          <p:cNvPr id="4" name="Picture 3" descr="C:\Users\Rae\Desktop\Month 1 - Leaving Egyp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772" y="590713"/>
            <a:ext cx="5688632" cy="3053689"/>
          </a:xfrm>
          <a:prstGeom prst="rect">
            <a:avLst/>
          </a:prstGeom>
          <a:noFill/>
          <a:ln w="76200">
            <a:solidFill>
              <a:srgbClr val="7030A0"/>
            </a:solidFill>
          </a:ln>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5" name="Picture 5" descr="C:\Users\Rae\Desktop\Month 3 entering sina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772" y="3873169"/>
            <a:ext cx="5688631" cy="2597413"/>
          </a:xfrm>
          <a:prstGeom prst="rect">
            <a:avLst/>
          </a:prstGeom>
          <a:noFill/>
          <a:ln w="76200">
            <a:solidFill>
              <a:srgbClr val="7030A0"/>
            </a:solidFill>
          </a:ln>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6" name="Picture 3" descr="C:\Users\Rae\Desktop\Month 1 - Leaving Egyp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0436" y="588775"/>
            <a:ext cx="5688632" cy="3053689"/>
          </a:xfrm>
          <a:prstGeom prst="rect">
            <a:avLst/>
          </a:prstGeom>
          <a:noFill/>
          <a:ln w="76200">
            <a:solidFill>
              <a:srgbClr val="FF9933"/>
            </a:solidFill>
          </a:ln>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7" name="Picture 5" descr="C:\Users\Rae\Desktop\Month 3 entering sina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0436" y="3881391"/>
            <a:ext cx="5688631" cy="2597413"/>
          </a:xfrm>
          <a:prstGeom prst="rect">
            <a:avLst/>
          </a:prstGeom>
          <a:noFill/>
          <a:ln w="76200">
            <a:solidFill>
              <a:srgbClr val="FF9933"/>
            </a:solidFill>
          </a:ln>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8" name="Rectangle 7"/>
          <p:cNvSpPr/>
          <p:nvPr/>
        </p:nvSpPr>
        <p:spPr>
          <a:xfrm>
            <a:off x="2799824" y="1997567"/>
            <a:ext cx="792088" cy="625212"/>
          </a:xfrm>
          <a:prstGeom prst="rect">
            <a:avLst/>
          </a:prstGeom>
          <a:noFill/>
          <a:ln w="76200">
            <a:solidFill>
              <a:srgbClr val="7030A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p:cNvSpPr/>
          <p:nvPr/>
        </p:nvSpPr>
        <p:spPr>
          <a:xfrm>
            <a:off x="8750411" y="1997567"/>
            <a:ext cx="344800" cy="227853"/>
          </a:xfrm>
          <a:prstGeom prst="rect">
            <a:avLst/>
          </a:prstGeom>
          <a:noFill/>
          <a:ln w="57150">
            <a:solidFill>
              <a:schemeClr val="accent2">
                <a:lumMod val="50000"/>
              </a:schemeClr>
            </a:solidFill>
          </a:ln>
          <a:effectLst>
            <a:glow rad="50800">
              <a:srgbClr val="00FF00"/>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w="19050">
                <a:solidFill>
                  <a:schemeClr val="tx1"/>
                </a:solidFill>
              </a:ln>
            </a:endParaRPr>
          </a:p>
        </p:txBody>
      </p:sp>
      <p:pic>
        <p:nvPicPr>
          <p:cNvPr id="10" name="Picture 7" descr="F:\Art on Desktop - 1\All white man clip art\3d white people\white man 320 binoculars purple clipart_14.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67" b="100000" l="2813" r="100000"/>
                    </a14:imgEffect>
                  </a14:imgLayer>
                </a14:imgProps>
              </a:ext>
              <a:ext uri="{28A0092B-C50C-407E-A947-70E740481C1C}">
                <a14:useLocalDpi xmlns:a14="http://schemas.microsoft.com/office/drawing/2010/main" val="0"/>
              </a:ext>
            </a:extLst>
          </a:blip>
          <a:srcRect/>
          <a:stretch>
            <a:fillRect/>
          </a:stretch>
        </p:blipFill>
        <p:spPr bwMode="auto">
          <a:xfrm>
            <a:off x="5098975" y="2335035"/>
            <a:ext cx="2219573" cy="3121274"/>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2797284" y="4331646"/>
            <a:ext cx="792088" cy="777596"/>
          </a:xfrm>
          <a:prstGeom prst="rect">
            <a:avLst/>
          </a:prstGeom>
          <a:noFill/>
          <a:ln w="76200">
            <a:solidFill>
              <a:srgbClr val="7030A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Up-Down Arrow 12"/>
          <p:cNvSpPr/>
          <p:nvPr/>
        </p:nvSpPr>
        <p:spPr>
          <a:xfrm>
            <a:off x="2895037" y="2707844"/>
            <a:ext cx="600482" cy="1538736"/>
          </a:xfrm>
          <a:prstGeom prst="upDownArrow">
            <a:avLst/>
          </a:prstGeom>
          <a:solidFill>
            <a:srgbClr val="FFFFCC">
              <a:alpha val="64000"/>
            </a:srgbClr>
          </a:solidFill>
          <a:ln w="57150">
            <a:solidFill>
              <a:srgbClr val="7030A0"/>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Rounded Rectangle 13"/>
          <p:cNvSpPr/>
          <p:nvPr/>
        </p:nvSpPr>
        <p:spPr>
          <a:xfrm>
            <a:off x="5091775" y="6442007"/>
            <a:ext cx="2143780" cy="323501"/>
          </a:xfrm>
          <a:prstGeom prst="roundRect">
            <a:avLst/>
          </a:prstGeom>
          <a:solidFill>
            <a:srgbClr val="BCFFDE"/>
          </a:solidFill>
          <a:ln w="57150">
            <a:solidFill>
              <a:srgbClr val="0070C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CA" sz="3200" spc="300" dirty="0" smtClean="0">
                <a:ln w="28575">
                  <a:solidFill>
                    <a:srgbClr val="0000FF"/>
                  </a:solidFill>
                </a:ln>
                <a:solidFill>
                  <a:srgbClr val="00FF00"/>
                </a:solidFill>
                <a:latin typeface="Arial Rounded MT Bold" pitchFamily="34" charset="0"/>
              </a:rPr>
              <a:t>REVIEW</a:t>
            </a:r>
            <a:endParaRPr lang="en-CA" sz="3200" spc="300" dirty="0">
              <a:ln w="28575">
                <a:solidFill>
                  <a:srgbClr val="0000FF"/>
                </a:solidFill>
              </a:ln>
              <a:solidFill>
                <a:srgbClr val="00FF00"/>
              </a:solidFill>
              <a:latin typeface="Arial Rounded MT Bold" pitchFamily="34" charset="0"/>
            </a:endParaRPr>
          </a:p>
        </p:txBody>
      </p:sp>
      <p:grpSp>
        <p:nvGrpSpPr>
          <p:cNvPr id="15" name="Group 14"/>
          <p:cNvGrpSpPr/>
          <p:nvPr/>
        </p:nvGrpSpPr>
        <p:grpSpPr>
          <a:xfrm>
            <a:off x="690108" y="4583725"/>
            <a:ext cx="1721930" cy="2008572"/>
            <a:chOff x="0" y="4927035"/>
            <a:chExt cx="1721930" cy="2008572"/>
          </a:xfrm>
        </p:grpSpPr>
        <p:sp>
          <p:nvSpPr>
            <p:cNvPr id="16" name="Oval 15"/>
            <p:cNvSpPr/>
            <p:nvPr/>
          </p:nvSpPr>
          <p:spPr>
            <a:xfrm>
              <a:off x="154169" y="5373216"/>
              <a:ext cx="1341891" cy="690811"/>
            </a:xfrm>
            <a:prstGeom prst="ellipse">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17" name="Group 16"/>
            <p:cNvGrpSpPr/>
            <p:nvPr/>
          </p:nvGrpSpPr>
          <p:grpSpPr>
            <a:xfrm>
              <a:off x="0" y="4927035"/>
              <a:ext cx="1721930" cy="2008572"/>
              <a:chOff x="7166834" y="211520"/>
              <a:chExt cx="2301891" cy="2709372"/>
            </a:xfrm>
          </p:grpSpPr>
          <p:pic>
            <p:nvPicPr>
              <p:cNvPr id="18" name="Picture 10" descr="C:\Users\Rae\Desktop\yellow face writing edit.pn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4000" b="89905" l="5157" r="95291"/>
                        </a14:imgEffect>
                      </a14:imgLayer>
                    </a14:imgProps>
                  </a:ext>
                  <a:ext uri="{28A0092B-C50C-407E-A947-70E740481C1C}">
                    <a14:useLocalDpi xmlns:a14="http://schemas.microsoft.com/office/drawing/2010/main" val="0"/>
                  </a:ext>
                </a:extLst>
              </a:blip>
              <a:srcRect/>
              <a:stretch>
                <a:fillRect/>
              </a:stretch>
            </p:blipFill>
            <p:spPr bwMode="auto">
              <a:xfrm>
                <a:off x="7166834" y="211520"/>
                <a:ext cx="2301891" cy="2709372"/>
              </a:xfrm>
              <a:prstGeom prst="rect">
                <a:avLst/>
              </a:prstGeom>
              <a:noFill/>
              <a:extLst>
                <a:ext uri="{909E8E84-426E-40DD-AFC4-6F175D3DCCD1}">
                  <a14:hiddenFill xmlns:a14="http://schemas.microsoft.com/office/drawing/2010/main">
                    <a:solidFill>
                      <a:srgbClr val="FFFFFF"/>
                    </a:solidFill>
                  </a14:hiddenFill>
                </a:ext>
              </a:extLst>
            </p:spPr>
          </p:pic>
          <p:sp>
            <p:nvSpPr>
              <p:cNvPr id="19" name="Freeform 18"/>
              <p:cNvSpPr/>
              <p:nvPr/>
            </p:nvSpPr>
            <p:spPr>
              <a:xfrm>
                <a:off x="8177564" y="2315984"/>
                <a:ext cx="711200" cy="223520"/>
              </a:xfrm>
              <a:custGeom>
                <a:avLst/>
                <a:gdLst>
                  <a:gd name="connsiteX0" fmla="*/ 40640 w 711200"/>
                  <a:gd name="connsiteY0" fmla="*/ 0 h 223520"/>
                  <a:gd name="connsiteX1" fmla="*/ 55880 w 711200"/>
                  <a:gd name="connsiteY1" fmla="*/ 25400 h 223520"/>
                  <a:gd name="connsiteX2" fmla="*/ 60960 w 711200"/>
                  <a:gd name="connsiteY2" fmla="*/ 40640 h 223520"/>
                  <a:gd name="connsiteX3" fmla="*/ 40640 w 711200"/>
                  <a:gd name="connsiteY3" fmla="*/ 45720 h 223520"/>
                  <a:gd name="connsiteX4" fmla="*/ 0 w 711200"/>
                  <a:gd name="connsiteY4" fmla="*/ 50800 h 223520"/>
                  <a:gd name="connsiteX5" fmla="*/ 15240 w 711200"/>
                  <a:gd name="connsiteY5" fmla="*/ 60960 h 223520"/>
                  <a:gd name="connsiteX6" fmla="*/ 50800 w 711200"/>
                  <a:gd name="connsiteY6" fmla="*/ 71120 h 223520"/>
                  <a:gd name="connsiteX7" fmla="*/ 66040 w 711200"/>
                  <a:gd name="connsiteY7" fmla="*/ 81280 h 223520"/>
                  <a:gd name="connsiteX8" fmla="*/ 147320 w 711200"/>
                  <a:gd name="connsiteY8" fmla="*/ 101600 h 223520"/>
                  <a:gd name="connsiteX9" fmla="*/ 187960 w 711200"/>
                  <a:gd name="connsiteY9" fmla="*/ 106680 h 223520"/>
                  <a:gd name="connsiteX10" fmla="*/ 279400 w 711200"/>
                  <a:gd name="connsiteY10" fmla="*/ 121920 h 223520"/>
                  <a:gd name="connsiteX11" fmla="*/ 279400 w 711200"/>
                  <a:gd name="connsiteY11" fmla="*/ 157480 h 223520"/>
                  <a:gd name="connsiteX12" fmla="*/ 248920 w 711200"/>
                  <a:gd name="connsiteY12" fmla="*/ 167640 h 223520"/>
                  <a:gd name="connsiteX13" fmla="*/ 233680 w 711200"/>
                  <a:gd name="connsiteY13" fmla="*/ 172720 h 223520"/>
                  <a:gd name="connsiteX14" fmla="*/ 238760 w 711200"/>
                  <a:gd name="connsiteY14" fmla="*/ 187960 h 223520"/>
                  <a:gd name="connsiteX15" fmla="*/ 279400 w 711200"/>
                  <a:gd name="connsiteY15" fmla="*/ 203200 h 223520"/>
                  <a:gd name="connsiteX16" fmla="*/ 325120 w 711200"/>
                  <a:gd name="connsiteY16" fmla="*/ 198120 h 223520"/>
                  <a:gd name="connsiteX17" fmla="*/ 340360 w 711200"/>
                  <a:gd name="connsiteY17" fmla="*/ 193040 h 223520"/>
                  <a:gd name="connsiteX18" fmla="*/ 375920 w 711200"/>
                  <a:gd name="connsiteY18" fmla="*/ 187960 h 223520"/>
                  <a:gd name="connsiteX19" fmla="*/ 391160 w 711200"/>
                  <a:gd name="connsiteY19" fmla="*/ 182880 h 223520"/>
                  <a:gd name="connsiteX20" fmla="*/ 411480 w 711200"/>
                  <a:gd name="connsiteY20" fmla="*/ 177800 h 223520"/>
                  <a:gd name="connsiteX21" fmla="*/ 441960 w 711200"/>
                  <a:gd name="connsiteY21" fmla="*/ 167640 h 223520"/>
                  <a:gd name="connsiteX22" fmla="*/ 574040 w 711200"/>
                  <a:gd name="connsiteY22" fmla="*/ 177800 h 223520"/>
                  <a:gd name="connsiteX23" fmla="*/ 604520 w 711200"/>
                  <a:gd name="connsiteY23" fmla="*/ 187960 h 223520"/>
                  <a:gd name="connsiteX24" fmla="*/ 655320 w 711200"/>
                  <a:gd name="connsiteY24" fmla="*/ 198120 h 223520"/>
                  <a:gd name="connsiteX25" fmla="*/ 675640 w 711200"/>
                  <a:gd name="connsiteY25" fmla="*/ 208280 h 223520"/>
                  <a:gd name="connsiteX26" fmla="*/ 711200 w 711200"/>
                  <a:gd name="connsiteY26" fmla="*/ 223520 h 22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11200" h="223520">
                    <a:moveTo>
                      <a:pt x="40640" y="0"/>
                    </a:moveTo>
                    <a:cubicBezTo>
                      <a:pt x="45720" y="8467"/>
                      <a:pt x="51464" y="16569"/>
                      <a:pt x="55880" y="25400"/>
                    </a:cubicBezTo>
                    <a:cubicBezTo>
                      <a:pt x="58275" y="30189"/>
                      <a:pt x="64173" y="36356"/>
                      <a:pt x="60960" y="40640"/>
                    </a:cubicBezTo>
                    <a:cubicBezTo>
                      <a:pt x="56771" y="46225"/>
                      <a:pt x="47527" y="44572"/>
                      <a:pt x="40640" y="45720"/>
                    </a:cubicBezTo>
                    <a:cubicBezTo>
                      <a:pt x="27174" y="47964"/>
                      <a:pt x="13547" y="49107"/>
                      <a:pt x="0" y="50800"/>
                    </a:cubicBezTo>
                    <a:cubicBezTo>
                      <a:pt x="5080" y="54187"/>
                      <a:pt x="9779" y="58230"/>
                      <a:pt x="15240" y="60960"/>
                    </a:cubicBezTo>
                    <a:cubicBezTo>
                      <a:pt x="22528" y="64604"/>
                      <a:pt x="44289" y="69492"/>
                      <a:pt x="50800" y="71120"/>
                    </a:cubicBezTo>
                    <a:cubicBezTo>
                      <a:pt x="55880" y="74507"/>
                      <a:pt x="60461" y="78800"/>
                      <a:pt x="66040" y="81280"/>
                    </a:cubicBezTo>
                    <a:cubicBezTo>
                      <a:pt x="87677" y="90896"/>
                      <a:pt x="126694" y="99022"/>
                      <a:pt x="147320" y="101600"/>
                    </a:cubicBezTo>
                    <a:cubicBezTo>
                      <a:pt x="160867" y="103293"/>
                      <a:pt x="174494" y="104436"/>
                      <a:pt x="187960" y="106680"/>
                    </a:cubicBezTo>
                    <a:cubicBezTo>
                      <a:pt x="303497" y="125936"/>
                      <a:pt x="181029" y="109624"/>
                      <a:pt x="279400" y="121920"/>
                    </a:cubicBezTo>
                    <a:cubicBezTo>
                      <a:pt x="282702" y="131825"/>
                      <a:pt x="290976" y="147558"/>
                      <a:pt x="279400" y="157480"/>
                    </a:cubicBezTo>
                    <a:cubicBezTo>
                      <a:pt x="271269" y="164450"/>
                      <a:pt x="259080" y="164253"/>
                      <a:pt x="248920" y="167640"/>
                    </a:cubicBezTo>
                    <a:lnTo>
                      <a:pt x="233680" y="172720"/>
                    </a:lnTo>
                    <a:cubicBezTo>
                      <a:pt x="235373" y="177800"/>
                      <a:pt x="235415" y="183779"/>
                      <a:pt x="238760" y="187960"/>
                    </a:cubicBezTo>
                    <a:cubicBezTo>
                      <a:pt x="248726" y="200418"/>
                      <a:pt x="265631" y="200446"/>
                      <a:pt x="279400" y="203200"/>
                    </a:cubicBezTo>
                    <a:cubicBezTo>
                      <a:pt x="294640" y="201507"/>
                      <a:pt x="309995" y="200641"/>
                      <a:pt x="325120" y="198120"/>
                    </a:cubicBezTo>
                    <a:cubicBezTo>
                      <a:pt x="330402" y="197240"/>
                      <a:pt x="335109" y="194090"/>
                      <a:pt x="340360" y="193040"/>
                    </a:cubicBezTo>
                    <a:cubicBezTo>
                      <a:pt x="352101" y="190692"/>
                      <a:pt x="364067" y="189653"/>
                      <a:pt x="375920" y="187960"/>
                    </a:cubicBezTo>
                    <a:cubicBezTo>
                      <a:pt x="381000" y="186267"/>
                      <a:pt x="386011" y="184351"/>
                      <a:pt x="391160" y="182880"/>
                    </a:cubicBezTo>
                    <a:cubicBezTo>
                      <a:pt x="397873" y="180962"/>
                      <a:pt x="404793" y="179806"/>
                      <a:pt x="411480" y="177800"/>
                    </a:cubicBezTo>
                    <a:cubicBezTo>
                      <a:pt x="421738" y="174723"/>
                      <a:pt x="441960" y="167640"/>
                      <a:pt x="441960" y="167640"/>
                    </a:cubicBezTo>
                    <a:cubicBezTo>
                      <a:pt x="460866" y="168635"/>
                      <a:pt x="539875" y="169916"/>
                      <a:pt x="574040" y="177800"/>
                    </a:cubicBezTo>
                    <a:cubicBezTo>
                      <a:pt x="584475" y="180208"/>
                      <a:pt x="594018" y="185860"/>
                      <a:pt x="604520" y="187960"/>
                    </a:cubicBezTo>
                    <a:lnTo>
                      <a:pt x="655320" y="198120"/>
                    </a:lnTo>
                    <a:cubicBezTo>
                      <a:pt x="662093" y="201507"/>
                      <a:pt x="668609" y="205468"/>
                      <a:pt x="675640" y="208280"/>
                    </a:cubicBezTo>
                    <a:cubicBezTo>
                      <a:pt x="712031" y="222836"/>
                      <a:pt x="697733" y="210053"/>
                      <a:pt x="711200" y="223520"/>
                    </a:cubicBezTo>
                  </a:path>
                </a:pathLst>
              </a:custGeom>
              <a:ln w="28575">
                <a:solidFill>
                  <a:srgbClr val="0070C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20" name="Rectangle 19"/>
          <p:cNvSpPr/>
          <p:nvPr/>
        </p:nvSpPr>
        <p:spPr>
          <a:xfrm>
            <a:off x="6426636" y="4320693"/>
            <a:ext cx="792088" cy="289927"/>
          </a:xfrm>
          <a:prstGeom prst="rect">
            <a:avLst/>
          </a:prstGeom>
          <a:noFill/>
          <a:ln w="76200">
            <a:solidFill>
              <a:schemeClr val="accent2">
                <a:lumMod val="50000"/>
              </a:schemeClr>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21" name="Straight Arrow Connector 20"/>
          <p:cNvCxnSpPr/>
          <p:nvPr/>
        </p:nvCxnSpPr>
        <p:spPr>
          <a:xfrm flipV="1">
            <a:off x="6531684" y="4717648"/>
            <a:ext cx="152946" cy="738662"/>
          </a:xfrm>
          <a:prstGeom prst="straightConnector1">
            <a:avLst/>
          </a:prstGeom>
          <a:ln w="76200">
            <a:solidFill>
              <a:srgbClr val="FC3520"/>
            </a:solidFill>
            <a:tailEnd type="triangle"/>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2820554" y="1052736"/>
            <a:ext cx="792088" cy="202153"/>
          </a:xfrm>
          <a:prstGeom prst="rect">
            <a:avLst/>
          </a:prstGeom>
          <a:noFill/>
          <a:ln w="19050">
            <a:solidFill>
              <a:srgbClr val="7030A0"/>
            </a:solidFill>
          </a:ln>
          <a:effectLst>
            <a:glow rad="76200">
              <a:srgbClr val="FFFF00"/>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3" name="Rounded Rectangular Callout 22"/>
          <p:cNvSpPr/>
          <p:nvPr/>
        </p:nvSpPr>
        <p:spPr>
          <a:xfrm>
            <a:off x="2186878" y="5710824"/>
            <a:ext cx="3741814" cy="612648"/>
          </a:xfrm>
          <a:prstGeom prst="wedgeRoundRectCallout">
            <a:avLst>
              <a:gd name="adj1" fmla="val -23322"/>
              <a:gd name="adj2" fmla="val -140651"/>
              <a:gd name="adj3" fmla="val 16667"/>
            </a:avLst>
          </a:prstGeom>
          <a:solidFill>
            <a:srgbClr val="7030A0"/>
          </a:solidFill>
          <a:ln>
            <a:solidFill>
              <a:srgbClr val="FF9933"/>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3600" b="1" dirty="0" smtClean="0">
                <a:solidFill>
                  <a:srgbClr val="FFFF00"/>
                </a:solidFill>
                <a:latin typeface="Comic Sans MS" pitchFamily="66" charset="0"/>
              </a:rPr>
              <a:t>The</a:t>
            </a:r>
            <a:r>
              <a:rPr lang="en-CA" sz="3600" dirty="0" smtClean="0">
                <a:solidFill>
                  <a:srgbClr val="FFFF00"/>
                </a:solidFill>
                <a:latin typeface="Comic Sans MS" pitchFamily="66" charset="0"/>
              </a:rPr>
              <a:t> </a:t>
            </a:r>
            <a:r>
              <a:rPr lang="en-CA" sz="3600" b="1" dirty="0" smtClean="0">
                <a:solidFill>
                  <a:srgbClr val="FFFF00"/>
                </a:solidFill>
                <a:latin typeface="Comic Sans MS" pitchFamily="66" charset="0"/>
              </a:rPr>
              <a:t>Same</a:t>
            </a:r>
            <a:r>
              <a:rPr lang="en-CA" sz="3600" dirty="0" smtClean="0">
                <a:solidFill>
                  <a:srgbClr val="FFFF00"/>
                </a:solidFill>
                <a:latin typeface="Comic Sans MS" pitchFamily="66" charset="0"/>
              </a:rPr>
              <a:t> </a:t>
            </a:r>
            <a:r>
              <a:rPr lang="en-CA" sz="3600" dirty="0" smtClean="0">
                <a:ln w="28575">
                  <a:solidFill>
                    <a:srgbClr val="0000FF"/>
                  </a:solidFill>
                </a:ln>
                <a:solidFill>
                  <a:srgbClr val="FFFF00"/>
                </a:solidFill>
                <a:effectLst>
                  <a:glow rad="127000">
                    <a:srgbClr val="5ED8E8"/>
                  </a:glow>
                </a:effectLst>
                <a:latin typeface="Comic Sans MS" pitchFamily="66" charset="0"/>
              </a:rPr>
              <a:t>D</a:t>
            </a:r>
            <a:r>
              <a:rPr lang="en-CA" sz="2800" dirty="0" smtClean="0">
                <a:ln w="28575">
                  <a:solidFill>
                    <a:srgbClr val="0000FF"/>
                  </a:solidFill>
                </a:ln>
                <a:solidFill>
                  <a:srgbClr val="FFFF00"/>
                </a:solidFill>
                <a:effectLst>
                  <a:glow rad="127000">
                    <a:srgbClr val="5ED8E8"/>
                  </a:glow>
                </a:effectLst>
                <a:latin typeface="Comic Sans MS" pitchFamily="66" charset="0"/>
              </a:rPr>
              <a:t>AY</a:t>
            </a:r>
            <a:r>
              <a:rPr lang="en-CA" sz="3600" dirty="0" smtClean="0">
                <a:ln w="28575">
                  <a:solidFill>
                    <a:srgbClr val="0000FF"/>
                  </a:solidFill>
                </a:ln>
                <a:solidFill>
                  <a:srgbClr val="FFFF00"/>
                </a:solidFill>
                <a:effectLst>
                  <a:glow rad="127000">
                    <a:srgbClr val="5ED8E8"/>
                  </a:glow>
                </a:effectLst>
                <a:latin typeface="Comic Sans MS" pitchFamily="66" charset="0"/>
              </a:rPr>
              <a:t>!</a:t>
            </a:r>
            <a:endParaRPr lang="en-CA" sz="3600" dirty="0">
              <a:ln w="28575">
                <a:solidFill>
                  <a:srgbClr val="0000FF"/>
                </a:solidFill>
              </a:ln>
              <a:solidFill>
                <a:srgbClr val="FFFF00"/>
              </a:solidFill>
              <a:effectLst>
                <a:glow rad="127000">
                  <a:srgbClr val="5ED8E8"/>
                </a:glow>
              </a:effectLst>
              <a:latin typeface="Comic Sans MS" pitchFamily="66" charset="0"/>
            </a:endParaRPr>
          </a:p>
        </p:txBody>
      </p:sp>
      <p:sp>
        <p:nvSpPr>
          <p:cNvPr id="24" name="Rectangle 23"/>
          <p:cNvSpPr/>
          <p:nvPr/>
        </p:nvSpPr>
        <p:spPr>
          <a:xfrm>
            <a:off x="6378739" y="5421539"/>
            <a:ext cx="305891" cy="289626"/>
          </a:xfrm>
          <a:prstGeom prst="rect">
            <a:avLst/>
          </a:prstGeom>
          <a:noFill/>
          <a:ln w="76200">
            <a:solidFill>
              <a:schemeClr val="accent2">
                <a:lumMod val="50000"/>
              </a:schemeClr>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5" name="Up-Down Arrow 24"/>
          <p:cNvSpPr/>
          <p:nvPr/>
        </p:nvSpPr>
        <p:spPr>
          <a:xfrm rot="1922009">
            <a:off x="7507152" y="1972452"/>
            <a:ext cx="484354" cy="3702646"/>
          </a:xfrm>
          <a:prstGeom prst="upDownArrow">
            <a:avLst>
              <a:gd name="adj1" fmla="val 42480"/>
              <a:gd name="adj2" fmla="val 124750"/>
            </a:avLst>
          </a:prstGeom>
          <a:solidFill>
            <a:srgbClr val="FFFFCC">
              <a:alpha val="64000"/>
            </a:srgbClr>
          </a:solidFill>
          <a:ln w="57150">
            <a:solidFill>
              <a:srgbClr val="FC3520"/>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26" name="Straight Arrow Connector 25"/>
          <p:cNvCxnSpPr/>
          <p:nvPr/>
        </p:nvCxnSpPr>
        <p:spPr>
          <a:xfrm>
            <a:off x="3142084" y="1277363"/>
            <a:ext cx="0" cy="654846"/>
          </a:xfrm>
          <a:prstGeom prst="straightConnector1">
            <a:avLst/>
          </a:prstGeom>
          <a:ln w="57150">
            <a:solidFill>
              <a:schemeClr val="tx2">
                <a:lumMod val="75000"/>
                <a:lumOff val="25000"/>
              </a:schemeClr>
            </a:solidFill>
            <a:tailEnd type="triangle"/>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27" name="Rounded Rectangular Callout 26"/>
          <p:cNvSpPr/>
          <p:nvPr/>
        </p:nvSpPr>
        <p:spPr>
          <a:xfrm>
            <a:off x="909836" y="1255503"/>
            <a:ext cx="1800200" cy="355709"/>
          </a:xfrm>
          <a:prstGeom prst="wedgeRoundRectCallout">
            <a:avLst>
              <a:gd name="adj1" fmla="val 59042"/>
              <a:gd name="adj2" fmla="val 150204"/>
              <a:gd name="adj3" fmla="val 16667"/>
            </a:avLst>
          </a:prstGeom>
          <a:solidFill>
            <a:srgbClr val="FF99FF"/>
          </a:solidFill>
          <a:ln>
            <a:solidFill>
              <a:schemeClr val="tx2"/>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b="1" dirty="0" smtClean="0">
                <a:ln>
                  <a:solidFill>
                    <a:srgbClr val="0000FF"/>
                  </a:solidFill>
                </a:ln>
                <a:solidFill>
                  <a:srgbClr val="FFFF00"/>
                </a:solidFill>
                <a:latin typeface="Comic Sans MS" pitchFamily="66" charset="0"/>
              </a:rPr>
              <a:t>The Exit!</a:t>
            </a:r>
            <a:endParaRPr lang="en-CA" sz="2400" b="1" dirty="0">
              <a:ln>
                <a:solidFill>
                  <a:srgbClr val="0000FF"/>
                </a:solidFill>
              </a:ln>
              <a:solidFill>
                <a:srgbClr val="FFFF00"/>
              </a:solidFill>
              <a:latin typeface="Comic Sans MS" pitchFamily="66" charset="0"/>
            </a:endParaRPr>
          </a:p>
        </p:txBody>
      </p:sp>
      <p:sp>
        <p:nvSpPr>
          <p:cNvPr id="28" name="Rounded Rectangular Callout 27"/>
          <p:cNvSpPr/>
          <p:nvPr/>
        </p:nvSpPr>
        <p:spPr>
          <a:xfrm>
            <a:off x="6421060" y="5753449"/>
            <a:ext cx="5467382" cy="612648"/>
          </a:xfrm>
          <a:prstGeom prst="wedgeRoundRectCallout">
            <a:avLst>
              <a:gd name="adj1" fmla="val -46098"/>
              <a:gd name="adj2" fmla="val -76706"/>
              <a:gd name="adj3" fmla="val 16667"/>
            </a:avLst>
          </a:prstGeom>
          <a:solidFill>
            <a:schemeClr val="accent2">
              <a:lumMod val="50000"/>
            </a:schemeClr>
          </a:solidFill>
          <a:ln>
            <a:solidFill>
              <a:srgbClr val="00FF0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2800" b="1" dirty="0" smtClean="0">
                <a:solidFill>
                  <a:schemeClr val="bg1"/>
                </a:solidFill>
                <a:latin typeface="Comic Sans MS" pitchFamily="66" charset="0"/>
              </a:rPr>
              <a:t>Same</a:t>
            </a:r>
            <a:r>
              <a:rPr lang="en-CA" sz="3200" dirty="0" smtClean="0">
                <a:solidFill>
                  <a:srgbClr val="FFFF00"/>
                </a:solidFill>
                <a:latin typeface="Comic Sans MS" pitchFamily="66" charset="0"/>
              </a:rPr>
              <a:t> </a:t>
            </a:r>
            <a:r>
              <a:rPr lang="en-CA" sz="3200" dirty="0" smtClean="0">
                <a:ln w="28575">
                  <a:solidFill>
                    <a:srgbClr val="0000FF"/>
                  </a:solidFill>
                </a:ln>
                <a:solidFill>
                  <a:srgbClr val="00FF00"/>
                </a:solidFill>
                <a:effectLst>
                  <a:glow rad="101600">
                    <a:srgbClr val="FF99FF"/>
                  </a:glow>
                </a:effectLst>
                <a:latin typeface="Comic Sans MS" pitchFamily="66" charset="0"/>
              </a:rPr>
              <a:t>DATE, </a:t>
            </a:r>
            <a:r>
              <a:rPr lang="en-CA" sz="2800" b="1" dirty="0" smtClean="0">
                <a:solidFill>
                  <a:schemeClr val="bg1"/>
                </a:solidFill>
                <a:latin typeface="Comic Sans MS" pitchFamily="66" charset="0"/>
              </a:rPr>
              <a:t>different day!</a:t>
            </a:r>
            <a:endParaRPr lang="en-CA" sz="2800" b="1" dirty="0">
              <a:solidFill>
                <a:schemeClr val="bg1"/>
              </a:solidFill>
              <a:latin typeface="Comic Sans MS" pitchFamily="66" charset="0"/>
            </a:endParaRPr>
          </a:p>
        </p:txBody>
      </p:sp>
      <p:pic>
        <p:nvPicPr>
          <p:cNvPr id="29" name="Picture 5" descr="C:\Users\Rae\Desktop\yellow face head scratch clear.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395665">
            <a:off x="10789123" y="4649129"/>
            <a:ext cx="1368452" cy="1264291"/>
          </a:xfrm>
          <a:prstGeom prst="rect">
            <a:avLst/>
          </a:prstGeom>
          <a:noFill/>
          <a:extLst>
            <a:ext uri="{909E8E84-426E-40DD-AFC4-6F175D3DCCD1}">
              <a14:hiddenFill xmlns:a14="http://schemas.microsoft.com/office/drawing/2010/main">
                <a:solidFill>
                  <a:srgbClr val="FFFFFF"/>
                </a:solidFill>
              </a14:hiddenFill>
            </a:ext>
          </a:extLst>
        </p:spPr>
      </p:pic>
      <p:sp>
        <p:nvSpPr>
          <p:cNvPr id="30" name="Plaque 29"/>
          <p:cNvSpPr/>
          <p:nvPr/>
        </p:nvSpPr>
        <p:spPr>
          <a:xfrm>
            <a:off x="46300" y="46300"/>
            <a:ext cx="690108" cy="764704"/>
          </a:xfrm>
          <a:prstGeom prst="plaque">
            <a:avLst>
              <a:gd name="adj" fmla="val 14990"/>
            </a:avLst>
          </a:prstGeom>
          <a:solidFill>
            <a:srgbClr val="FFFFCC"/>
          </a:solidFill>
          <a:ln>
            <a:solidFill>
              <a:srgbClr val="66330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663300"/>
                </a:solidFill>
                <a:latin typeface="Comic Sans MS" pitchFamily="66" charset="0"/>
              </a:rPr>
              <a:t>#1</a:t>
            </a:r>
            <a:endParaRPr lang="en-US" b="1" dirty="0">
              <a:solidFill>
                <a:srgbClr val="663300"/>
              </a:solidFill>
              <a:latin typeface="Comic Sans MS" pitchFamily="66" charset="0"/>
            </a:endParaRPr>
          </a:p>
        </p:txBody>
      </p:sp>
      <p:sp>
        <p:nvSpPr>
          <p:cNvPr id="31" name="Plaque 30"/>
          <p:cNvSpPr/>
          <p:nvPr/>
        </p:nvSpPr>
        <p:spPr>
          <a:xfrm>
            <a:off x="11450199" y="72008"/>
            <a:ext cx="690108" cy="764704"/>
          </a:xfrm>
          <a:prstGeom prst="plaque">
            <a:avLst>
              <a:gd name="adj" fmla="val 14990"/>
            </a:avLst>
          </a:prstGeom>
          <a:solidFill>
            <a:srgbClr val="FFFFCC"/>
          </a:solidFill>
          <a:ln>
            <a:solidFill>
              <a:srgbClr val="66330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663300"/>
                </a:solidFill>
                <a:latin typeface="Comic Sans MS" pitchFamily="66" charset="0"/>
              </a:rPr>
              <a:t>#2</a:t>
            </a:r>
            <a:endParaRPr lang="en-US" b="1" dirty="0">
              <a:solidFill>
                <a:srgbClr val="663300"/>
              </a:solidFill>
              <a:latin typeface="Comic Sans MS" pitchFamily="66" charset="0"/>
            </a:endParaRPr>
          </a:p>
        </p:txBody>
      </p:sp>
      <p:sp>
        <p:nvSpPr>
          <p:cNvPr id="32" name="Rounded Rectangular Callout 31"/>
          <p:cNvSpPr/>
          <p:nvPr/>
        </p:nvSpPr>
        <p:spPr>
          <a:xfrm>
            <a:off x="7738407" y="5040885"/>
            <a:ext cx="2951263" cy="480781"/>
          </a:xfrm>
          <a:prstGeom prst="wedgeRoundRectCallout">
            <a:avLst>
              <a:gd name="adj1" fmla="val 61347"/>
              <a:gd name="adj2" fmla="val 87266"/>
              <a:gd name="adj3" fmla="val 16667"/>
            </a:avLst>
          </a:prstGeom>
          <a:solidFill>
            <a:srgbClr val="FC3520"/>
          </a:solidFill>
          <a:ln>
            <a:solidFill>
              <a:schemeClr val="tx2"/>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CA" sz="3200" b="1" dirty="0" smtClean="0">
                <a:ln>
                  <a:solidFill>
                    <a:srgbClr val="0000FF"/>
                  </a:solidFill>
                </a:ln>
                <a:solidFill>
                  <a:srgbClr val="FFFF00"/>
                </a:solidFill>
                <a:latin typeface="Comic Sans MS" pitchFamily="66" charset="0"/>
              </a:rPr>
              <a:t>#1 or #2 ??</a:t>
            </a:r>
            <a:endParaRPr lang="en-CA" sz="3200" b="1" dirty="0">
              <a:ln>
                <a:solidFill>
                  <a:srgbClr val="0000FF"/>
                </a:solidFill>
              </a:ln>
              <a:solidFill>
                <a:srgbClr val="FFFF00"/>
              </a:solidFill>
              <a:latin typeface="Comic Sans MS" pitchFamily="66" charset="0"/>
            </a:endParaRPr>
          </a:p>
        </p:txBody>
      </p:sp>
      <p:sp>
        <p:nvSpPr>
          <p:cNvPr id="33" name="Explosion 1 32"/>
          <p:cNvSpPr/>
          <p:nvPr/>
        </p:nvSpPr>
        <p:spPr>
          <a:xfrm>
            <a:off x="6195282" y="1049685"/>
            <a:ext cx="1800201" cy="1498323"/>
          </a:xfrm>
          <a:prstGeom prst="irregularSeal1">
            <a:avLst/>
          </a:prstGeom>
          <a:effectLst>
            <a:glow rad="127000">
              <a:srgbClr val="FFC000"/>
            </a:glow>
            <a:outerShdw blurRad="40000" dist="23000" dir="5400000" rotWithShape="0">
              <a:srgbClr val="000000">
                <a:alpha val="35000"/>
              </a:srgbClr>
            </a:outerShdw>
          </a:effectLst>
        </p:spPr>
        <p:style>
          <a:lnRef idx="0">
            <a:schemeClr val="dk1"/>
          </a:lnRef>
          <a:fillRef idx="3">
            <a:schemeClr val="dk1"/>
          </a:fillRef>
          <a:effectRef idx="3">
            <a:schemeClr val="dk1"/>
          </a:effectRef>
          <a:fontRef idx="minor">
            <a:schemeClr val="lt1"/>
          </a:fontRef>
        </p:style>
        <p:txBody>
          <a:bodyPr rtlCol="0" anchor="ctr"/>
          <a:lstStyle/>
          <a:p>
            <a:pPr algn="ctr"/>
            <a:r>
              <a:rPr lang="en-US" b="1" dirty="0" smtClean="0">
                <a:solidFill>
                  <a:srgbClr val="FFC000"/>
                </a:solidFill>
                <a:latin typeface="Comic Sans MS" pitchFamily="66" charset="0"/>
              </a:rPr>
              <a:t> Enoch</a:t>
            </a:r>
            <a:r>
              <a:rPr lang="en-US" dirty="0" smtClean="0">
                <a:solidFill>
                  <a:srgbClr val="FFC000"/>
                </a:solidFill>
                <a:latin typeface="Comic Sans MS" pitchFamily="66" charset="0"/>
              </a:rPr>
              <a:t> </a:t>
            </a:r>
            <a:r>
              <a:rPr lang="en-US" sz="1400" dirty="0" smtClean="0">
                <a:solidFill>
                  <a:srgbClr val="FFC000"/>
                </a:solidFill>
                <a:latin typeface="Comic Sans MS" pitchFamily="66" charset="0"/>
              </a:rPr>
              <a:t>  </a:t>
            </a:r>
            <a:r>
              <a:rPr lang="en-US" b="1" dirty="0" smtClean="0">
                <a:solidFill>
                  <a:srgbClr val="FFC000"/>
                </a:solidFill>
                <a:latin typeface="Comic Sans MS" pitchFamily="66" charset="0"/>
              </a:rPr>
              <a:t>Count</a:t>
            </a:r>
            <a:endParaRPr lang="en-US" sz="1400" b="1" dirty="0">
              <a:solidFill>
                <a:srgbClr val="FFC000"/>
              </a:solidFill>
              <a:latin typeface="Comic Sans MS" pitchFamily="66" charset="0"/>
            </a:endParaRPr>
          </a:p>
        </p:txBody>
      </p:sp>
    </p:spTree>
    <p:extLst>
      <p:ext uri="{BB962C8B-B14F-4D97-AF65-F5344CB8AC3E}">
        <p14:creationId xmlns:p14="http://schemas.microsoft.com/office/powerpoint/2010/main" val="1134156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9" presetClass="entr" presetSubtype="0" decel="100000" fill="hold" grpId="0"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1000" fill="hold"/>
                                        <p:tgtEl>
                                          <p:spTgt spid="30"/>
                                        </p:tgtEl>
                                        <p:attrNameLst>
                                          <p:attrName>ppt_w</p:attrName>
                                        </p:attrNameLst>
                                      </p:cBhvr>
                                      <p:tavLst>
                                        <p:tav tm="0">
                                          <p:val>
                                            <p:fltVal val="0"/>
                                          </p:val>
                                        </p:tav>
                                        <p:tav tm="100000">
                                          <p:val>
                                            <p:strVal val="#ppt_w"/>
                                          </p:val>
                                        </p:tav>
                                      </p:tavLst>
                                    </p:anim>
                                    <p:anim calcmode="lin" valueType="num">
                                      <p:cBhvr>
                                        <p:cTn id="14" dur="1000" fill="hold"/>
                                        <p:tgtEl>
                                          <p:spTgt spid="30"/>
                                        </p:tgtEl>
                                        <p:attrNameLst>
                                          <p:attrName>ppt_h</p:attrName>
                                        </p:attrNameLst>
                                      </p:cBhvr>
                                      <p:tavLst>
                                        <p:tav tm="0">
                                          <p:val>
                                            <p:fltVal val="0"/>
                                          </p:val>
                                        </p:tav>
                                        <p:tav tm="100000">
                                          <p:val>
                                            <p:strVal val="#ppt_h"/>
                                          </p:val>
                                        </p:tav>
                                      </p:tavLst>
                                    </p:anim>
                                    <p:anim calcmode="lin" valueType="num">
                                      <p:cBhvr>
                                        <p:cTn id="15" dur="1000" fill="hold"/>
                                        <p:tgtEl>
                                          <p:spTgt spid="30"/>
                                        </p:tgtEl>
                                        <p:attrNameLst>
                                          <p:attrName>style.rotation</p:attrName>
                                        </p:attrNameLst>
                                      </p:cBhvr>
                                      <p:tavLst>
                                        <p:tav tm="0">
                                          <p:val>
                                            <p:fltVal val="360"/>
                                          </p:val>
                                        </p:tav>
                                        <p:tav tm="100000">
                                          <p:val>
                                            <p:fltVal val="0"/>
                                          </p:val>
                                        </p:tav>
                                      </p:tavLst>
                                    </p:anim>
                                    <p:animEffect transition="in" filter="fade">
                                      <p:cBhvr>
                                        <p:cTn id="16" dur="1000"/>
                                        <p:tgtEl>
                                          <p:spTgt spid="30"/>
                                        </p:tgtEl>
                                      </p:cBhvr>
                                    </p:animEffect>
                                  </p:childTnLst>
                                </p:cTn>
                              </p:par>
                            </p:childTnLst>
                          </p:cTn>
                        </p:par>
                        <p:par>
                          <p:cTn id="17" fill="hold">
                            <p:stCondLst>
                              <p:cond delay="2000"/>
                            </p:stCondLst>
                            <p:childTnLst>
                              <p:par>
                                <p:cTn id="18" presetID="49" presetClass="entr" presetSubtype="0" decel="100000" fill="hold" grpId="0" nodeType="afterEffect">
                                  <p:stCondLst>
                                    <p:cond delay="0"/>
                                  </p:stCondLst>
                                  <p:childTnLst>
                                    <p:set>
                                      <p:cBhvr>
                                        <p:cTn id="19" dur="1" fill="hold">
                                          <p:stCondLst>
                                            <p:cond delay="0"/>
                                          </p:stCondLst>
                                        </p:cTn>
                                        <p:tgtEl>
                                          <p:spTgt spid="31"/>
                                        </p:tgtEl>
                                        <p:attrNameLst>
                                          <p:attrName>style.visibility</p:attrName>
                                        </p:attrNameLst>
                                      </p:cBhvr>
                                      <p:to>
                                        <p:strVal val="visible"/>
                                      </p:to>
                                    </p:set>
                                    <p:anim calcmode="lin" valueType="num">
                                      <p:cBhvr>
                                        <p:cTn id="20" dur="1000" fill="hold"/>
                                        <p:tgtEl>
                                          <p:spTgt spid="31"/>
                                        </p:tgtEl>
                                        <p:attrNameLst>
                                          <p:attrName>ppt_w</p:attrName>
                                        </p:attrNameLst>
                                      </p:cBhvr>
                                      <p:tavLst>
                                        <p:tav tm="0">
                                          <p:val>
                                            <p:fltVal val="0"/>
                                          </p:val>
                                        </p:tav>
                                        <p:tav tm="100000">
                                          <p:val>
                                            <p:strVal val="#ppt_w"/>
                                          </p:val>
                                        </p:tav>
                                      </p:tavLst>
                                    </p:anim>
                                    <p:anim calcmode="lin" valueType="num">
                                      <p:cBhvr>
                                        <p:cTn id="21" dur="1000" fill="hold"/>
                                        <p:tgtEl>
                                          <p:spTgt spid="31"/>
                                        </p:tgtEl>
                                        <p:attrNameLst>
                                          <p:attrName>ppt_h</p:attrName>
                                        </p:attrNameLst>
                                      </p:cBhvr>
                                      <p:tavLst>
                                        <p:tav tm="0">
                                          <p:val>
                                            <p:fltVal val="0"/>
                                          </p:val>
                                        </p:tav>
                                        <p:tav tm="100000">
                                          <p:val>
                                            <p:strVal val="#ppt_h"/>
                                          </p:val>
                                        </p:tav>
                                      </p:tavLst>
                                    </p:anim>
                                    <p:anim calcmode="lin" valueType="num">
                                      <p:cBhvr>
                                        <p:cTn id="22" dur="1000" fill="hold"/>
                                        <p:tgtEl>
                                          <p:spTgt spid="31"/>
                                        </p:tgtEl>
                                        <p:attrNameLst>
                                          <p:attrName>style.rotation</p:attrName>
                                        </p:attrNameLst>
                                      </p:cBhvr>
                                      <p:tavLst>
                                        <p:tav tm="0">
                                          <p:val>
                                            <p:fltVal val="360"/>
                                          </p:val>
                                        </p:tav>
                                        <p:tav tm="100000">
                                          <p:val>
                                            <p:fltVal val="0"/>
                                          </p:val>
                                        </p:tav>
                                      </p:tavLst>
                                    </p:anim>
                                    <p:animEffect transition="in" filter="fade">
                                      <p:cBhvr>
                                        <p:cTn id="23" dur="1000"/>
                                        <p:tgtEl>
                                          <p:spTgt spid="31"/>
                                        </p:tgtEl>
                                      </p:cBhvr>
                                    </p:animEffect>
                                  </p:childTnLst>
                                </p:cTn>
                              </p:par>
                            </p:childTnLst>
                          </p:cTn>
                        </p:par>
                        <p:par>
                          <p:cTn id="24" fill="hold">
                            <p:stCondLst>
                              <p:cond delay="3000"/>
                            </p:stCondLst>
                            <p:childTnLst>
                              <p:par>
                                <p:cTn id="25" presetID="22" presetClass="entr" presetSubtype="8"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1500"/>
                                        <p:tgtEl>
                                          <p:spTgt spid="14"/>
                                        </p:tgtEl>
                                      </p:cBhvr>
                                    </p:animEffect>
                                  </p:childTnLst>
                                </p:cTn>
                              </p:par>
                              <p:par>
                                <p:cTn id="28" presetID="42" presetClass="entr" presetSubtype="0" fill="hold" nodeType="withEffect">
                                  <p:stCondLst>
                                    <p:cond delay="50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1750"/>
                                        <p:tgtEl>
                                          <p:spTgt spid="10"/>
                                        </p:tgtEl>
                                      </p:cBhvr>
                                    </p:animEffect>
                                    <p:anim calcmode="lin" valueType="num">
                                      <p:cBhvr>
                                        <p:cTn id="31" dur="1750" fill="hold"/>
                                        <p:tgtEl>
                                          <p:spTgt spid="10"/>
                                        </p:tgtEl>
                                        <p:attrNameLst>
                                          <p:attrName>ppt_x</p:attrName>
                                        </p:attrNameLst>
                                      </p:cBhvr>
                                      <p:tavLst>
                                        <p:tav tm="0">
                                          <p:val>
                                            <p:strVal val="#ppt_x"/>
                                          </p:val>
                                        </p:tav>
                                        <p:tav tm="100000">
                                          <p:val>
                                            <p:strVal val="#ppt_x"/>
                                          </p:val>
                                        </p:tav>
                                      </p:tavLst>
                                    </p:anim>
                                    <p:anim calcmode="lin" valueType="num">
                                      <p:cBhvr>
                                        <p:cTn id="32" dur="1750" fill="hold"/>
                                        <p:tgtEl>
                                          <p:spTgt spid="10"/>
                                        </p:tgtEl>
                                        <p:attrNameLst>
                                          <p:attrName>ppt_y</p:attrName>
                                        </p:attrNameLst>
                                      </p:cBhvr>
                                      <p:tavLst>
                                        <p:tav tm="0">
                                          <p:val>
                                            <p:strVal val="#ppt_y+.1"/>
                                          </p:val>
                                        </p:tav>
                                        <p:tav tm="100000">
                                          <p:val>
                                            <p:strVal val="#ppt_y"/>
                                          </p:val>
                                        </p:tav>
                                      </p:tavLst>
                                    </p:anim>
                                  </p:childTnLst>
                                </p:cTn>
                              </p:par>
                            </p:childTnLst>
                          </p:cTn>
                        </p:par>
                        <p:par>
                          <p:cTn id="33" fill="hold">
                            <p:stCondLst>
                              <p:cond delay="5250"/>
                            </p:stCondLst>
                            <p:childTnLst>
                              <p:par>
                                <p:cTn id="34" presetID="21" presetClass="entr" presetSubtype="1" fill="hold" grpId="0" nodeType="after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heel(1)">
                                      <p:cBhvr>
                                        <p:cTn id="36" dur="2000"/>
                                        <p:tgtEl>
                                          <p:spTgt spid="22"/>
                                        </p:tgtEl>
                                      </p:cBhvr>
                                    </p:animEffect>
                                  </p:childTnLst>
                                </p:cTn>
                              </p:par>
                            </p:childTnLst>
                          </p:cTn>
                        </p:par>
                        <p:par>
                          <p:cTn id="37" fill="hold">
                            <p:stCondLst>
                              <p:cond delay="7250"/>
                            </p:stCondLst>
                            <p:childTnLst>
                              <p:par>
                                <p:cTn id="38" presetID="31" presetClass="entr" presetSubtype="0" fill="hold" grpId="0" nodeType="afterEffect">
                                  <p:stCondLst>
                                    <p:cond delay="0"/>
                                  </p:stCondLst>
                                  <p:childTnLst>
                                    <p:set>
                                      <p:cBhvr>
                                        <p:cTn id="39" dur="1" fill="hold">
                                          <p:stCondLst>
                                            <p:cond delay="0"/>
                                          </p:stCondLst>
                                        </p:cTn>
                                        <p:tgtEl>
                                          <p:spTgt spid="27"/>
                                        </p:tgtEl>
                                        <p:attrNameLst>
                                          <p:attrName>style.visibility</p:attrName>
                                        </p:attrNameLst>
                                      </p:cBhvr>
                                      <p:to>
                                        <p:strVal val="visible"/>
                                      </p:to>
                                    </p:set>
                                    <p:anim calcmode="lin" valueType="num">
                                      <p:cBhvr>
                                        <p:cTn id="40" dur="1000" fill="hold"/>
                                        <p:tgtEl>
                                          <p:spTgt spid="27"/>
                                        </p:tgtEl>
                                        <p:attrNameLst>
                                          <p:attrName>ppt_w</p:attrName>
                                        </p:attrNameLst>
                                      </p:cBhvr>
                                      <p:tavLst>
                                        <p:tav tm="0">
                                          <p:val>
                                            <p:fltVal val="0"/>
                                          </p:val>
                                        </p:tav>
                                        <p:tav tm="100000">
                                          <p:val>
                                            <p:strVal val="#ppt_w"/>
                                          </p:val>
                                        </p:tav>
                                      </p:tavLst>
                                    </p:anim>
                                    <p:anim calcmode="lin" valueType="num">
                                      <p:cBhvr>
                                        <p:cTn id="41" dur="1000" fill="hold"/>
                                        <p:tgtEl>
                                          <p:spTgt spid="27"/>
                                        </p:tgtEl>
                                        <p:attrNameLst>
                                          <p:attrName>ppt_h</p:attrName>
                                        </p:attrNameLst>
                                      </p:cBhvr>
                                      <p:tavLst>
                                        <p:tav tm="0">
                                          <p:val>
                                            <p:fltVal val="0"/>
                                          </p:val>
                                        </p:tav>
                                        <p:tav tm="100000">
                                          <p:val>
                                            <p:strVal val="#ppt_h"/>
                                          </p:val>
                                        </p:tav>
                                      </p:tavLst>
                                    </p:anim>
                                    <p:anim calcmode="lin" valueType="num">
                                      <p:cBhvr>
                                        <p:cTn id="42" dur="1000" fill="hold"/>
                                        <p:tgtEl>
                                          <p:spTgt spid="27"/>
                                        </p:tgtEl>
                                        <p:attrNameLst>
                                          <p:attrName>style.rotation</p:attrName>
                                        </p:attrNameLst>
                                      </p:cBhvr>
                                      <p:tavLst>
                                        <p:tav tm="0">
                                          <p:val>
                                            <p:fltVal val="90"/>
                                          </p:val>
                                        </p:tav>
                                        <p:tav tm="100000">
                                          <p:val>
                                            <p:fltVal val="0"/>
                                          </p:val>
                                        </p:tav>
                                      </p:tavLst>
                                    </p:anim>
                                    <p:animEffect transition="in" filter="fade">
                                      <p:cBhvr>
                                        <p:cTn id="43" dur="1000"/>
                                        <p:tgtEl>
                                          <p:spTgt spid="27"/>
                                        </p:tgtEl>
                                      </p:cBhvr>
                                    </p:animEffect>
                                  </p:childTnLst>
                                </p:cTn>
                              </p:par>
                              <p:par>
                                <p:cTn id="44" presetID="22" presetClass="entr" presetSubtype="1" fill="hold" nodeType="with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wipe(up)">
                                      <p:cBhvr>
                                        <p:cTn id="46" dur="500"/>
                                        <p:tgtEl>
                                          <p:spTgt spid="26"/>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wipe(up)">
                                      <p:cBhvr>
                                        <p:cTn id="51" dur="2000"/>
                                        <p:tgtEl>
                                          <p:spTgt spid="5"/>
                                        </p:tgtEl>
                                      </p:cBhvr>
                                    </p:animEffect>
                                  </p:childTnLst>
                                </p:cTn>
                              </p:par>
                            </p:childTnLst>
                          </p:cTn>
                        </p:par>
                        <p:par>
                          <p:cTn id="52" fill="hold">
                            <p:stCondLst>
                              <p:cond delay="2000"/>
                            </p:stCondLst>
                            <p:childTnLst>
                              <p:par>
                                <p:cTn id="53" presetID="22" presetClass="entr" presetSubtype="1" fill="hold" grpId="0" nodeType="after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wipe(up)">
                                      <p:cBhvr>
                                        <p:cTn id="55" dur="2000"/>
                                        <p:tgtEl>
                                          <p:spTgt spid="13"/>
                                        </p:tgtEl>
                                      </p:cBhvr>
                                    </p:animEffect>
                                  </p:childTnLst>
                                </p:cTn>
                              </p:par>
                            </p:childTnLst>
                          </p:cTn>
                        </p:par>
                        <p:par>
                          <p:cTn id="56" fill="hold">
                            <p:stCondLst>
                              <p:cond delay="4000"/>
                            </p:stCondLst>
                            <p:childTnLst>
                              <p:par>
                                <p:cTn id="57" presetID="21" presetClass="entr" presetSubtype="1" fill="hold" grpId="0" nodeType="after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wheel(1)">
                                      <p:cBhvr>
                                        <p:cTn id="59" dur="2000"/>
                                        <p:tgtEl>
                                          <p:spTgt spid="12"/>
                                        </p:tgtEl>
                                      </p:cBhvr>
                                    </p:animEffect>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6"/>
                                        </p:tgtEl>
                                        <p:attrNameLst>
                                          <p:attrName>style.visibility</p:attrName>
                                        </p:attrNameLst>
                                      </p:cBhvr>
                                      <p:to>
                                        <p:strVal val="visible"/>
                                      </p:to>
                                    </p:set>
                                    <p:animEffect transition="in" filter="fade">
                                      <p:cBhvr>
                                        <p:cTn id="64" dur="1000"/>
                                        <p:tgtEl>
                                          <p:spTgt spid="6"/>
                                        </p:tgtEl>
                                      </p:cBhvr>
                                    </p:animEffect>
                                    <p:anim calcmode="lin" valueType="num">
                                      <p:cBhvr>
                                        <p:cTn id="65" dur="1000" fill="hold"/>
                                        <p:tgtEl>
                                          <p:spTgt spid="6"/>
                                        </p:tgtEl>
                                        <p:attrNameLst>
                                          <p:attrName>ppt_x</p:attrName>
                                        </p:attrNameLst>
                                      </p:cBhvr>
                                      <p:tavLst>
                                        <p:tav tm="0">
                                          <p:val>
                                            <p:strVal val="#ppt_x"/>
                                          </p:val>
                                        </p:tav>
                                        <p:tav tm="100000">
                                          <p:val>
                                            <p:strVal val="#ppt_x"/>
                                          </p:val>
                                        </p:tav>
                                      </p:tavLst>
                                    </p:anim>
                                    <p:anim calcmode="lin" valueType="num">
                                      <p:cBhvr>
                                        <p:cTn id="66" dur="1000" fill="hold"/>
                                        <p:tgtEl>
                                          <p:spTgt spid="6"/>
                                        </p:tgtEl>
                                        <p:attrNameLst>
                                          <p:attrName>ppt_y</p:attrName>
                                        </p:attrNameLst>
                                      </p:cBhvr>
                                      <p:tavLst>
                                        <p:tav tm="0">
                                          <p:val>
                                            <p:strVal val="#ppt_y+.1"/>
                                          </p:val>
                                        </p:tav>
                                        <p:tav tm="100000">
                                          <p:val>
                                            <p:strVal val="#ppt_y"/>
                                          </p:val>
                                        </p:tav>
                                      </p:tavLst>
                                    </p:anim>
                                  </p:childTnLst>
                                </p:cTn>
                              </p:par>
                            </p:childTnLst>
                          </p:cTn>
                        </p:par>
                        <p:par>
                          <p:cTn id="67" fill="hold">
                            <p:stCondLst>
                              <p:cond delay="1000"/>
                            </p:stCondLst>
                            <p:childTnLst>
                              <p:par>
                                <p:cTn id="68" presetID="6" presetClass="entr" presetSubtype="32" fill="hold" grpId="0" nodeType="afterEffect">
                                  <p:stCondLst>
                                    <p:cond delay="0"/>
                                  </p:stCondLst>
                                  <p:childTnLst>
                                    <p:set>
                                      <p:cBhvr>
                                        <p:cTn id="69" dur="1" fill="hold">
                                          <p:stCondLst>
                                            <p:cond delay="0"/>
                                          </p:stCondLst>
                                        </p:cTn>
                                        <p:tgtEl>
                                          <p:spTgt spid="33"/>
                                        </p:tgtEl>
                                        <p:attrNameLst>
                                          <p:attrName>style.visibility</p:attrName>
                                        </p:attrNameLst>
                                      </p:cBhvr>
                                      <p:to>
                                        <p:strVal val="visible"/>
                                      </p:to>
                                    </p:set>
                                    <p:animEffect transition="in" filter="circle(out)">
                                      <p:cBhvr>
                                        <p:cTn id="70" dur="2000"/>
                                        <p:tgtEl>
                                          <p:spTgt spid="33"/>
                                        </p:tgtEl>
                                      </p:cBhvr>
                                    </p:animEffect>
                                  </p:childTnLst>
                                </p:cTn>
                              </p:par>
                            </p:childTnLst>
                          </p:cTn>
                        </p:par>
                        <p:par>
                          <p:cTn id="71" fill="hold">
                            <p:stCondLst>
                              <p:cond delay="3000"/>
                            </p:stCondLst>
                            <p:childTnLst>
                              <p:par>
                                <p:cTn id="72" presetID="2" presetClass="entr" presetSubtype="4" fill="hold" grpId="0" nodeType="afterEffect">
                                  <p:stCondLst>
                                    <p:cond delay="0"/>
                                  </p:stCondLst>
                                  <p:childTnLst>
                                    <p:set>
                                      <p:cBhvr>
                                        <p:cTn id="73" dur="1" fill="hold">
                                          <p:stCondLst>
                                            <p:cond delay="0"/>
                                          </p:stCondLst>
                                        </p:cTn>
                                        <p:tgtEl>
                                          <p:spTgt spid="9"/>
                                        </p:tgtEl>
                                        <p:attrNameLst>
                                          <p:attrName>style.visibility</p:attrName>
                                        </p:attrNameLst>
                                      </p:cBhvr>
                                      <p:to>
                                        <p:strVal val="visible"/>
                                      </p:to>
                                    </p:set>
                                    <p:anim calcmode="lin" valueType="num">
                                      <p:cBhvr additive="base">
                                        <p:cTn id="74" dur="1000" fill="hold"/>
                                        <p:tgtEl>
                                          <p:spTgt spid="9"/>
                                        </p:tgtEl>
                                        <p:attrNameLst>
                                          <p:attrName>ppt_x</p:attrName>
                                        </p:attrNameLst>
                                      </p:cBhvr>
                                      <p:tavLst>
                                        <p:tav tm="0">
                                          <p:val>
                                            <p:strVal val="#ppt_x"/>
                                          </p:val>
                                        </p:tav>
                                        <p:tav tm="100000">
                                          <p:val>
                                            <p:strVal val="#ppt_x"/>
                                          </p:val>
                                        </p:tav>
                                      </p:tavLst>
                                    </p:anim>
                                    <p:anim calcmode="lin" valueType="num">
                                      <p:cBhvr additive="base">
                                        <p:cTn id="75" dur="1000" fill="hold"/>
                                        <p:tgtEl>
                                          <p:spTgt spid="9"/>
                                        </p:tgtEl>
                                        <p:attrNameLst>
                                          <p:attrName>ppt_y</p:attrName>
                                        </p:attrNameLst>
                                      </p:cBhvr>
                                      <p:tavLst>
                                        <p:tav tm="0">
                                          <p:val>
                                            <p:strVal val="1+#ppt_h/2"/>
                                          </p:val>
                                        </p:tav>
                                        <p:tav tm="100000">
                                          <p:val>
                                            <p:strVal val="#ppt_y"/>
                                          </p:val>
                                        </p:tav>
                                      </p:tavLst>
                                    </p:anim>
                                  </p:childTnLst>
                                </p:cTn>
                              </p:par>
                            </p:childTnLst>
                          </p:cTn>
                        </p:par>
                        <p:par>
                          <p:cTn id="76" fill="hold">
                            <p:stCondLst>
                              <p:cond delay="4000"/>
                            </p:stCondLst>
                            <p:childTnLst>
                              <p:par>
                                <p:cTn id="77" presetID="22" presetClass="entr" presetSubtype="1" fill="hold" nodeType="afterEffect">
                                  <p:stCondLst>
                                    <p:cond delay="0"/>
                                  </p:stCondLst>
                                  <p:childTnLst>
                                    <p:set>
                                      <p:cBhvr>
                                        <p:cTn id="78" dur="1" fill="hold">
                                          <p:stCondLst>
                                            <p:cond delay="0"/>
                                          </p:stCondLst>
                                        </p:cTn>
                                        <p:tgtEl>
                                          <p:spTgt spid="7"/>
                                        </p:tgtEl>
                                        <p:attrNameLst>
                                          <p:attrName>style.visibility</p:attrName>
                                        </p:attrNameLst>
                                      </p:cBhvr>
                                      <p:to>
                                        <p:strVal val="visible"/>
                                      </p:to>
                                    </p:set>
                                    <p:animEffect transition="in" filter="wipe(up)">
                                      <p:cBhvr>
                                        <p:cTn id="79" dur="2000"/>
                                        <p:tgtEl>
                                          <p:spTgt spid="7"/>
                                        </p:tgtEl>
                                      </p:cBhvr>
                                    </p:animEffect>
                                  </p:childTnLst>
                                </p:cTn>
                              </p:par>
                            </p:childTnLst>
                          </p:cTn>
                        </p:par>
                        <p:par>
                          <p:cTn id="80" fill="hold">
                            <p:stCondLst>
                              <p:cond delay="6000"/>
                            </p:stCondLst>
                            <p:childTnLst>
                              <p:par>
                                <p:cTn id="81" presetID="22" presetClass="entr" presetSubtype="1" fill="hold" grpId="0" nodeType="afterEffect">
                                  <p:stCondLst>
                                    <p:cond delay="0"/>
                                  </p:stCondLst>
                                  <p:childTnLst>
                                    <p:set>
                                      <p:cBhvr>
                                        <p:cTn id="82" dur="1" fill="hold">
                                          <p:stCondLst>
                                            <p:cond delay="0"/>
                                          </p:stCondLst>
                                        </p:cTn>
                                        <p:tgtEl>
                                          <p:spTgt spid="25"/>
                                        </p:tgtEl>
                                        <p:attrNameLst>
                                          <p:attrName>style.visibility</p:attrName>
                                        </p:attrNameLst>
                                      </p:cBhvr>
                                      <p:to>
                                        <p:strVal val="visible"/>
                                      </p:to>
                                    </p:set>
                                    <p:animEffect transition="in" filter="wipe(up)">
                                      <p:cBhvr>
                                        <p:cTn id="83" dur="2000"/>
                                        <p:tgtEl>
                                          <p:spTgt spid="25"/>
                                        </p:tgtEl>
                                      </p:cBhvr>
                                    </p:animEffect>
                                  </p:childTnLst>
                                </p:cTn>
                              </p:par>
                            </p:childTnLst>
                          </p:cTn>
                        </p:par>
                        <p:par>
                          <p:cTn id="84" fill="hold">
                            <p:stCondLst>
                              <p:cond delay="8000"/>
                            </p:stCondLst>
                            <p:childTnLst>
                              <p:par>
                                <p:cTn id="85" presetID="21" presetClass="entr" presetSubtype="1" fill="hold" grpId="0" nodeType="afterEffect">
                                  <p:stCondLst>
                                    <p:cond delay="0"/>
                                  </p:stCondLst>
                                  <p:childTnLst>
                                    <p:set>
                                      <p:cBhvr>
                                        <p:cTn id="86" dur="1" fill="hold">
                                          <p:stCondLst>
                                            <p:cond delay="0"/>
                                          </p:stCondLst>
                                        </p:cTn>
                                        <p:tgtEl>
                                          <p:spTgt spid="24"/>
                                        </p:tgtEl>
                                        <p:attrNameLst>
                                          <p:attrName>style.visibility</p:attrName>
                                        </p:attrNameLst>
                                      </p:cBhvr>
                                      <p:to>
                                        <p:strVal val="visible"/>
                                      </p:to>
                                    </p:set>
                                    <p:animEffect transition="in" filter="wheel(1)">
                                      <p:cBhvr>
                                        <p:cTn id="87" dur="2000"/>
                                        <p:tgtEl>
                                          <p:spTgt spid="24"/>
                                        </p:tgtEl>
                                      </p:cBhvr>
                                    </p:animEffect>
                                  </p:childTnLst>
                                </p:cTn>
                              </p:par>
                            </p:childTnLst>
                          </p:cTn>
                        </p:par>
                        <p:par>
                          <p:cTn id="88" fill="hold">
                            <p:stCondLst>
                              <p:cond delay="10000"/>
                            </p:stCondLst>
                            <p:childTnLst>
                              <p:par>
                                <p:cTn id="89" presetID="22" presetClass="entr" presetSubtype="4" fill="hold" nodeType="afterEffect">
                                  <p:stCondLst>
                                    <p:cond delay="0"/>
                                  </p:stCondLst>
                                  <p:childTnLst>
                                    <p:set>
                                      <p:cBhvr>
                                        <p:cTn id="90" dur="1" fill="hold">
                                          <p:stCondLst>
                                            <p:cond delay="0"/>
                                          </p:stCondLst>
                                        </p:cTn>
                                        <p:tgtEl>
                                          <p:spTgt spid="21"/>
                                        </p:tgtEl>
                                        <p:attrNameLst>
                                          <p:attrName>style.visibility</p:attrName>
                                        </p:attrNameLst>
                                      </p:cBhvr>
                                      <p:to>
                                        <p:strVal val="visible"/>
                                      </p:to>
                                    </p:set>
                                    <p:animEffect transition="in" filter="wipe(down)">
                                      <p:cBhvr>
                                        <p:cTn id="91" dur="500"/>
                                        <p:tgtEl>
                                          <p:spTgt spid="21"/>
                                        </p:tgtEl>
                                      </p:cBhvr>
                                    </p:animEffect>
                                  </p:childTnLst>
                                </p:cTn>
                              </p:par>
                            </p:childTnLst>
                          </p:cTn>
                        </p:par>
                        <p:par>
                          <p:cTn id="92" fill="hold">
                            <p:stCondLst>
                              <p:cond delay="10500"/>
                            </p:stCondLst>
                            <p:childTnLst>
                              <p:par>
                                <p:cTn id="93" presetID="21" presetClass="entr" presetSubtype="1" fill="hold" grpId="0" nodeType="afterEffect">
                                  <p:stCondLst>
                                    <p:cond delay="0"/>
                                  </p:stCondLst>
                                  <p:childTnLst>
                                    <p:set>
                                      <p:cBhvr>
                                        <p:cTn id="94" dur="1" fill="hold">
                                          <p:stCondLst>
                                            <p:cond delay="0"/>
                                          </p:stCondLst>
                                        </p:cTn>
                                        <p:tgtEl>
                                          <p:spTgt spid="20"/>
                                        </p:tgtEl>
                                        <p:attrNameLst>
                                          <p:attrName>style.visibility</p:attrName>
                                        </p:attrNameLst>
                                      </p:cBhvr>
                                      <p:to>
                                        <p:strVal val="visible"/>
                                      </p:to>
                                    </p:set>
                                    <p:animEffect transition="in" filter="wheel(1)">
                                      <p:cBhvr>
                                        <p:cTn id="95" dur="2000"/>
                                        <p:tgtEl>
                                          <p:spTgt spid="20"/>
                                        </p:tgtEl>
                                      </p:cBhvr>
                                    </p:animEffect>
                                  </p:childTnLst>
                                </p:cTn>
                              </p:par>
                            </p:childTnLst>
                          </p:cTn>
                        </p:par>
                      </p:childTnLst>
                    </p:cTn>
                  </p:par>
                  <p:par>
                    <p:cTn id="96" fill="hold">
                      <p:stCondLst>
                        <p:cond delay="indefinite"/>
                      </p:stCondLst>
                      <p:childTnLst>
                        <p:par>
                          <p:cTn id="97" fill="hold">
                            <p:stCondLst>
                              <p:cond delay="0"/>
                            </p:stCondLst>
                            <p:childTnLst>
                              <p:par>
                                <p:cTn id="98" presetID="3" presetClass="entr" presetSubtype="10" fill="hold" grpId="0" nodeType="clickEffect">
                                  <p:stCondLst>
                                    <p:cond delay="0"/>
                                  </p:stCondLst>
                                  <p:childTnLst>
                                    <p:set>
                                      <p:cBhvr>
                                        <p:cTn id="99" dur="1" fill="hold">
                                          <p:stCondLst>
                                            <p:cond delay="0"/>
                                          </p:stCondLst>
                                        </p:cTn>
                                        <p:tgtEl>
                                          <p:spTgt spid="23"/>
                                        </p:tgtEl>
                                        <p:attrNameLst>
                                          <p:attrName>style.visibility</p:attrName>
                                        </p:attrNameLst>
                                      </p:cBhvr>
                                      <p:to>
                                        <p:strVal val="visible"/>
                                      </p:to>
                                    </p:set>
                                    <p:animEffect transition="in" filter="blinds(horizontal)">
                                      <p:cBhvr>
                                        <p:cTn id="100" dur="500"/>
                                        <p:tgtEl>
                                          <p:spTgt spid="23"/>
                                        </p:tgtEl>
                                      </p:cBhvr>
                                    </p:animEffect>
                                  </p:childTnLst>
                                </p:cTn>
                              </p:par>
                            </p:childTnLst>
                          </p:cTn>
                        </p:par>
                        <p:par>
                          <p:cTn id="101" fill="hold">
                            <p:stCondLst>
                              <p:cond delay="500"/>
                            </p:stCondLst>
                            <p:childTnLst>
                              <p:par>
                                <p:cTn id="102" presetID="18" presetClass="entr" presetSubtype="12" fill="hold" nodeType="afterEffect">
                                  <p:stCondLst>
                                    <p:cond delay="0"/>
                                  </p:stCondLst>
                                  <p:childTnLst>
                                    <p:set>
                                      <p:cBhvr>
                                        <p:cTn id="103" dur="1" fill="hold">
                                          <p:stCondLst>
                                            <p:cond delay="0"/>
                                          </p:stCondLst>
                                        </p:cTn>
                                        <p:tgtEl>
                                          <p:spTgt spid="15"/>
                                        </p:tgtEl>
                                        <p:attrNameLst>
                                          <p:attrName>style.visibility</p:attrName>
                                        </p:attrNameLst>
                                      </p:cBhvr>
                                      <p:to>
                                        <p:strVal val="visible"/>
                                      </p:to>
                                    </p:set>
                                    <p:animEffect transition="in" filter="strips(downLeft)">
                                      <p:cBhvr>
                                        <p:cTn id="104" dur="1250"/>
                                        <p:tgtEl>
                                          <p:spTgt spid="15"/>
                                        </p:tgtEl>
                                      </p:cBhvr>
                                    </p:animEffect>
                                  </p:childTnLst>
                                </p:cTn>
                              </p:par>
                            </p:childTnLst>
                          </p:cTn>
                        </p:par>
                      </p:childTnLst>
                    </p:cTn>
                  </p:par>
                  <p:par>
                    <p:cTn id="105" fill="hold">
                      <p:stCondLst>
                        <p:cond delay="indefinite"/>
                      </p:stCondLst>
                      <p:childTnLst>
                        <p:par>
                          <p:cTn id="106" fill="hold">
                            <p:stCondLst>
                              <p:cond delay="0"/>
                            </p:stCondLst>
                            <p:childTnLst>
                              <p:par>
                                <p:cTn id="107" presetID="3" presetClass="entr" presetSubtype="10" fill="hold" grpId="0" nodeType="clickEffect">
                                  <p:stCondLst>
                                    <p:cond delay="0"/>
                                  </p:stCondLst>
                                  <p:childTnLst>
                                    <p:set>
                                      <p:cBhvr>
                                        <p:cTn id="108" dur="1" fill="hold">
                                          <p:stCondLst>
                                            <p:cond delay="0"/>
                                          </p:stCondLst>
                                        </p:cTn>
                                        <p:tgtEl>
                                          <p:spTgt spid="28"/>
                                        </p:tgtEl>
                                        <p:attrNameLst>
                                          <p:attrName>style.visibility</p:attrName>
                                        </p:attrNameLst>
                                      </p:cBhvr>
                                      <p:to>
                                        <p:strVal val="visible"/>
                                      </p:to>
                                    </p:set>
                                    <p:animEffect transition="in" filter="blinds(horizontal)">
                                      <p:cBhvr>
                                        <p:cTn id="109" dur="500"/>
                                        <p:tgtEl>
                                          <p:spTgt spid="28"/>
                                        </p:tgtEl>
                                      </p:cBhvr>
                                    </p:animEffect>
                                  </p:childTnLst>
                                </p:cTn>
                              </p:par>
                            </p:childTnLst>
                          </p:cTn>
                        </p:par>
                        <p:par>
                          <p:cTn id="110" fill="hold">
                            <p:stCondLst>
                              <p:cond delay="500"/>
                            </p:stCondLst>
                            <p:childTnLst>
                              <p:par>
                                <p:cTn id="111" presetID="53" presetClass="entr" presetSubtype="16" fill="hold" nodeType="afterEffect">
                                  <p:stCondLst>
                                    <p:cond delay="0"/>
                                  </p:stCondLst>
                                  <p:childTnLst>
                                    <p:set>
                                      <p:cBhvr>
                                        <p:cTn id="112" dur="1" fill="hold">
                                          <p:stCondLst>
                                            <p:cond delay="0"/>
                                          </p:stCondLst>
                                        </p:cTn>
                                        <p:tgtEl>
                                          <p:spTgt spid="29"/>
                                        </p:tgtEl>
                                        <p:attrNameLst>
                                          <p:attrName>style.visibility</p:attrName>
                                        </p:attrNameLst>
                                      </p:cBhvr>
                                      <p:to>
                                        <p:strVal val="visible"/>
                                      </p:to>
                                    </p:set>
                                    <p:anim calcmode="lin" valueType="num">
                                      <p:cBhvr>
                                        <p:cTn id="113" dur="1500" fill="hold"/>
                                        <p:tgtEl>
                                          <p:spTgt spid="29"/>
                                        </p:tgtEl>
                                        <p:attrNameLst>
                                          <p:attrName>ppt_w</p:attrName>
                                        </p:attrNameLst>
                                      </p:cBhvr>
                                      <p:tavLst>
                                        <p:tav tm="0">
                                          <p:val>
                                            <p:fltVal val="0"/>
                                          </p:val>
                                        </p:tav>
                                        <p:tav tm="100000">
                                          <p:val>
                                            <p:strVal val="#ppt_w"/>
                                          </p:val>
                                        </p:tav>
                                      </p:tavLst>
                                    </p:anim>
                                    <p:anim calcmode="lin" valueType="num">
                                      <p:cBhvr>
                                        <p:cTn id="114" dur="1500" fill="hold"/>
                                        <p:tgtEl>
                                          <p:spTgt spid="29"/>
                                        </p:tgtEl>
                                        <p:attrNameLst>
                                          <p:attrName>ppt_h</p:attrName>
                                        </p:attrNameLst>
                                      </p:cBhvr>
                                      <p:tavLst>
                                        <p:tav tm="0">
                                          <p:val>
                                            <p:fltVal val="0"/>
                                          </p:val>
                                        </p:tav>
                                        <p:tav tm="100000">
                                          <p:val>
                                            <p:strVal val="#ppt_h"/>
                                          </p:val>
                                        </p:tav>
                                      </p:tavLst>
                                    </p:anim>
                                    <p:animEffect transition="in" filter="fade">
                                      <p:cBhvr>
                                        <p:cTn id="115" dur="1500"/>
                                        <p:tgtEl>
                                          <p:spTgt spid="29"/>
                                        </p:tgtEl>
                                      </p:cBhvr>
                                    </p:animEffect>
                                  </p:childTnLst>
                                </p:cTn>
                              </p:par>
                            </p:childTnLst>
                          </p:cTn>
                        </p:par>
                        <p:par>
                          <p:cTn id="116" fill="hold">
                            <p:stCondLst>
                              <p:cond delay="2000"/>
                            </p:stCondLst>
                            <p:childTnLst>
                              <p:par>
                                <p:cTn id="117" presetID="31" presetClass="entr" presetSubtype="0" fill="hold" grpId="0" nodeType="afterEffect">
                                  <p:stCondLst>
                                    <p:cond delay="0"/>
                                  </p:stCondLst>
                                  <p:childTnLst>
                                    <p:set>
                                      <p:cBhvr>
                                        <p:cTn id="118" dur="1" fill="hold">
                                          <p:stCondLst>
                                            <p:cond delay="0"/>
                                          </p:stCondLst>
                                        </p:cTn>
                                        <p:tgtEl>
                                          <p:spTgt spid="32"/>
                                        </p:tgtEl>
                                        <p:attrNameLst>
                                          <p:attrName>style.visibility</p:attrName>
                                        </p:attrNameLst>
                                      </p:cBhvr>
                                      <p:to>
                                        <p:strVal val="visible"/>
                                      </p:to>
                                    </p:set>
                                    <p:anim calcmode="lin" valueType="num">
                                      <p:cBhvr>
                                        <p:cTn id="119" dur="1000" fill="hold"/>
                                        <p:tgtEl>
                                          <p:spTgt spid="32"/>
                                        </p:tgtEl>
                                        <p:attrNameLst>
                                          <p:attrName>ppt_w</p:attrName>
                                        </p:attrNameLst>
                                      </p:cBhvr>
                                      <p:tavLst>
                                        <p:tav tm="0">
                                          <p:val>
                                            <p:fltVal val="0"/>
                                          </p:val>
                                        </p:tav>
                                        <p:tav tm="100000">
                                          <p:val>
                                            <p:strVal val="#ppt_w"/>
                                          </p:val>
                                        </p:tav>
                                      </p:tavLst>
                                    </p:anim>
                                    <p:anim calcmode="lin" valueType="num">
                                      <p:cBhvr>
                                        <p:cTn id="120" dur="1000" fill="hold"/>
                                        <p:tgtEl>
                                          <p:spTgt spid="32"/>
                                        </p:tgtEl>
                                        <p:attrNameLst>
                                          <p:attrName>ppt_h</p:attrName>
                                        </p:attrNameLst>
                                      </p:cBhvr>
                                      <p:tavLst>
                                        <p:tav tm="0">
                                          <p:val>
                                            <p:fltVal val="0"/>
                                          </p:val>
                                        </p:tav>
                                        <p:tav tm="100000">
                                          <p:val>
                                            <p:strVal val="#ppt_h"/>
                                          </p:val>
                                        </p:tav>
                                      </p:tavLst>
                                    </p:anim>
                                    <p:anim calcmode="lin" valueType="num">
                                      <p:cBhvr>
                                        <p:cTn id="121" dur="1000" fill="hold"/>
                                        <p:tgtEl>
                                          <p:spTgt spid="32"/>
                                        </p:tgtEl>
                                        <p:attrNameLst>
                                          <p:attrName>style.rotation</p:attrName>
                                        </p:attrNameLst>
                                      </p:cBhvr>
                                      <p:tavLst>
                                        <p:tav tm="0">
                                          <p:val>
                                            <p:fltVal val="90"/>
                                          </p:val>
                                        </p:tav>
                                        <p:tav tm="100000">
                                          <p:val>
                                            <p:fltVal val="0"/>
                                          </p:val>
                                        </p:tav>
                                      </p:tavLst>
                                    </p:anim>
                                    <p:animEffect transition="in" filter="fade">
                                      <p:cBhvr>
                                        <p:cTn id="122"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animBg="1"/>
      <p:bldP spid="12" grpId="0" animBg="1"/>
      <p:bldP spid="13" grpId="0" animBg="1"/>
      <p:bldP spid="14" grpId="0" animBg="1"/>
      <p:bldP spid="20" grpId="0" animBg="1"/>
      <p:bldP spid="22" grpId="0" animBg="1"/>
      <p:bldP spid="23" grpId="0" animBg="1"/>
      <p:bldP spid="24" grpId="0" animBg="1"/>
      <p:bldP spid="25" grpId="0" animBg="1"/>
      <p:bldP spid="27" grpId="0" animBg="1"/>
      <p:bldP spid="28" grpId="0" animBg="1"/>
      <p:bldP spid="30" grpId="0" animBg="1"/>
      <p:bldP spid="31" grpId="0" animBg="1"/>
      <p:bldP spid="32" grpId="0" animBg="1"/>
      <p:bldP spid="3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38000">
              <a:srgbClr val="0A128C"/>
            </a:gs>
            <a:gs pos="67000">
              <a:srgbClr val="181CC7"/>
            </a:gs>
            <a:gs pos="79000">
              <a:srgbClr val="7005D4"/>
            </a:gs>
            <a:gs pos="49000">
              <a:srgbClr val="F4A77C"/>
            </a:gs>
            <a:gs pos="87000">
              <a:srgbClr val="874141"/>
            </a:gs>
          </a:gsLst>
          <a:lin ang="10800000" scaled="1"/>
        </a:gradFill>
        <a:effectLst/>
      </p:bgPr>
    </p:bg>
    <p:spTree>
      <p:nvGrpSpPr>
        <p:cNvPr id="1" name=""/>
        <p:cNvGrpSpPr/>
        <p:nvPr/>
      </p:nvGrpSpPr>
      <p:grpSpPr>
        <a:xfrm>
          <a:off x="0" y="0"/>
          <a:ext cx="0" cy="0"/>
          <a:chOff x="0" y="0"/>
          <a:chExt cx="0" cy="0"/>
        </a:xfrm>
      </p:grpSpPr>
      <p:pic>
        <p:nvPicPr>
          <p:cNvPr id="12" name="Picture 6" descr="C:\Users\Rae\Desktop\wilderness of sinai.jpg"/>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6279069" y="2564904"/>
            <a:ext cx="5904655" cy="2202291"/>
          </a:xfrm>
          <a:prstGeom prst="rect">
            <a:avLst/>
          </a:prstGeom>
          <a:noFill/>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
        <p:nvSpPr>
          <p:cNvPr id="14" name="Content Placeholder 5"/>
          <p:cNvSpPr txBox="1">
            <a:spLocks/>
          </p:cNvSpPr>
          <p:nvPr/>
        </p:nvSpPr>
        <p:spPr>
          <a:xfrm>
            <a:off x="6732119" y="116632"/>
            <a:ext cx="5328591" cy="6154507"/>
          </a:xfrm>
          <a:prstGeom prst="rect">
            <a:avLst/>
          </a:prstGeom>
          <a:noFill/>
          <a:ln w="38100" cap="flat" cmpd="sng" algn="ctr">
            <a:noFill/>
            <a:prstDash val="solid"/>
          </a:ln>
          <a:effectLst/>
          <a:scene3d>
            <a:camera prst="orthographicFront"/>
            <a:lightRig rig="threePt" dir="t"/>
          </a:scene3d>
          <a:sp3d>
            <a:bevelT w="114300" prst="artDeco"/>
          </a:sp3d>
        </p:spPr>
        <p:txBody>
          <a:bodyPr rot="0" spcFirstLastPara="0" vert="horz" wrap="square" lIns="91440" tIns="45720" rIns="91440" bIns="45720" numCol="1" spcCol="0" rtlCol="0" fromWordArt="0" anchor="ctr" anchorCtr="0" forceAA="0" compatLnSpc="1">
            <a:prstTxWarp prst="textNoShape">
              <a:avLst/>
            </a:prstTxWarp>
            <a:noAutofit/>
            <a:sp3d extrusionH="57150">
              <a:bevelT w="38100" h="38100"/>
            </a:sp3d>
          </a:bodyPr>
          <a:lstStyle>
            <a:lvl1pPr marL="223838" indent="-228600" algn="l" defTabSz="914400" rtl="0" eaLnBrk="1" latinLnBrk="0" hangingPunct="1">
              <a:lnSpc>
                <a:spcPct val="90000"/>
              </a:lnSpc>
              <a:spcBef>
                <a:spcPts val="1600"/>
              </a:spcBef>
              <a:buFont typeface="Arial" pitchFamily="34" charset="0"/>
              <a:buChar char="•"/>
              <a:defRPr sz="2400" kern="1200">
                <a:solidFill>
                  <a:schemeClr val="tx1"/>
                </a:solidFill>
                <a:latin typeface="Arial" pitchFamily="34" charset="0"/>
                <a:ea typeface="+mn-ea"/>
                <a:cs typeface="Arial" pitchFamily="34" charset="0"/>
              </a:defRPr>
            </a:lvl1pPr>
            <a:lvl2pPr marL="502920" indent="-228600" algn="l" defTabSz="914400" rtl="0" eaLnBrk="1" latinLnBrk="0" hangingPunct="1">
              <a:lnSpc>
                <a:spcPct val="90000"/>
              </a:lnSpc>
              <a:spcBef>
                <a:spcPts val="600"/>
              </a:spcBef>
              <a:buFont typeface="Euphemia" pitchFamily="34" charset="0"/>
              <a:buChar char="–"/>
              <a:defRPr sz="2000" kern="1200">
                <a:solidFill>
                  <a:schemeClr val="tx1"/>
                </a:solidFill>
                <a:latin typeface="Arial" pitchFamily="34" charset="0"/>
                <a:ea typeface="+mn-ea"/>
                <a:cs typeface="Arial" pitchFamily="34" charset="0"/>
              </a:defRPr>
            </a:lvl2pPr>
            <a:lvl3pPr marL="777240" indent="-228600" algn="l" defTabSz="914400" rtl="0" eaLnBrk="1" latinLnBrk="0" hangingPunct="1">
              <a:lnSpc>
                <a:spcPct val="90000"/>
              </a:lnSpc>
              <a:spcBef>
                <a:spcPts val="600"/>
              </a:spcBef>
              <a:buFont typeface="Euphemia" pitchFamily="34" charset="0"/>
              <a:buChar char="–"/>
              <a:defRPr sz="1800" kern="1200">
                <a:solidFill>
                  <a:schemeClr val="tx1"/>
                </a:solidFill>
                <a:latin typeface="Arial" pitchFamily="34" charset="0"/>
                <a:ea typeface="+mn-ea"/>
                <a:cs typeface="Arial" pitchFamily="34" charset="0"/>
              </a:defRPr>
            </a:lvl3pPr>
            <a:lvl4pPr marL="1051560" indent="-228600" algn="l" defTabSz="914400" rtl="0" eaLnBrk="1" latinLnBrk="0" hangingPunct="1">
              <a:lnSpc>
                <a:spcPct val="90000"/>
              </a:lnSpc>
              <a:spcBef>
                <a:spcPts val="600"/>
              </a:spcBef>
              <a:buFont typeface="Euphemia" pitchFamily="34" charset="0"/>
              <a:buChar char="–"/>
              <a:defRPr sz="1600" kern="1200">
                <a:solidFill>
                  <a:schemeClr val="tx1"/>
                </a:solidFill>
                <a:latin typeface="Arial" pitchFamily="34" charset="0"/>
                <a:ea typeface="+mn-ea"/>
                <a:cs typeface="Arial" pitchFamily="34" charset="0"/>
              </a:defRPr>
            </a:lvl4pPr>
            <a:lvl5pPr marL="1325880" indent="-228600" algn="l" defTabSz="914400" rtl="0" eaLnBrk="1" latinLnBrk="0" hangingPunct="1">
              <a:lnSpc>
                <a:spcPct val="90000"/>
              </a:lnSpc>
              <a:spcBef>
                <a:spcPts val="600"/>
              </a:spcBef>
              <a:buFont typeface="Euphemia" pitchFamily="34" charset="0"/>
              <a:buChar char="–"/>
              <a:defRPr sz="1600" kern="1200">
                <a:solidFill>
                  <a:schemeClr val="tx1"/>
                </a:solidFill>
                <a:latin typeface="Arial" pitchFamily="34" charset="0"/>
                <a:ea typeface="+mn-ea"/>
                <a:cs typeface="Arial" pitchFamily="34" charset="0"/>
              </a:defRPr>
            </a:lvl5pPr>
            <a:lvl6pPr marL="160020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6pPr>
            <a:lvl7pPr marL="187452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7pPr>
            <a:lvl8pPr marL="214884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8pPr>
            <a:lvl9pPr marL="242316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9pPr>
          </a:lstStyle>
          <a:p>
            <a:pPr marL="0" indent="0" algn="ctr">
              <a:spcBef>
                <a:spcPts val="0"/>
              </a:spcBef>
              <a:spcAft>
                <a:spcPts val="1000"/>
              </a:spcAft>
              <a:buFont typeface="Arial" pitchFamily="34" charset="0"/>
              <a:buNone/>
            </a:pPr>
            <a:r>
              <a:rPr lang="en-US" sz="3000" b="1" dirty="0" smtClean="0">
                <a:solidFill>
                  <a:schemeClr val="bg1">
                    <a:lumMod val="95000"/>
                  </a:schemeClr>
                </a:solidFill>
                <a:latin typeface="Comic Sans MS" pitchFamily="66" charset="0"/>
                <a:ea typeface="Calibri"/>
                <a:cs typeface="Calibri"/>
              </a:rPr>
              <a:t>The #1 example is the ONLY combination that will satisfy </a:t>
            </a:r>
            <a:r>
              <a:rPr lang="en-US" sz="3000" b="1" dirty="0" smtClean="0">
                <a:ln w="38100">
                  <a:solidFill>
                    <a:srgbClr val="0000FF"/>
                  </a:solidFill>
                </a:ln>
                <a:solidFill>
                  <a:schemeClr val="bg1">
                    <a:lumMod val="95000"/>
                  </a:schemeClr>
                </a:solidFill>
                <a:effectLst>
                  <a:glow rad="127000">
                    <a:srgbClr val="00FFCC"/>
                  </a:glow>
                </a:effectLst>
                <a:latin typeface="Arial Black" panose="020B0A04020102020204" pitchFamily="34" charset="0"/>
                <a:ea typeface="Calibri"/>
                <a:cs typeface="Calibri"/>
              </a:rPr>
              <a:t>EVERY STATUTE</a:t>
            </a:r>
            <a:r>
              <a:rPr lang="en-US" sz="3000" b="1" dirty="0" smtClean="0">
                <a:solidFill>
                  <a:schemeClr val="bg1">
                    <a:lumMod val="95000"/>
                  </a:schemeClr>
                </a:solidFill>
                <a:latin typeface="Comic Sans MS" pitchFamily="66" charset="0"/>
                <a:ea typeface="Calibri"/>
                <a:cs typeface="Calibri"/>
              </a:rPr>
              <a:t> requirement of this calendar puzzle.</a:t>
            </a:r>
          </a:p>
          <a:p>
            <a:pPr marL="0" indent="0" algn="ctr">
              <a:spcBef>
                <a:spcPts val="0"/>
              </a:spcBef>
              <a:spcAft>
                <a:spcPts val="1000"/>
              </a:spcAft>
              <a:buFont typeface="Arial" pitchFamily="34" charset="0"/>
              <a:buNone/>
            </a:pPr>
            <a:endParaRPr lang="en-US" sz="700" b="1" dirty="0" smtClean="0">
              <a:solidFill>
                <a:schemeClr val="bg1">
                  <a:lumMod val="95000"/>
                </a:schemeClr>
              </a:solidFill>
              <a:latin typeface="Comic Sans MS" pitchFamily="66" charset="0"/>
              <a:ea typeface="Calibri"/>
              <a:cs typeface="Calibri"/>
            </a:endParaRPr>
          </a:p>
          <a:p>
            <a:pPr marL="0" indent="0" algn="ctr">
              <a:lnSpc>
                <a:spcPct val="100000"/>
              </a:lnSpc>
              <a:spcBef>
                <a:spcPts val="0"/>
              </a:spcBef>
              <a:spcAft>
                <a:spcPts val="1000"/>
              </a:spcAft>
              <a:buFont typeface="Arial" pitchFamily="34" charset="0"/>
              <a:buNone/>
            </a:pPr>
            <a:r>
              <a:rPr lang="en-US" sz="3200" b="1" dirty="0" smtClean="0">
                <a:solidFill>
                  <a:srgbClr val="5D2D2D"/>
                </a:solidFill>
                <a:effectLst>
                  <a:glow rad="139700">
                    <a:srgbClr val="7030A0">
                      <a:alpha val="40000"/>
                    </a:srgbClr>
                  </a:glow>
                </a:effectLst>
                <a:latin typeface="Comic Sans MS" pitchFamily="66" charset="0"/>
                <a:ea typeface="Calibri"/>
                <a:cs typeface="Calibri"/>
              </a:rPr>
              <a:t>Israel </a:t>
            </a:r>
            <a:r>
              <a:rPr lang="en-US" sz="3200" b="1" u="sng" dirty="0" smtClean="0">
                <a:solidFill>
                  <a:srgbClr val="5D2D2D"/>
                </a:solidFill>
                <a:effectLst>
                  <a:glow rad="139700">
                    <a:srgbClr val="7030A0">
                      <a:alpha val="40000"/>
                    </a:srgbClr>
                  </a:glow>
                </a:effectLst>
                <a:latin typeface="Comic Sans MS" pitchFamily="66" charset="0"/>
                <a:ea typeface="Calibri"/>
                <a:cs typeface="Calibri"/>
              </a:rPr>
              <a:t>entered</a:t>
            </a:r>
            <a:r>
              <a:rPr lang="en-US" sz="3200" b="1" dirty="0" smtClean="0">
                <a:solidFill>
                  <a:srgbClr val="5D2D2D"/>
                </a:solidFill>
                <a:effectLst>
                  <a:glow rad="139700">
                    <a:srgbClr val="7030A0">
                      <a:alpha val="40000"/>
                    </a:srgbClr>
                  </a:glow>
                </a:effectLst>
                <a:latin typeface="Comic Sans MS" pitchFamily="66" charset="0"/>
                <a:ea typeface="Calibri"/>
                <a:cs typeface="Calibri"/>
              </a:rPr>
              <a:t> the wilderness of Sinai on the </a:t>
            </a:r>
            <a:r>
              <a:rPr lang="en-US" sz="3200" b="1" u="sng" dirty="0" smtClean="0">
                <a:solidFill>
                  <a:srgbClr val="5D2D2D"/>
                </a:solidFill>
                <a:effectLst>
                  <a:glow rad="139700">
                    <a:srgbClr val="7030A0">
                      <a:alpha val="40000"/>
                    </a:srgbClr>
                  </a:glow>
                </a:effectLst>
                <a:latin typeface="Comic Sans MS" pitchFamily="66" charset="0"/>
                <a:ea typeface="Calibri"/>
                <a:cs typeface="Calibri"/>
              </a:rPr>
              <a:t>same</a:t>
            </a:r>
            <a:r>
              <a:rPr lang="en-US" sz="3200" b="1" dirty="0" smtClean="0">
                <a:solidFill>
                  <a:srgbClr val="5D2D2D"/>
                </a:solidFill>
                <a:effectLst>
                  <a:glow rad="139700">
                    <a:srgbClr val="7030A0">
                      <a:alpha val="40000"/>
                    </a:srgbClr>
                  </a:glow>
                </a:effectLst>
                <a:latin typeface="Comic Sans MS" pitchFamily="66" charset="0"/>
                <a:ea typeface="Calibri"/>
                <a:cs typeface="Calibri"/>
              </a:rPr>
              <a:t> 4</a:t>
            </a:r>
            <a:r>
              <a:rPr lang="en-US" sz="3200" b="1" baseline="30000" dirty="0" smtClean="0">
                <a:solidFill>
                  <a:srgbClr val="5D2D2D"/>
                </a:solidFill>
                <a:effectLst>
                  <a:glow rad="139700">
                    <a:srgbClr val="7030A0">
                      <a:alpha val="40000"/>
                    </a:srgbClr>
                  </a:glow>
                </a:effectLst>
                <a:latin typeface="Comic Sans MS" pitchFamily="66" charset="0"/>
                <a:ea typeface="Calibri"/>
                <a:cs typeface="Calibri"/>
              </a:rPr>
              <a:t>th</a:t>
            </a:r>
            <a:r>
              <a:rPr lang="en-US" sz="3200" b="1" dirty="0" smtClean="0">
                <a:solidFill>
                  <a:srgbClr val="5D2D2D"/>
                </a:solidFill>
                <a:effectLst>
                  <a:glow rad="139700">
                    <a:srgbClr val="7030A0">
                      <a:alpha val="40000"/>
                    </a:srgbClr>
                  </a:glow>
                </a:effectLst>
                <a:latin typeface="Comic Sans MS" pitchFamily="66" charset="0"/>
                <a:ea typeface="Calibri"/>
                <a:cs typeface="Calibri"/>
              </a:rPr>
              <a:t> cycle of the week as they </a:t>
            </a:r>
            <a:r>
              <a:rPr lang="en-US" sz="3200" b="1" u="sng" dirty="0" smtClean="0">
                <a:solidFill>
                  <a:srgbClr val="5D2D2D"/>
                </a:solidFill>
                <a:effectLst>
                  <a:glow rad="139700">
                    <a:srgbClr val="7030A0">
                      <a:alpha val="40000"/>
                    </a:srgbClr>
                  </a:glow>
                </a:effectLst>
                <a:latin typeface="Comic Sans MS" pitchFamily="66" charset="0"/>
                <a:ea typeface="Calibri"/>
                <a:cs typeface="Calibri"/>
              </a:rPr>
              <a:t>left</a:t>
            </a:r>
            <a:r>
              <a:rPr lang="en-US" sz="3200" b="1" dirty="0" smtClean="0">
                <a:solidFill>
                  <a:srgbClr val="5D2D2D"/>
                </a:solidFill>
                <a:effectLst>
                  <a:glow rad="139700">
                    <a:srgbClr val="7030A0">
                      <a:alpha val="40000"/>
                    </a:srgbClr>
                  </a:glow>
                </a:effectLst>
                <a:latin typeface="Comic Sans MS" pitchFamily="66" charset="0"/>
                <a:ea typeface="Calibri"/>
                <a:cs typeface="Calibri"/>
              </a:rPr>
              <a:t> Egypt.</a:t>
            </a:r>
          </a:p>
          <a:p>
            <a:pPr marL="0" indent="0" algn="ctr">
              <a:spcBef>
                <a:spcPts val="0"/>
              </a:spcBef>
              <a:spcAft>
                <a:spcPts val="1000"/>
              </a:spcAft>
              <a:buFont typeface="Arial" pitchFamily="34" charset="0"/>
              <a:buNone/>
            </a:pPr>
            <a:endParaRPr lang="en-US" sz="200" b="1" dirty="0" smtClean="0">
              <a:solidFill>
                <a:schemeClr val="bg1">
                  <a:lumMod val="95000"/>
                </a:schemeClr>
              </a:solidFill>
              <a:effectLst>
                <a:outerShdw blurRad="69850" dist="43180" dir="5400000" sx="0" sy="0">
                  <a:srgbClr val="000000">
                    <a:alpha val="65000"/>
                  </a:srgbClr>
                </a:outerShdw>
              </a:effectLst>
              <a:latin typeface="Comic Sans MS" pitchFamily="66" charset="0"/>
              <a:ea typeface="Calibri"/>
              <a:cs typeface="Calibri"/>
            </a:endParaRPr>
          </a:p>
          <a:p>
            <a:pPr marL="0" indent="0" algn="ctr">
              <a:spcBef>
                <a:spcPts val="0"/>
              </a:spcBef>
              <a:spcAft>
                <a:spcPts val="1000"/>
              </a:spcAft>
              <a:buFont typeface="Arial" pitchFamily="34" charset="0"/>
              <a:buNone/>
            </a:pPr>
            <a:r>
              <a:rPr lang="en-US" sz="2800" b="1" dirty="0" smtClean="0">
                <a:solidFill>
                  <a:schemeClr val="bg1">
                    <a:lumMod val="95000"/>
                  </a:schemeClr>
                </a:solidFill>
                <a:effectLst>
                  <a:outerShdw blurRad="69850" dist="43180" dir="5400000" sx="0" sy="0">
                    <a:srgbClr val="000000">
                      <a:alpha val="65000"/>
                    </a:srgbClr>
                  </a:outerShdw>
                </a:effectLst>
                <a:latin typeface="Comic Sans MS" pitchFamily="66" charset="0"/>
                <a:ea typeface="Calibri"/>
                <a:cs typeface="Calibri"/>
              </a:rPr>
              <a:t>(It was </a:t>
            </a:r>
            <a:r>
              <a:rPr lang="en-US" sz="2800" b="1" u="sng" dirty="0" smtClean="0">
                <a:solidFill>
                  <a:srgbClr val="990033"/>
                </a:solidFill>
                <a:effectLst>
                  <a:glow rad="127000">
                    <a:srgbClr val="FFFF99"/>
                  </a:glow>
                  <a:outerShdw blurRad="69850" dist="43180" dir="5400000" sx="0" sy="0">
                    <a:srgbClr val="000000">
                      <a:alpha val="65000"/>
                    </a:srgbClr>
                  </a:outerShdw>
                </a:effectLst>
                <a:latin typeface="Comic Sans MS" pitchFamily="66" charset="0"/>
                <a:ea typeface="Calibri"/>
                <a:cs typeface="Calibri"/>
              </a:rPr>
              <a:t>not</a:t>
            </a:r>
            <a:r>
              <a:rPr lang="en-US" sz="2800" b="1" dirty="0" smtClean="0">
                <a:solidFill>
                  <a:schemeClr val="bg1">
                    <a:lumMod val="95000"/>
                  </a:schemeClr>
                </a:solidFill>
                <a:effectLst>
                  <a:outerShdw blurRad="69850" dist="43180" dir="5400000" sx="0" sy="0">
                    <a:srgbClr val="000000">
                      <a:alpha val="65000"/>
                    </a:srgbClr>
                  </a:outerShdw>
                </a:effectLst>
                <a:latin typeface="Comic Sans MS" pitchFamily="66" charset="0"/>
                <a:ea typeface="Calibri"/>
                <a:cs typeface="Calibri"/>
              </a:rPr>
              <a:t> the same “date” of the month; </a:t>
            </a:r>
            <a:br>
              <a:rPr lang="en-US" sz="2800" b="1" dirty="0" smtClean="0">
                <a:solidFill>
                  <a:schemeClr val="bg1">
                    <a:lumMod val="95000"/>
                  </a:schemeClr>
                </a:solidFill>
                <a:effectLst>
                  <a:outerShdw blurRad="69850" dist="43180" dir="5400000" sx="0" sy="0">
                    <a:srgbClr val="000000">
                      <a:alpha val="65000"/>
                    </a:srgbClr>
                  </a:outerShdw>
                </a:effectLst>
                <a:latin typeface="Comic Sans MS" pitchFamily="66" charset="0"/>
                <a:ea typeface="Calibri"/>
                <a:cs typeface="Calibri"/>
              </a:rPr>
            </a:br>
            <a:r>
              <a:rPr lang="en-US" sz="2800" b="1" dirty="0" smtClean="0">
                <a:solidFill>
                  <a:schemeClr val="bg1">
                    <a:lumMod val="95000"/>
                  </a:schemeClr>
                </a:solidFill>
                <a:effectLst>
                  <a:outerShdw blurRad="69850" dist="43180" dir="5400000" sx="0" sy="0">
                    <a:srgbClr val="000000">
                      <a:alpha val="65000"/>
                    </a:srgbClr>
                  </a:outerShdw>
                </a:effectLst>
                <a:latin typeface="Comic Sans MS" pitchFamily="66" charset="0"/>
                <a:ea typeface="Calibri"/>
                <a:cs typeface="Calibri"/>
              </a:rPr>
              <a:t>specifically the 15</a:t>
            </a:r>
            <a:r>
              <a:rPr lang="en-US" sz="2800" b="1" baseline="30000" dirty="0" smtClean="0">
                <a:solidFill>
                  <a:schemeClr val="bg1">
                    <a:lumMod val="95000"/>
                  </a:schemeClr>
                </a:solidFill>
                <a:effectLst>
                  <a:outerShdw blurRad="69850" dist="43180" dir="5400000" sx="0" sy="0">
                    <a:srgbClr val="000000">
                      <a:alpha val="65000"/>
                    </a:srgbClr>
                  </a:outerShdw>
                </a:effectLst>
                <a:latin typeface="Comic Sans MS" pitchFamily="66" charset="0"/>
                <a:ea typeface="Calibri"/>
                <a:cs typeface="Calibri"/>
              </a:rPr>
              <a:t>th</a:t>
            </a:r>
            <a:r>
              <a:rPr lang="en-US" sz="2800" b="1" dirty="0" smtClean="0">
                <a:solidFill>
                  <a:schemeClr val="bg1">
                    <a:lumMod val="95000"/>
                  </a:schemeClr>
                </a:solidFill>
                <a:effectLst>
                  <a:outerShdw blurRad="69850" dist="43180" dir="5400000" sx="0" sy="0">
                    <a:srgbClr val="000000">
                      <a:alpha val="65000"/>
                    </a:srgbClr>
                  </a:outerShdw>
                </a:effectLst>
                <a:latin typeface="Comic Sans MS" pitchFamily="66" charset="0"/>
                <a:ea typeface="Calibri"/>
                <a:cs typeface="Calibri"/>
              </a:rPr>
              <a:t>!)</a:t>
            </a:r>
            <a:endParaRPr lang="en-US" sz="3200" b="1" dirty="0" smtClean="0">
              <a:solidFill>
                <a:schemeClr val="bg2">
                  <a:lumMod val="25000"/>
                </a:schemeClr>
              </a:solidFill>
              <a:effectLst>
                <a:outerShdw blurRad="69850" dist="43180" dir="5400000" sx="0" sy="0">
                  <a:srgbClr val="000000">
                    <a:alpha val="65000"/>
                  </a:srgbClr>
                </a:outerShdw>
              </a:effectLst>
              <a:latin typeface="Comic Sans MS" pitchFamily="66" charset="0"/>
              <a:ea typeface="Calibri"/>
              <a:cs typeface="Calibri"/>
            </a:endParaRPr>
          </a:p>
        </p:txBody>
      </p:sp>
      <p:pic>
        <p:nvPicPr>
          <p:cNvPr id="15" name="Picture 3" descr="C:\Users\Rae\Desktop\Month 1 - Leaving Egyp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788" y="590713"/>
            <a:ext cx="5688632" cy="3053689"/>
          </a:xfrm>
          <a:prstGeom prst="rect">
            <a:avLst/>
          </a:prstGeom>
          <a:noFill/>
          <a:ln w="76200">
            <a:solidFill>
              <a:srgbClr val="7030A0"/>
            </a:solidFill>
          </a:ln>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16" name="Picture 5" descr="C:\Users\Rae\Desktop\Month 3 entering sinai.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7788" y="3873169"/>
            <a:ext cx="5688631" cy="2597413"/>
          </a:xfrm>
          <a:prstGeom prst="rect">
            <a:avLst/>
          </a:prstGeom>
          <a:noFill/>
          <a:ln w="76200">
            <a:solidFill>
              <a:srgbClr val="7030A0"/>
            </a:solidFill>
          </a:ln>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17" name="Rectangle 16"/>
          <p:cNvSpPr/>
          <p:nvPr/>
        </p:nvSpPr>
        <p:spPr>
          <a:xfrm>
            <a:off x="2943840" y="1997567"/>
            <a:ext cx="792088" cy="625212"/>
          </a:xfrm>
          <a:prstGeom prst="rect">
            <a:avLst/>
          </a:prstGeom>
          <a:noFill/>
          <a:ln w="76200">
            <a:solidFill>
              <a:srgbClr val="7030A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8" name="Picture 7" descr="F:\Art on Desktop - 1\All white man clip art\3d white people\white man 320 binoculars purple clipart_14.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667" b="100000" l="2813" r="100000"/>
                    </a14:imgEffect>
                  </a14:imgLayer>
                </a14:imgProps>
              </a:ext>
              <a:ext uri="{28A0092B-C50C-407E-A947-70E740481C1C}">
                <a14:useLocalDpi xmlns:a14="http://schemas.microsoft.com/office/drawing/2010/main" val="0"/>
              </a:ext>
            </a:extLst>
          </a:blip>
          <a:srcRect/>
          <a:stretch>
            <a:fillRect/>
          </a:stretch>
        </p:blipFill>
        <p:spPr bwMode="auto">
          <a:xfrm>
            <a:off x="4942285" y="2031250"/>
            <a:ext cx="2592288" cy="364540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2941300" y="4570080"/>
            <a:ext cx="792088" cy="539161"/>
          </a:xfrm>
          <a:prstGeom prst="rect">
            <a:avLst/>
          </a:prstGeom>
          <a:noFill/>
          <a:ln w="76200">
            <a:solidFill>
              <a:srgbClr val="7030A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1" name="Up-Down Arrow 20"/>
          <p:cNvSpPr/>
          <p:nvPr/>
        </p:nvSpPr>
        <p:spPr>
          <a:xfrm>
            <a:off x="3039053" y="2707843"/>
            <a:ext cx="600482" cy="1777801"/>
          </a:xfrm>
          <a:prstGeom prst="upDownArrow">
            <a:avLst/>
          </a:prstGeom>
          <a:solidFill>
            <a:srgbClr val="FFFFCC">
              <a:alpha val="64000"/>
            </a:srgbClr>
          </a:solidFill>
          <a:ln w="57150">
            <a:solidFill>
              <a:srgbClr val="7030A0"/>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Rounded Rectangle 21"/>
          <p:cNvSpPr/>
          <p:nvPr/>
        </p:nvSpPr>
        <p:spPr>
          <a:xfrm>
            <a:off x="6238428" y="140040"/>
            <a:ext cx="540085" cy="1977517"/>
          </a:xfrm>
          <a:prstGeom prst="roundRect">
            <a:avLst/>
          </a:prstGeom>
          <a:solidFill>
            <a:schemeClr val="tx1">
              <a:lumMod val="10000"/>
              <a:lumOff val="90000"/>
            </a:schemeClr>
          </a:solidFill>
          <a:ln w="57150">
            <a:solidFill>
              <a:srgbClr val="5D2D2D"/>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CA" sz="2000" dirty="0" smtClean="0">
                <a:ln w="28575">
                  <a:solidFill>
                    <a:srgbClr val="5D2D2D"/>
                  </a:solidFill>
                </a:ln>
                <a:solidFill>
                  <a:srgbClr val="5D2D2D"/>
                </a:solidFill>
                <a:latin typeface="Arial Rounded MT Bold" pitchFamily="34" charset="0"/>
              </a:rPr>
              <a:t>REV</a:t>
            </a:r>
            <a:br>
              <a:rPr lang="en-CA" sz="2000" dirty="0" smtClean="0">
                <a:ln w="28575">
                  <a:solidFill>
                    <a:srgbClr val="5D2D2D"/>
                  </a:solidFill>
                </a:ln>
                <a:solidFill>
                  <a:srgbClr val="5D2D2D"/>
                </a:solidFill>
                <a:latin typeface="Arial Rounded MT Bold" pitchFamily="34" charset="0"/>
              </a:rPr>
            </a:br>
            <a:r>
              <a:rPr lang="en-CA" sz="2000" dirty="0" smtClean="0">
                <a:ln w="28575">
                  <a:solidFill>
                    <a:srgbClr val="5D2D2D"/>
                  </a:solidFill>
                </a:ln>
                <a:solidFill>
                  <a:srgbClr val="5D2D2D"/>
                </a:solidFill>
                <a:latin typeface="Arial Rounded MT Bold" pitchFamily="34" charset="0"/>
              </a:rPr>
              <a:t>I</a:t>
            </a:r>
            <a:br>
              <a:rPr lang="en-CA" sz="2000" dirty="0" smtClean="0">
                <a:ln w="28575">
                  <a:solidFill>
                    <a:srgbClr val="5D2D2D"/>
                  </a:solidFill>
                </a:ln>
                <a:solidFill>
                  <a:srgbClr val="5D2D2D"/>
                </a:solidFill>
                <a:latin typeface="Arial Rounded MT Bold" pitchFamily="34" charset="0"/>
              </a:rPr>
            </a:br>
            <a:r>
              <a:rPr lang="en-CA" sz="2000" dirty="0" smtClean="0">
                <a:ln w="28575">
                  <a:solidFill>
                    <a:srgbClr val="5D2D2D"/>
                  </a:solidFill>
                </a:ln>
                <a:solidFill>
                  <a:srgbClr val="5D2D2D"/>
                </a:solidFill>
                <a:latin typeface="Arial Rounded MT Bold" pitchFamily="34" charset="0"/>
              </a:rPr>
              <a:t>EW</a:t>
            </a:r>
            <a:endParaRPr lang="en-CA" sz="2000" dirty="0">
              <a:ln w="28575">
                <a:solidFill>
                  <a:srgbClr val="5D2D2D"/>
                </a:solidFill>
              </a:ln>
              <a:solidFill>
                <a:srgbClr val="5D2D2D"/>
              </a:solidFill>
              <a:latin typeface="Arial Rounded MT Bold" pitchFamily="34" charset="0"/>
            </a:endParaRPr>
          </a:p>
        </p:txBody>
      </p:sp>
      <p:grpSp>
        <p:nvGrpSpPr>
          <p:cNvPr id="23" name="Group 22"/>
          <p:cNvGrpSpPr/>
          <p:nvPr/>
        </p:nvGrpSpPr>
        <p:grpSpPr>
          <a:xfrm>
            <a:off x="693812" y="4570080"/>
            <a:ext cx="1721930" cy="2008572"/>
            <a:chOff x="0" y="4927035"/>
            <a:chExt cx="1721930" cy="2008572"/>
          </a:xfrm>
        </p:grpSpPr>
        <p:sp>
          <p:nvSpPr>
            <p:cNvPr id="24" name="Oval 23"/>
            <p:cNvSpPr/>
            <p:nvPr/>
          </p:nvSpPr>
          <p:spPr>
            <a:xfrm>
              <a:off x="154169" y="5373216"/>
              <a:ext cx="1341891" cy="690811"/>
            </a:xfrm>
            <a:prstGeom prst="ellipse">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25" name="Group 24"/>
            <p:cNvGrpSpPr/>
            <p:nvPr/>
          </p:nvGrpSpPr>
          <p:grpSpPr>
            <a:xfrm>
              <a:off x="0" y="4927035"/>
              <a:ext cx="1721930" cy="2008572"/>
              <a:chOff x="7166834" y="211520"/>
              <a:chExt cx="2301891" cy="2709372"/>
            </a:xfrm>
          </p:grpSpPr>
          <p:pic>
            <p:nvPicPr>
              <p:cNvPr id="26" name="Picture 10" descr="C:\Users\Rae\Desktop\yellow face writing edit.pn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4000" b="89905" l="5157" r="95291"/>
                        </a14:imgEffect>
                      </a14:imgLayer>
                    </a14:imgProps>
                  </a:ext>
                  <a:ext uri="{28A0092B-C50C-407E-A947-70E740481C1C}">
                    <a14:useLocalDpi xmlns:a14="http://schemas.microsoft.com/office/drawing/2010/main" val="0"/>
                  </a:ext>
                </a:extLst>
              </a:blip>
              <a:srcRect/>
              <a:stretch>
                <a:fillRect/>
              </a:stretch>
            </p:blipFill>
            <p:spPr bwMode="auto">
              <a:xfrm>
                <a:off x="7166834" y="211520"/>
                <a:ext cx="2301891" cy="2709372"/>
              </a:xfrm>
              <a:prstGeom prst="rect">
                <a:avLst/>
              </a:prstGeom>
              <a:noFill/>
              <a:extLst>
                <a:ext uri="{909E8E84-426E-40DD-AFC4-6F175D3DCCD1}">
                  <a14:hiddenFill xmlns:a14="http://schemas.microsoft.com/office/drawing/2010/main">
                    <a:solidFill>
                      <a:srgbClr val="FFFFFF"/>
                    </a:solidFill>
                  </a14:hiddenFill>
                </a:ext>
              </a:extLst>
            </p:spPr>
          </p:pic>
          <p:sp>
            <p:nvSpPr>
              <p:cNvPr id="27" name="Freeform 26"/>
              <p:cNvSpPr/>
              <p:nvPr/>
            </p:nvSpPr>
            <p:spPr>
              <a:xfrm>
                <a:off x="8177564" y="2315984"/>
                <a:ext cx="711200" cy="223520"/>
              </a:xfrm>
              <a:custGeom>
                <a:avLst/>
                <a:gdLst>
                  <a:gd name="connsiteX0" fmla="*/ 40640 w 711200"/>
                  <a:gd name="connsiteY0" fmla="*/ 0 h 223520"/>
                  <a:gd name="connsiteX1" fmla="*/ 55880 w 711200"/>
                  <a:gd name="connsiteY1" fmla="*/ 25400 h 223520"/>
                  <a:gd name="connsiteX2" fmla="*/ 60960 w 711200"/>
                  <a:gd name="connsiteY2" fmla="*/ 40640 h 223520"/>
                  <a:gd name="connsiteX3" fmla="*/ 40640 w 711200"/>
                  <a:gd name="connsiteY3" fmla="*/ 45720 h 223520"/>
                  <a:gd name="connsiteX4" fmla="*/ 0 w 711200"/>
                  <a:gd name="connsiteY4" fmla="*/ 50800 h 223520"/>
                  <a:gd name="connsiteX5" fmla="*/ 15240 w 711200"/>
                  <a:gd name="connsiteY5" fmla="*/ 60960 h 223520"/>
                  <a:gd name="connsiteX6" fmla="*/ 50800 w 711200"/>
                  <a:gd name="connsiteY6" fmla="*/ 71120 h 223520"/>
                  <a:gd name="connsiteX7" fmla="*/ 66040 w 711200"/>
                  <a:gd name="connsiteY7" fmla="*/ 81280 h 223520"/>
                  <a:gd name="connsiteX8" fmla="*/ 147320 w 711200"/>
                  <a:gd name="connsiteY8" fmla="*/ 101600 h 223520"/>
                  <a:gd name="connsiteX9" fmla="*/ 187960 w 711200"/>
                  <a:gd name="connsiteY9" fmla="*/ 106680 h 223520"/>
                  <a:gd name="connsiteX10" fmla="*/ 279400 w 711200"/>
                  <a:gd name="connsiteY10" fmla="*/ 121920 h 223520"/>
                  <a:gd name="connsiteX11" fmla="*/ 279400 w 711200"/>
                  <a:gd name="connsiteY11" fmla="*/ 157480 h 223520"/>
                  <a:gd name="connsiteX12" fmla="*/ 248920 w 711200"/>
                  <a:gd name="connsiteY12" fmla="*/ 167640 h 223520"/>
                  <a:gd name="connsiteX13" fmla="*/ 233680 w 711200"/>
                  <a:gd name="connsiteY13" fmla="*/ 172720 h 223520"/>
                  <a:gd name="connsiteX14" fmla="*/ 238760 w 711200"/>
                  <a:gd name="connsiteY14" fmla="*/ 187960 h 223520"/>
                  <a:gd name="connsiteX15" fmla="*/ 279400 w 711200"/>
                  <a:gd name="connsiteY15" fmla="*/ 203200 h 223520"/>
                  <a:gd name="connsiteX16" fmla="*/ 325120 w 711200"/>
                  <a:gd name="connsiteY16" fmla="*/ 198120 h 223520"/>
                  <a:gd name="connsiteX17" fmla="*/ 340360 w 711200"/>
                  <a:gd name="connsiteY17" fmla="*/ 193040 h 223520"/>
                  <a:gd name="connsiteX18" fmla="*/ 375920 w 711200"/>
                  <a:gd name="connsiteY18" fmla="*/ 187960 h 223520"/>
                  <a:gd name="connsiteX19" fmla="*/ 391160 w 711200"/>
                  <a:gd name="connsiteY19" fmla="*/ 182880 h 223520"/>
                  <a:gd name="connsiteX20" fmla="*/ 411480 w 711200"/>
                  <a:gd name="connsiteY20" fmla="*/ 177800 h 223520"/>
                  <a:gd name="connsiteX21" fmla="*/ 441960 w 711200"/>
                  <a:gd name="connsiteY21" fmla="*/ 167640 h 223520"/>
                  <a:gd name="connsiteX22" fmla="*/ 574040 w 711200"/>
                  <a:gd name="connsiteY22" fmla="*/ 177800 h 223520"/>
                  <a:gd name="connsiteX23" fmla="*/ 604520 w 711200"/>
                  <a:gd name="connsiteY23" fmla="*/ 187960 h 223520"/>
                  <a:gd name="connsiteX24" fmla="*/ 655320 w 711200"/>
                  <a:gd name="connsiteY24" fmla="*/ 198120 h 223520"/>
                  <a:gd name="connsiteX25" fmla="*/ 675640 w 711200"/>
                  <a:gd name="connsiteY25" fmla="*/ 208280 h 223520"/>
                  <a:gd name="connsiteX26" fmla="*/ 711200 w 711200"/>
                  <a:gd name="connsiteY26" fmla="*/ 223520 h 22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11200" h="223520">
                    <a:moveTo>
                      <a:pt x="40640" y="0"/>
                    </a:moveTo>
                    <a:cubicBezTo>
                      <a:pt x="45720" y="8467"/>
                      <a:pt x="51464" y="16569"/>
                      <a:pt x="55880" y="25400"/>
                    </a:cubicBezTo>
                    <a:cubicBezTo>
                      <a:pt x="58275" y="30189"/>
                      <a:pt x="64173" y="36356"/>
                      <a:pt x="60960" y="40640"/>
                    </a:cubicBezTo>
                    <a:cubicBezTo>
                      <a:pt x="56771" y="46225"/>
                      <a:pt x="47527" y="44572"/>
                      <a:pt x="40640" y="45720"/>
                    </a:cubicBezTo>
                    <a:cubicBezTo>
                      <a:pt x="27174" y="47964"/>
                      <a:pt x="13547" y="49107"/>
                      <a:pt x="0" y="50800"/>
                    </a:cubicBezTo>
                    <a:cubicBezTo>
                      <a:pt x="5080" y="54187"/>
                      <a:pt x="9779" y="58230"/>
                      <a:pt x="15240" y="60960"/>
                    </a:cubicBezTo>
                    <a:cubicBezTo>
                      <a:pt x="22528" y="64604"/>
                      <a:pt x="44289" y="69492"/>
                      <a:pt x="50800" y="71120"/>
                    </a:cubicBezTo>
                    <a:cubicBezTo>
                      <a:pt x="55880" y="74507"/>
                      <a:pt x="60461" y="78800"/>
                      <a:pt x="66040" y="81280"/>
                    </a:cubicBezTo>
                    <a:cubicBezTo>
                      <a:pt x="87677" y="90896"/>
                      <a:pt x="126694" y="99022"/>
                      <a:pt x="147320" y="101600"/>
                    </a:cubicBezTo>
                    <a:cubicBezTo>
                      <a:pt x="160867" y="103293"/>
                      <a:pt x="174494" y="104436"/>
                      <a:pt x="187960" y="106680"/>
                    </a:cubicBezTo>
                    <a:cubicBezTo>
                      <a:pt x="303497" y="125936"/>
                      <a:pt x="181029" y="109624"/>
                      <a:pt x="279400" y="121920"/>
                    </a:cubicBezTo>
                    <a:cubicBezTo>
                      <a:pt x="282702" y="131825"/>
                      <a:pt x="290976" y="147558"/>
                      <a:pt x="279400" y="157480"/>
                    </a:cubicBezTo>
                    <a:cubicBezTo>
                      <a:pt x="271269" y="164450"/>
                      <a:pt x="259080" y="164253"/>
                      <a:pt x="248920" y="167640"/>
                    </a:cubicBezTo>
                    <a:lnTo>
                      <a:pt x="233680" y="172720"/>
                    </a:lnTo>
                    <a:cubicBezTo>
                      <a:pt x="235373" y="177800"/>
                      <a:pt x="235415" y="183779"/>
                      <a:pt x="238760" y="187960"/>
                    </a:cubicBezTo>
                    <a:cubicBezTo>
                      <a:pt x="248726" y="200418"/>
                      <a:pt x="265631" y="200446"/>
                      <a:pt x="279400" y="203200"/>
                    </a:cubicBezTo>
                    <a:cubicBezTo>
                      <a:pt x="294640" y="201507"/>
                      <a:pt x="309995" y="200641"/>
                      <a:pt x="325120" y="198120"/>
                    </a:cubicBezTo>
                    <a:cubicBezTo>
                      <a:pt x="330402" y="197240"/>
                      <a:pt x="335109" y="194090"/>
                      <a:pt x="340360" y="193040"/>
                    </a:cubicBezTo>
                    <a:cubicBezTo>
                      <a:pt x="352101" y="190692"/>
                      <a:pt x="364067" y="189653"/>
                      <a:pt x="375920" y="187960"/>
                    </a:cubicBezTo>
                    <a:cubicBezTo>
                      <a:pt x="381000" y="186267"/>
                      <a:pt x="386011" y="184351"/>
                      <a:pt x="391160" y="182880"/>
                    </a:cubicBezTo>
                    <a:cubicBezTo>
                      <a:pt x="397873" y="180962"/>
                      <a:pt x="404793" y="179806"/>
                      <a:pt x="411480" y="177800"/>
                    </a:cubicBezTo>
                    <a:cubicBezTo>
                      <a:pt x="421738" y="174723"/>
                      <a:pt x="441960" y="167640"/>
                      <a:pt x="441960" y="167640"/>
                    </a:cubicBezTo>
                    <a:cubicBezTo>
                      <a:pt x="460866" y="168635"/>
                      <a:pt x="539875" y="169916"/>
                      <a:pt x="574040" y="177800"/>
                    </a:cubicBezTo>
                    <a:cubicBezTo>
                      <a:pt x="584475" y="180208"/>
                      <a:pt x="594018" y="185860"/>
                      <a:pt x="604520" y="187960"/>
                    </a:cubicBezTo>
                    <a:lnTo>
                      <a:pt x="655320" y="198120"/>
                    </a:lnTo>
                    <a:cubicBezTo>
                      <a:pt x="662093" y="201507"/>
                      <a:pt x="668609" y="205468"/>
                      <a:pt x="675640" y="208280"/>
                    </a:cubicBezTo>
                    <a:cubicBezTo>
                      <a:pt x="712031" y="222836"/>
                      <a:pt x="697733" y="210053"/>
                      <a:pt x="711200" y="223520"/>
                    </a:cubicBezTo>
                  </a:path>
                </a:pathLst>
              </a:custGeom>
              <a:ln w="28575">
                <a:solidFill>
                  <a:srgbClr val="0070C0"/>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28" name="Plaque 27"/>
          <p:cNvSpPr/>
          <p:nvPr/>
        </p:nvSpPr>
        <p:spPr>
          <a:xfrm>
            <a:off x="46300" y="46300"/>
            <a:ext cx="690108" cy="764704"/>
          </a:xfrm>
          <a:prstGeom prst="plaque">
            <a:avLst>
              <a:gd name="adj" fmla="val 14990"/>
            </a:avLst>
          </a:prstGeom>
          <a:solidFill>
            <a:srgbClr val="FFFFCC"/>
          </a:solidFill>
          <a:ln>
            <a:solidFill>
              <a:srgbClr val="66330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663300"/>
                </a:solidFill>
                <a:latin typeface="Comic Sans MS" pitchFamily="66" charset="0"/>
              </a:rPr>
              <a:t>#1</a:t>
            </a:r>
            <a:endParaRPr lang="en-US" b="1" dirty="0">
              <a:solidFill>
                <a:srgbClr val="663300"/>
              </a:solidFill>
              <a:latin typeface="Comic Sans MS" pitchFamily="66" charset="0"/>
            </a:endParaRPr>
          </a:p>
        </p:txBody>
      </p:sp>
      <p:sp>
        <p:nvSpPr>
          <p:cNvPr id="29" name="Rounded Rectangular Callout 28"/>
          <p:cNvSpPr/>
          <p:nvPr/>
        </p:nvSpPr>
        <p:spPr>
          <a:xfrm>
            <a:off x="2277988" y="5544753"/>
            <a:ext cx="3275255" cy="612648"/>
          </a:xfrm>
          <a:prstGeom prst="wedgeRoundRectCallout">
            <a:avLst>
              <a:gd name="adj1" fmla="val -19400"/>
              <a:gd name="adj2" fmla="val -142494"/>
              <a:gd name="adj3" fmla="val 16667"/>
            </a:avLst>
          </a:prstGeom>
          <a:solidFill>
            <a:srgbClr val="7030A0"/>
          </a:solidFill>
          <a:ln>
            <a:solidFill>
              <a:srgbClr val="FF9933"/>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3200" b="1" dirty="0" smtClean="0">
                <a:solidFill>
                  <a:srgbClr val="FFFF00"/>
                </a:solidFill>
                <a:latin typeface="Comic Sans MS" pitchFamily="66" charset="0"/>
              </a:rPr>
              <a:t>The</a:t>
            </a:r>
            <a:r>
              <a:rPr lang="en-CA" sz="3200" dirty="0" smtClean="0">
                <a:solidFill>
                  <a:srgbClr val="FFFF00"/>
                </a:solidFill>
                <a:latin typeface="Comic Sans MS" pitchFamily="66" charset="0"/>
              </a:rPr>
              <a:t> </a:t>
            </a:r>
            <a:r>
              <a:rPr lang="en-CA" sz="3200" b="1" dirty="0" smtClean="0">
                <a:solidFill>
                  <a:srgbClr val="FFFF00"/>
                </a:solidFill>
                <a:latin typeface="Comic Sans MS" pitchFamily="66" charset="0"/>
              </a:rPr>
              <a:t>Same</a:t>
            </a:r>
            <a:r>
              <a:rPr lang="en-CA" sz="3200" dirty="0" smtClean="0">
                <a:solidFill>
                  <a:srgbClr val="FFFF00"/>
                </a:solidFill>
                <a:latin typeface="Comic Sans MS" pitchFamily="66" charset="0"/>
              </a:rPr>
              <a:t> </a:t>
            </a:r>
            <a:r>
              <a:rPr lang="en-CA" sz="3200" dirty="0" smtClean="0">
                <a:ln w="28575">
                  <a:solidFill>
                    <a:srgbClr val="0000FF"/>
                  </a:solidFill>
                </a:ln>
                <a:solidFill>
                  <a:srgbClr val="FFFF00"/>
                </a:solidFill>
                <a:effectLst>
                  <a:glow rad="127000">
                    <a:srgbClr val="5ED8E8"/>
                  </a:glow>
                </a:effectLst>
                <a:latin typeface="Comic Sans MS" pitchFamily="66" charset="0"/>
              </a:rPr>
              <a:t>D</a:t>
            </a:r>
            <a:r>
              <a:rPr lang="en-CA" sz="2400" dirty="0" smtClean="0">
                <a:ln w="28575">
                  <a:solidFill>
                    <a:srgbClr val="0000FF"/>
                  </a:solidFill>
                </a:ln>
                <a:solidFill>
                  <a:srgbClr val="FFFF00"/>
                </a:solidFill>
                <a:effectLst>
                  <a:glow rad="127000">
                    <a:srgbClr val="5ED8E8"/>
                  </a:glow>
                </a:effectLst>
                <a:latin typeface="Comic Sans MS" pitchFamily="66" charset="0"/>
              </a:rPr>
              <a:t>AY</a:t>
            </a:r>
            <a:r>
              <a:rPr lang="en-CA" sz="3200" dirty="0" smtClean="0">
                <a:ln w="28575">
                  <a:solidFill>
                    <a:srgbClr val="0000FF"/>
                  </a:solidFill>
                </a:ln>
                <a:solidFill>
                  <a:srgbClr val="FFFF00"/>
                </a:solidFill>
                <a:effectLst>
                  <a:glow rad="127000">
                    <a:srgbClr val="5ED8E8"/>
                  </a:glow>
                </a:effectLst>
                <a:latin typeface="Comic Sans MS" pitchFamily="66" charset="0"/>
              </a:rPr>
              <a:t>!</a:t>
            </a:r>
            <a:endParaRPr lang="en-CA" sz="3200" dirty="0">
              <a:ln w="28575">
                <a:solidFill>
                  <a:srgbClr val="0000FF"/>
                </a:solidFill>
              </a:ln>
              <a:solidFill>
                <a:srgbClr val="FFFF00"/>
              </a:solidFill>
              <a:effectLst>
                <a:glow rad="127000">
                  <a:srgbClr val="5ED8E8"/>
                </a:glow>
              </a:effectLst>
              <a:latin typeface="Comic Sans MS" pitchFamily="66" charset="0"/>
            </a:endParaRPr>
          </a:p>
        </p:txBody>
      </p:sp>
      <p:sp>
        <p:nvSpPr>
          <p:cNvPr id="30" name="Rounded Rectangular Callout 29"/>
          <p:cNvSpPr/>
          <p:nvPr/>
        </p:nvSpPr>
        <p:spPr>
          <a:xfrm>
            <a:off x="909836" y="1255503"/>
            <a:ext cx="1800200" cy="355709"/>
          </a:xfrm>
          <a:prstGeom prst="wedgeRoundRectCallout">
            <a:avLst>
              <a:gd name="adj1" fmla="val 59042"/>
              <a:gd name="adj2" fmla="val 150204"/>
              <a:gd name="adj3" fmla="val 16667"/>
            </a:avLst>
          </a:prstGeom>
          <a:solidFill>
            <a:srgbClr val="FF99FF"/>
          </a:solidFill>
          <a:ln>
            <a:solidFill>
              <a:schemeClr val="tx2"/>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b="1" dirty="0" smtClean="0">
                <a:ln>
                  <a:solidFill>
                    <a:srgbClr val="0000FF"/>
                  </a:solidFill>
                </a:ln>
                <a:solidFill>
                  <a:srgbClr val="FFFF00"/>
                </a:solidFill>
                <a:latin typeface="Comic Sans MS" pitchFamily="66" charset="0"/>
              </a:rPr>
              <a:t>The Exit!</a:t>
            </a:r>
            <a:endParaRPr lang="en-CA" sz="2400" b="1" dirty="0">
              <a:ln>
                <a:solidFill>
                  <a:srgbClr val="0000FF"/>
                </a:solidFill>
              </a:ln>
              <a:solidFill>
                <a:srgbClr val="FFFF00"/>
              </a:solidFill>
              <a:latin typeface="Comic Sans MS" pitchFamily="66" charset="0"/>
            </a:endParaRPr>
          </a:p>
        </p:txBody>
      </p:sp>
      <p:sp>
        <p:nvSpPr>
          <p:cNvPr id="31" name="Rectangle 30"/>
          <p:cNvSpPr/>
          <p:nvPr/>
        </p:nvSpPr>
        <p:spPr>
          <a:xfrm>
            <a:off x="11627980" y="6385520"/>
            <a:ext cx="393056" cy="307777"/>
          </a:xfrm>
          <a:prstGeom prst="rect">
            <a:avLst/>
          </a:prstGeom>
        </p:spPr>
        <p:txBody>
          <a:bodyPr wrap="none">
            <a:spAutoFit/>
          </a:bodyPr>
          <a:lstStyle/>
          <a:p>
            <a:fld id="{81FEFA0A-2F20-4B60-98C6-5FFDA469AA1C}" type="slidenum">
              <a:rPr lang="en-US" sz="1400" b="1">
                <a:solidFill>
                  <a:srgbClr val="FFFFCC"/>
                </a:solidFill>
              </a:rPr>
              <a:pPr/>
              <a:t>25</a:t>
            </a:fld>
            <a:endParaRPr lang="en-US" b="1" dirty="0">
              <a:solidFill>
                <a:srgbClr val="FFFFCC"/>
              </a:solidFill>
            </a:endParaRPr>
          </a:p>
        </p:txBody>
      </p:sp>
      <p:sp>
        <p:nvSpPr>
          <p:cNvPr id="32" name="TextBox 31"/>
          <p:cNvSpPr txBox="1"/>
          <p:nvPr/>
        </p:nvSpPr>
        <p:spPr>
          <a:xfrm>
            <a:off x="7534573" y="6231030"/>
            <a:ext cx="3600394" cy="377026"/>
          </a:xfrm>
          <a:prstGeom prst="rect">
            <a:avLst/>
          </a:prstGeom>
          <a:effectLst>
            <a:glow rad="203200">
              <a:srgbClr val="FFFF99"/>
            </a:glow>
            <a:outerShdw blurRad="40000" dist="23000" dir="5400000" rotWithShape="0">
              <a:srgbClr val="000000">
                <a:alpha val="35000"/>
              </a:srgbClr>
            </a:outerShdw>
          </a:effectLst>
        </p:spPr>
        <p:style>
          <a:lnRef idx="0">
            <a:schemeClr val="dk1"/>
          </a:lnRef>
          <a:fillRef idx="3">
            <a:schemeClr val="dk1"/>
          </a:fillRef>
          <a:effectRef idx="3">
            <a:schemeClr val="dk1"/>
          </a:effectRef>
          <a:fontRef idx="minor">
            <a:schemeClr val="lt1"/>
          </a:fontRef>
        </p:style>
        <p:txBody>
          <a:bodyPr wrap="square" rtlCol="0">
            <a:spAutoFit/>
          </a:bodyPr>
          <a:lstStyle/>
          <a:p>
            <a:pPr algn="ctr">
              <a:lnSpc>
                <a:spcPct val="90000"/>
              </a:lnSpc>
            </a:pPr>
            <a:r>
              <a:rPr lang="en-US" sz="2000" b="1" dirty="0" smtClean="0">
                <a:latin typeface="MV Boli" pitchFamily="2" charset="0"/>
                <a:cs typeface="MV Boli" pitchFamily="2" charset="0"/>
              </a:rPr>
              <a:t>End of Final Review (g)</a:t>
            </a:r>
            <a:endParaRPr lang="en-US" sz="2000" b="1" dirty="0">
              <a:latin typeface="MV Boli" pitchFamily="2" charset="0"/>
              <a:cs typeface="MV Boli" pitchFamily="2" charset="0"/>
            </a:endParaRPr>
          </a:p>
        </p:txBody>
      </p:sp>
    </p:spTree>
    <p:extLst>
      <p:ext uri="{BB962C8B-B14F-4D97-AF65-F5344CB8AC3E}">
        <p14:creationId xmlns:p14="http://schemas.microsoft.com/office/powerpoint/2010/main" val="1862682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1250"/>
                                        <p:tgtEl>
                                          <p:spTgt spid="21"/>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heel(1)">
                                      <p:cBhvr>
                                        <p:cTn id="11" dur="1250"/>
                                        <p:tgtEl>
                                          <p:spTgt spid="20"/>
                                        </p:tgtEl>
                                      </p:cBhvr>
                                    </p:animEffect>
                                  </p:childTnLst>
                                </p:cTn>
                              </p:par>
                            </p:childTnLst>
                          </p:cTn>
                        </p:par>
                        <p:par>
                          <p:cTn id="12" fill="hold">
                            <p:stCondLst>
                              <p:cond delay="3250"/>
                            </p:stCondLst>
                            <p:childTnLst>
                              <p:par>
                                <p:cTn id="13" presetID="3" presetClass="entr" presetSubtype="10" fill="hold" grpId="0"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blinds(horizontal)">
                                      <p:cBhvr>
                                        <p:cTn id="15" dur="500"/>
                                        <p:tgtEl>
                                          <p:spTgt spid="2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4">
                                            <p:txEl>
                                              <p:pRg st="4" end="4"/>
                                            </p:txEl>
                                          </p:spTgt>
                                        </p:tgtEl>
                                        <p:attrNameLst>
                                          <p:attrName>style.visibility</p:attrName>
                                        </p:attrNameLst>
                                      </p:cBhvr>
                                      <p:to>
                                        <p:strVal val="visible"/>
                                      </p:to>
                                    </p:set>
                                    <p:animEffect transition="in" filter="barn(inVertical)">
                                      <p:cBhvr>
                                        <p:cTn id="20" dur="1000"/>
                                        <p:tgtEl>
                                          <p:spTgt spid="14">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p:cTn id="25" dur="1000" fill="hold"/>
                                        <p:tgtEl>
                                          <p:spTgt spid="32"/>
                                        </p:tgtEl>
                                        <p:attrNameLst>
                                          <p:attrName>ppt_w</p:attrName>
                                        </p:attrNameLst>
                                      </p:cBhvr>
                                      <p:tavLst>
                                        <p:tav tm="0">
                                          <p:val>
                                            <p:fltVal val="0"/>
                                          </p:val>
                                        </p:tav>
                                        <p:tav tm="100000">
                                          <p:val>
                                            <p:strVal val="#ppt_w"/>
                                          </p:val>
                                        </p:tav>
                                      </p:tavLst>
                                    </p:anim>
                                    <p:anim calcmode="lin" valueType="num">
                                      <p:cBhvr>
                                        <p:cTn id="26" dur="1000" fill="hold"/>
                                        <p:tgtEl>
                                          <p:spTgt spid="32"/>
                                        </p:tgtEl>
                                        <p:attrNameLst>
                                          <p:attrName>ppt_h</p:attrName>
                                        </p:attrNameLst>
                                      </p:cBhvr>
                                      <p:tavLst>
                                        <p:tav tm="0">
                                          <p:val>
                                            <p:fltVal val="0"/>
                                          </p:val>
                                        </p:tav>
                                        <p:tav tm="100000">
                                          <p:val>
                                            <p:strVal val="#ppt_h"/>
                                          </p:val>
                                        </p:tav>
                                      </p:tavLst>
                                    </p:anim>
                                    <p:anim calcmode="lin" valueType="num">
                                      <p:cBhvr>
                                        <p:cTn id="27" dur="1000" fill="hold"/>
                                        <p:tgtEl>
                                          <p:spTgt spid="32"/>
                                        </p:tgtEl>
                                        <p:attrNameLst>
                                          <p:attrName>style.rotation</p:attrName>
                                        </p:attrNameLst>
                                      </p:cBhvr>
                                      <p:tavLst>
                                        <p:tav tm="0">
                                          <p:val>
                                            <p:fltVal val="90"/>
                                          </p:val>
                                        </p:tav>
                                        <p:tav tm="100000">
                                          <p:val>
                                            <p:fltVal val="0"/>
                                          </p:val>
                                        </p:tav>
                                      </p:tavLst>
                                    </p:anim>
                                    <p:animEffect transition="in" filter="fade">
                                      <p:cBhvr>
                                        <p:cTn id="28"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9" grpId="0" animBg="1"/>
      <p:bldP spid="3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05780" y="2490592"/>
            <a:ext cx="9217024" cy="4032448"/>
          </a:xfrm>
        </p:spPr>
        <p:txBody>
          <a:bodyPr>
            <a:normAutofit fontScale="90000"/>
            <a:scene3d>
              <a:camera prst="orthographicFront"/>
              <a:lightRig rig="threePt" dir="t"/>
            </a:scene3d>
            <a:sp3d extrusionH="57150">
              <a:bevelT w="38100" h="38100"/>
            </a:sp3d>
          </a:bodyPr>
          <a:lstStyle/>
          <a:p>
            <a:pPr algn="ctr"/>
            <a:r>
              <a:rPr lang="en-US" dirty="0" smtClean="0">
                <a:solidFill>
                  <a:srgbClr val="FFFFCC"/>
                </a:solidFill>
                <a:effectLst>
                  <a:outerShdw blurRad="38100" dist="38100" dir="2700000" algn="tl">
                    <a:srgbClr val="000000">
                      <a:alpha val="43137"/>
                    </a:srgbClr>
                  </a:outerShdw>
                </a:effectLst>
              </a:rPr>
              <a:t>So, how can Enoch declare the 50</a:t>
            </a:r>
            <a:r>
              <a:rPr lang="en-US" baseline="30000" dirty="0" smtClean="0">
                <a:solidFill>
                  <a:srgbClr val="FFFFCC"/>
                </a:solidFill>
                <a:effectLst>
                  <a:outerShdw blurRad="38100" dist="38100" dir="2700000" algn="tl">
                    <a:srgbClr val="000000">
                      <a:alpha val="43137"/>
                    </a:srgbClr>
                  </a:outerShdw>
                </a:effectLst>
              </a:rPr>
              <a:t>th</a:t>
            </a:r>
            <a:r>
              <a:rPr lang="en-US" dirty="0" smtClean="0">
                <a:solidFill>
                  <a:srgbClr val="FFFFCC"/>
                </a:solidFill>
                <a:effectLst>
                  <a:outerShdw blurRad="38100" dist="38100" dir="2700000" algn="tl">
                    <a:srgbClr val="000000">
                      <a:alpha val="43137"/>
                    </a:srgbClr>
                  </a:outerShdw>
                </a:effectLst>
              </a:rPr>
              <a:t> day of the Omer count to be on the </a:t>
            </a:r>
            <a:br>
              <a:rPr lang="en-US" dirty="0" smtClean="0">
                <a:solidFill>
                  <a:srgbClr val="FFFFCC"/>
                </a:solidFill>
                <a:effectLst>
                  <a:outerShdw blurRad="38100" dist="38100" dir="2700000" algn="tl">
                    <a:srgbClr val="000000">
                      <a:alpha val="43137"/>
                    </a:srgbClr>
                  </a:outerShdw>
                </a:effectLst>
              </a:rPr>
            </a:br>
            <a:r>
              <a:rPr lang="en-US" dirty="0" smtClean="0">
                <a:solidFill>
                  <a:srgbClr val="C00000"/>
                </a:solidFill>
                <a:effectLst>
                  <a:glow rad="127000">
                    <a:srgbClr val="F4A77C"/>
                  </a:glow>
                  <a:outerShdw blurRad="38100" dist="38100" dir="2700000" algn="tl">
                    <a:srgbClr val="000000">
                      <a:alpha val="43137"/>
                    </a:srgbClr>
                  </a:outerShdw>
                </a:effectLst>
              </a:rPr>
              <a:t>15</a:t>
            </a:r>
            <a:r>
              <a:rPr lang="en-US" baseline="30000" dirty="0" smtClean="0">
                <a:solidFill>
                  <a:srgbClr val="C00000"/>
                </a:solidFill>
                <a:effectLst>
                  <a:glow rad="127000">
                    <a:srgbClr val="F4A77C"/>
                  </a:glow>
                  <a:outerShdw blurRad="38100" dist="38100" dir="2700000" algn="tl">
                    <a:srgbClr val="000000">
                      <a:alpha val="43137"/>
                    </a:srgbClr>
                  </a:outerShdw>
                </a:effectLst>
              </a:rPr>
              <a:t>th</a:t>
            </a:r>
            <a:r>
              <a:rPr lang="en-US" dirty="0" smtClean="0">
                <a:solidFill>
                  <a:srgbClr val="C00000"/>
                </a:solidFill>
                <a:effectLst>
                  <a:glow rad="127000">
                    <a:srgbClr val="F4A77C"/>
                  </a:glow>
                  <a:outerShdw blurRad="38100" dist="38100" dir="2700000" algn="tl">
                    <a:srgbClr val="000000">
                      <a:alpha val="43137"/>
                    </a:srgbClr>
                  </a:outerShdw>
                </a:effectLst>
              </a:rPr>
              <a:t> day </a:t>
            </a:r>
            <a:r>
              <a:rPr lang="en-US" dirty="0" smtClean="0">
                <a:solidFill>
                  <a:srgbClr val="FFFFCC"/>
                </a:solidFill>
                <a:effectLst>
                  <a:outerShdw blurRad="38100" dist="38100" dir="2700000" algn="tl">
                    <a:srgbClr val="000000">
                      <a:alpha val="43137"/>
                    </a:srgbClr>
                  </a:outerShdw>
                </a:effectLst>
              </a:rPr>
              <a:t>of the 3</a:t>
            </a:r>
            <a:r>
              <a:rPr lang="en-US" baseline="30000" dirty="0" smtClean="0">
                <a:solidFill>
                  <a:srgbClr val="FFFFCC"/>
                </a:solidFill>
                <a:effectLst>
                  <a:outerShdw blurRad="38100" dist="38100" dir="2700000" algn="tl">
                    <a:srgbClr val="000000">
                      <a:alpha val="43137"/>
                    </a:srgbClr>
                  </a:outerShdw>
                </a:effectLst>
              </a:rPr>
              <a:t>rd</a:t>
            </a:r>
            <a:r>
              <a:rPr lang="en-US" dirty="0" smtClean="0">
                <a:solidFill>
                  <a:srgbClr val="FFFFCC"/>
                </a:solidFill>
                <a:effectLst>
                  <a:outerShdw blurRad="38100" dist="38100" dir="2700000" algn="tl">
                    <a:srgbClr val="000000">
                      <a:alpha val="43137"/>
                    </a:srgbClr>
                  </a:outerShdw>
                </a:effectLst>
              </a:rPr>
              <a:t> month, </a:t>
            </a:r>
            <a:r>
              <a:rPr lang="en-US" dirty="0" smtClean="0">
                <a:solidFill>
                  <a:srgbClr val="FFFFCC"/>
                </a:solidFill>
                <a:effectLst>
                  <a:glow rad="127000">
                    <a:srgbClr val="C00000"/>
                  </a:glow>
                  <a:outerShdw blurRad="38100" dist="38100" dir="2700000" algn="tl">
                    <a:srgbClr val="000000">
                      <a:alpha val="43137"/>
                    </a:srgbClr>
                  </a:outerShdw>
                </a:effectLst>
              </a:rPr>
              <a:t>exactly 1 week later?</a:t>
            </a:r>
            <a:endParaRPr lang="en-US" dirty="0">
              <a:solidFill>
                <a:srgbClr val="FFFFCC"/>
              </a:solidFill>
              <a:effectLst>
                <a:glow rad="127000">
                  <a:srgbClr val="C00000"/>
                </a:glow>
                <a:outerShdw blurRad="38100" dist="38100" dir="2700000" algn="tl">
                  <a:srgbClr val="000000">
                    <a:alpha val="43137"/>
                  </a:srgbClr>
                </a:outerShdw>
              </a:effectLst>
            </a:endParaRPr>
          </a:p>
        </p:txBody>
      </p:sp>
      <p:sp>
        <p:nvSpPr>
          <p:cNvPr id="3" name="Subtitle 2"/>
          <p:cNvSpPr>
            <a:spLocks noGrp="1"/>
          </p:cNvSpPr>
          <p:nvPr>
            <p:ph type="subTitle" idx="1"/>
          </p:nvPr>
        </p:nvSpPr>
        <p:spPr>
          <a:xfrm>
            <a:off x="189756" y="44624"/>
            <a:ext cx="10945216" cy="2520280"/>
          </a:xfrm>
        </p:spPr>
        <p:txBody>
          <a:bodyPr>
            <a:noAutofit/>
          </a:bodyPr>
          <a:lstStyle/>
          <a:p>
            <a:pPr>
              <a:lnSpc>
                <a:spcPct val="170000"/>
              </a:lnSpc>
            </a:pPr>
            <a:r>
              <a:rPr lang="en-US" b="1" spc="300" dirty="0" smtClean="0">
                <a:solidFill>
                  <a:srgbClr val="002060"/>
                </a:solidFill>
                <a:effectLst>
                  <a:glow rad="152400">
                    <a:srgbClr val="FFFFCC"/>
                  </a:glow>
                  <a:outerShdw blurRad="38100" dist="38100" dir="2700000" algn="tl">
                    <a:srgbClr val="000000">
                      <a:alpha val="43137"/>
                    </a:srgbClr>
                  </a:outerShdw>
                </a:effectLst>
                <a:latin typeface="Comic Sans MS" pitchFamily="66" charset="0"/>
              </a:rPr>
              <a:t>In the year of the Exodus, </a:t>
            </a:r>
            <a:r>
              <a:rPr lang="en-US" b="1" u="sng" spc="300" dirty="0" smtClean="0">
                <a:ln>
                  <a:solidFill>
                    <a:srgbClr val="002060"/>
                  </a:solidFill>
                </a:ln>
                <a:solidFill>
                  <a:srgbClr val="FF0000"/>
                </a:solidFill>
                <a:effectLst>
                  <a:glow rad="152400">
                    <a:srgbClr val="FFFFCC"/>
                  </a:glow>
                  <a:outerShdw blurRad="38100" dist="38100" dir="2700000" algn="tl">
                    <a:srgbClr val="000000">
                      <a:alpha val="43137"/>
                    </a:srgbClr>
                  </a:outerShdw>
                </a:effectLst>
                <a:latin typeface="Comic Sans MS" pitchFamily="66" charset="0"/>
              </a:rPr>
              <a:t>both</a:t>
            </a:r>
            <a:r>
              <a:rPr lang="en-US" b="1" spc="300" dirty="0" smtClean="0">
                <a:solidFill>
                  <a:srgbClr val="002060"/>
                </a:solidFill>
                <a:effectLst>
                  <a:glow rad="152400">
                    <a:srgbClr val="FFFFCC"/>
                  </a:glow>
                  <a:outerShdw blurRad="38100" dist="38100" dir="2700000" algn="tl">
                    <a:srgbClr val="000000">
                      <a:alpha val="43137"/>
                    </a:srgbClr>
                  </a:outerShdw>
                </a:effectLst>
                <a:latin typeface="Comic Sans MS" pitchFamily="66" charset="0"/>
              </a:rPr>
              <a:t> the </a:t>
            </a:r>
            <a:r>
              <a:rPr lang="en-US" b="1" spc="300" dirty="0" smtClean="0">
                <a:ln>
                  <a:solidFill>
                    <a:srgbClr val="002060"/>
                  </a:solidFill>
                </a:ln>
                <a:solidFill>
                  <a:srgbClr val="0070C0"/>
                </a:solidFill>
                <a:effectLst>
                  <a:glow rad="152400">
                    <a:srgbClr val="FFFFCC"/>
                  </a:glow>
                  <a:outerShdw blurRad="38100" dist="38100" dir="2700000" algn="tl">
                    <a:srgbClr val="000000">
                      <a:alpha val="43137"/>
                    </a:srgbClr>
                  </a:outerShdw>
                </a:effectLst>
                <a:latin typeface="Comic Sans MS" pitchFamily="66" charset="0"/>
              </a:rPr>
              <a:t>Covenant Calendar </a:t>
            </a:r>
            <a:r>
              <a:rPr lang="en-US" b="1" spc="300" dirty="0" smtClean="0">
                <a:solidFill>
                  <a:srgbClr val="002060"/>
                </a:solidFill>
                <a:effectLst>
                  <a:glow rad="152400">
                    <a:srgbClr val="FFFFCC"/>
                  </a:glow>
                  <a:outerShdw blurRad="38100" dist="38100" dir="2700000" algn="tl">
                    <a:srgbClr val="000000">
                      <a:alpha val="43137"/>
                    </a:srgbClr>
                  </a:outerShdw>
                </a:effectLst>
                <a:latin typeface="Comic Sans MS" pitchFamily="66" charset="0"/>
              </a:rPr>
              <a:t>and </a:t>
            </a:r>
            <a:r>
              <a:rPr lang="en-US" b="1" spc="300" dirty="0" smtClean="0">
                <a:ln>
                  <a:solidFill>
                    <a:srgbClr val="002060"/>
                  </a:solidFill>
                </a:ln>
                <a:solidFill>
                  <a:srgbClr val="FFC000"/>
                </a:solidFill>
                <a:effectLst>
                  <a:glow rad="152400">
                    <a:srgbClr val="FFFFCC"/>
                  </a:glow>
                  <a:outerShdw blurRad="38100" dist="38100" dir="2700000" algn="tl">
                    <a:srgbClr val="000000">
                      <a:alpha val="43137"/>
                    </a:srgbClr>
                  </a:outerShdw>
                </a:effectLst>
                <a:latin typeface="Comic Sans MS" pitchFamily="66" charset="0"/>
              </a:rPr>
              <a:t>Enoch’s calendar </a:t>
            </a:r>
            <a:r>
              <a:rPr lang="en-US" b="1" spc="300" dirty="0" smtClean="0">
                <a:solidFill>
                  <a:srgbClr val="002060"/>
                </a:solidFill>
                <a:effectLst>
                  <a:glow rad="152400">
                    <a:srgbClr val="FFFFCC"/>
                  </a:glow>
                  <a:outerShdw blurRad="38100" dist="38100" dir="2700000" algn="tl">
                    <a:srgbClr val="000000">
                      <a:alpha val="43137"/>
                    </a:srgbClr>
                  </a:outerShdw>
                </a:effectLst>
                <a:latin typeface="Comic Sans MS" pitchFamily="66" charset="0"/>
              </a:rPr>
              <a:t>celebrate Passover on the 3</a:t>
            </a:r>
            <a:r>
              <a:rPr lang="en-US" b="1" spc="300" baseline="30000" dirty="0" smtClean="0">
                <a:solidFill>
                  <a:srgbClr val="002060"/>
                </a:solidFill>
                <a:effectLst>
                  <a:glow rad="152400">
                    <a:srgbClr val="FFFFCC"/>
                  </a:glow>
                  <a:outerShdw blurRad="38100" dist="38100" dir="2700000" algn="tl">
                    <a:srgbClr val="000000">
                      <a:alpha val="43137"/>
                    </a:srgbClr>
                  </a:outerShdw>
                </a:effectLst>
                <a:latin typeface="Comic Sans MS" pitchFamily="66" charset="0"/>
              </a:rPr>
              <a:t>rd</a:t>
            </a:r>
            <a:r>
              <a:rPr lang="en-US" b="1" spc="300" dirty="0" smtClean="0">
                <a:solidFill>
                  <a:srgbClr val="002060"/>
                </a:solidFill>
                <a:effectLst>
                  <a:glow rad="152400">
                    <a:srgbClr val="FFFFCC"/>
                  </a:glow>
                  <a:outerShdw blurRad="38100" dist="38100" dir="2700000" algn="tl">
                    <a:srgbClr val="000000">
                      <a:alpha val="43137"/>
                    </a:srgbClr>
                  </a:outerShdw>
                </a:effectLst>
                <a:latin typeface="Comic Sans MS" pitchFamily="66" charset="0"/>
              </a:rPr>
              <a:t> cycle (Tues) of the month.  But, ONLY </a:t>
            </a:r>
            <a:r>
              <a:rPr lang="en-US" b="1" spc="300" dirty="0" smtClean="0">
                <a:ln>
                  <a:solidFill>
                    <a:srgbClr val="002060"/>
                  </a:solidFill>
                </a:ln>
                <a:solidFill>
                  <a:srgbClr val="00B0F0"/>
                </a:solidFill>
                <a:effectLst>
                  <a:glow rad="152400">
                    <a:srgbClr val="FFFFCC"/>
                  </a:glow>
                  <a:outerShdw blurRad="38100" dist="38100" dir="2700000" algn="tl">
                    <a:srgbClr val="000000">
                      <a:alpha val="43137"/>
                    </a:srgbClr>
                  </a:outerShdw>
                </a:effectLst>
                <a:latin typeface="Comic Sans MS" pitchFamily="66" charset="0"/>
              </a:rPr>
              <a:t>Yahuah’s</a:t>
            </a:r>
            <a:r>
              <a:rPr lang="en-US" b="1" spc="300" dirty="0" smtClean="0">
                <a:solidFill>
                  <a:srgbClr val="002060"/>
                </a:solidFill>
                <a:effectLst>
                  <a:glow rad="152400">
                    <a:srgbClr val="FFFFCC"/>
                  </a:glow>
                  <a:outerShdw blurRad="38100" dist="38100" dir="2700000" algn="tl">
                    <a:srgbClr val="000000">
                      <a:alpha val="43137"/>
                    </a:srgbClr>
                  </a:outerShdw>
                </a:effectLst>
                <a:latin typeface="Comic Sans MS" pitchFamily="66" charset="0"/>
              </a:rPr>
              <a:t> 50 day </a:t>
            </a:r>
            <a:br>
              <a:rPr lang="en-US" b="1" spc="300" dirty="0" smtClean="0">
                <a:solidFill>
                  <a:srgbClr val="002060"/>
                </a:solidFill>
                <a:effectLst>
                  <a:glow rad="152400">
                    <a:srgbClr val="FFFFCC"/>
                  </a:glow>
                  <a:outerShdw blurRad="38100" dist="38100" dir="2700000" algn="tl">
                    <a:srgbClr val="000000">
                      <a:alpha val="43137"/>
                    </a:srgbClr>
                  </a:outerShdw>
                </a:effectLst>
                <a:latin typeface="Comic Sans MS" pitchFamily="66" charset="0"/>
              </a:rPr>
            </a:br>
            <a:r>
              <a:rPr lang="en-US" b="1" spc="300" dirty="0" smtClean="0">
                <a:solidFill>
                  <a:srgbClr val="002060"/>
                </a:solidFill>
                <a:effectLst>
                  <a:glow rad="152400">
                    <a:srgbClr val="FFFFCC"/>
                  </a:glow>
                  <a:outerShdw blurRad="38100" dist="38100" dir="2700000" algn="tl">
                    <a:srgbClr val="000000">
                      <a:alpha val="43137"/>
                    </a:srgbClr>
                  </a:outerShdw>
                </a:effectLst>
                <a:latin typeface="Comic Sans MS" pitchFamily="66" charset="0"/>
              </a:rPr>
              <a:t>Omer count ends at the 8</a:t>
            </a:r>
            <a:r>
              <a:rPr lang="en-US" b="1" spc="300" baseline="30000" dirty="0" smtClean="0">
                <a:solidFill>
                  <a:srgbClr val="002060"/>
                </a:solidFill>
                <a:effectLst>
                  <a:glow rad="152400">
                    <a:srgbClr val="FFFFCC"/>
                  </a:glow>
                  <a:outerShdw blurRad="38100" dist="38100" dir="2700000" algn="tl">
                    <a:srgbClr val="000000">
                      <a:alpha val="43137"/>
                    </a:srgbClr>
                  </a:outerShdw>
                </a:effectLst>
                <a:latin typeface="Comic Sans MS" pitchFamily="66" charset="0"/>
              </a:rPr>
              <a:t>th</a:t>
            </a:r>
            <a:r>
              <a:rPr lang="en-US" b="1" spc="300" dirty="0" smtClean="0">
                <a:solidFill>
                  <a:srgbClr val="002060"/>
                </a:solidFill>
                <a:effectLst>
                  <a:glow rad="152400">
                    <a:srgbClr val="FFFFCC"/>
                  </a:glow>
                  <a:outerShdw blurRad="38100" dist="38100" dir="2700000" algn="tl">
                    <a:srgbClr val="000000">
                      <a:alpha val="43137"/>
                    </a:srgbClr>
                  </a:outerShdw>
                </a:effectLst>
                <a:latin typeface="Comic Sans MS" pitchFamily="66" charset="0"/>
              </a:rPr>
              <a:t> day of the 3</a:t>
            </a:r>
            <a:r>
              <a:rPr lang="en-US" b="1" spc="300" baseline="30000" dirty="0" smtClean="0">
                <a:solidFill>
                  <a:srgbClr val="002060"/>
                </a:solidFill>
                <a:effectLst>
                  <a:glow rad="152400">
                    <a:srgbClr val="FFFFCC"/>
                  </a:glow>
                  <a:outerShdw blurRad="38100" dist="38100" dir="2700000" algn="tl">
                    <a:srgbClr val="000000">
                      <a:alpha val="43137"/>
                    </a:srgbClr>
                  </a:outerShdw>
                </a:effectLst>
                <a:latin typeface="Comic Sans MS" pitchFamily="66" charset="0"/>
              </a:rPr>
              <a:t>rd</a:t>
            </a:r>
            <a:r>
              <a:rPr lang="en-US" b="1" spc="300" dirty="0" smtClean="0">
                <a:solidFill>
                  <a:srgbClr val="002060"/>
                </a:solidFill>
                <a:effectLst>
                  <a:glow rad="152400">
                    <a:srgbClr val="FFFFCC"/>
                  </a:glow>
                  <a:outerShdw blurRad="38100" dist="38100" dir="2700000" algn="tl">
                    <a:srgbClr val="000000">
                      <a:alpha val="43137"/>
                    </a:srgbClr>
                  </a:outerShdw>
                </a:effectLst>
                <a:latin typeface="Comic Sans MS" pitchFamily="66" charset="0"/>
              </a:rPr>
              <a:t> month.</a:t>
            </a:r>
            <a:endParaRPr lang="en-US" b="1" spc="300" dirty="0">
              <a:solidFill>
                <a:srgbClr val="002060"/>
              </a:solidFill>
              <a:effectLst>
                <a:glow rad="152400">
                  <a:srgbClr val="FFFFCC"/>
                </a:glow>
                <a:outerShdw blurRad="38100" dist="38100" dir="2700000" algn="tl">
                  <a:srgbClr val="000000">
                    <a:alpha val="43137"/>
                  </a:srgbClr>
                </a:outerShdw>
              </a:effectLst>
              <a:latin typeface="Comic Sans MS" pitchFamily="66" charset="0"/>
            </a:endParaRPr>
          </a:p>
        </p:txBody>
      </p:sp>
      <p:sp>
        <p:nvSpPr>
          <p:cNvPr id="4" name="Rectangle 3"/>
          <p:cNvSpPr/>
          <p:nvPr/>
        </p:nvSpPr>
        <p:spPr>
          <a:xfrm>
            <a:off x="11567020" y="6309320"/>
            <a:ext cx="426912" cy="369332"/>
          </a:xfrm>
          <a:prstGeom prst="rect">
            <a:avLst/>
          </a:prstGeom>
        </p:spPr>
        <p:txBody>
          <a:bodyPr wrap="none">
            <a:spAutoFit/>
          </a:bodyPr>
          <a:lstStyle/>
          <a:p>
            <a:fld id="{81FEFA0A-2F20-4B60-98C6-5FFDA469AA1C}" type="slidenum">
              <a:rPr lang="en-US" b="1">
                <a:solidFill>
                  <a:schemeClr val="tx2"/>
                </a:solidFill>
              </a:rPr>
              <a:pPr/>
              <a:t>26</a:t>
            </a:fld>
            <a:endParaRPr lang="en-US" b="1" dirty="0">
              <a:solidFill>
                <a:schemeClr val="tx2"/>
              </a:solidFill>
            </a:endParaRPr>
          </a:p>
        </p:txBody>
      </p:sp>
      <p:pic>
        <p:nvPicPr>
          <p:cNvPr id="5" name="Picture 9" descr="F:\Art on Desktop - 1\All white man clip art\3d white people\ques mark loose.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486133" y="4264898"/>
            <a:ext cx="1771650" cy="259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6826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14" name="Rectangle 13"/>
          <p:cNvSpPr/>
          <p:nvPr/>
        </p:nvSpPr>
        <p:spPr>
          <a:xfrm>
            <a:off x="117748" y="2996952"/>
            <a:ext cx="3744415" cy="1569660"/>
          </a:xfrm>
          <a:prstGeom prst="rect">
            <a:avLst/>
          </a:prstGeom>
          <a:noFill/>
        </p:spPr>
        <p:txBody>
          <a:bodyPr wrap="square" lIns="91440" tIns="45720" rIns="91440" bIns="45720">
            <a:spAutoFit/>
          </a:bodyPr>
          <a:lstStyle/>
          <a:p>
            <a:pPr algn="ctr"/>
            <a:r>
              <a:rPr lang="en-US" sz="9600" b="1" cap="none" spc="0" dirty="0" smtClean="0">
                <a:ln w="1905"/>
                <a:solidFill>
                  <a:srgbClr val="BA5306"/>
                </a:solidFill>
                <a:effectLst>
                  <a:glow rad="63500">
                    <a:srgbClr val="FFFFCC"/>
                  </a:glow>
                  <a:innerShdw blurRad="69850" dist="43180" dir="5400000">
                    <a:srgbClr val="000000">
                      <a:alpha val="65000"/>
                    </a:srgbClr>
                  </a:innerShdw>
                </a:effectLst>
                <a:latin typeface="Baskerville Old Face" pitchFamily="18" charset="0"/>
              </a:rPr>
              <a:t>Count</a:t>
            </a:r>
            <a:r>
              <a:rPr lang="en-US" sz="6600" b="1" cap="none" spc="0" dirty="0" smtClean="0">
                <a:ln w="1905"/>
                <a:solidFill>
                  <a:srgbClr val="BA5306"/>
                </a:solidFill>
                <a:effectLst>
                  <a:glow rad="63500">
                    <a:srgbClr val="FFFFCC"/>
                  </a:glow>
                  <a:innerShdw blurRad="69850" dist="43180" dir="5400000">
                    <a:srgbClr val="000000">
                      <a:alpha val="65000"/>
                    </a:srgbClr>
                  </a:innerShdw>
                </a:effectLst>
                <a:latin typeface="Baskerville Old Face" pitchFamily="18" charset="0"/>
              </a:rPr>
              <a:t> </a:t>
            </a:r>
            <a:endParaRPr lang="en-US" sz="6600" b="1" cap="none" spc="0" dirty="0">
              <a:ln w="1905"/>
              <a:solidFill>
                <a:srgbClr val="BA5306"/>
              </a:solidFill>
              <a:effectLst>
                <a:glow rad="63500">
                  <a:srgbClr val="FFFFCC"/>
                </a:glow>
                <a:innerShdw blurRad="69850" dist="43180" dir="5400000">
                  <a:srgbClr val="000000">
                    <a:alpha val="65000"/>
                  </a:srgbClr>
                </a:innerShdw>
              </a:effectLst>
              <a:latin typeface="Baskerville Old Face" pitchFamily="18" charset="0"/>
            </a:endParaRPr>
          </a:p>
        </p:txBody>
      </p:sp>
      <p:sp>
        <p:nvSpPr>
          <p:cNvPr id="20" name="Rectangle 19"/>
          <p:cNvSpPr/>
          <p:nvPr/>
        </p:nvSpPr>
        <p:spPr>
          <a:xfrm>
            <a:off x="321496" y="4427821"/>
            <a:ext cx="6710491" cy="2308324"/>
          </a:xfrm>
          <a:prstGeom prst="rect">
            <a:avLst/>
          </a:prstGeom>
          <a:noFill/>
        </p:spPr>
        <p:txBody>
          <a:bodyPr wrap="none" lIns="91440" tIns="45720" rIns="91440" bIns="45720">
            <a:spAutoFit/>
            <a:scene3d>
              <a:camera prst="perspectiveFront"/>
              <a:lightRig rig="threePt" dir="t"/>
            </a:scene3d>
            <a:sp3d extrusionH="57150">
              <a:bevelT w="38100" h="38100" prst="angle"/>
            </a:sp3d>
          </a:bodyPr>
          <a:lstStyle/>
          <a:p>
            <a:pPr algn="ctr"/>
            <a:r>
              <a:rPr lang="en-US" sz="4800" b="1" dirty="0" smtClean="0">
                <a:ln w="1905"/>
                <a:solidFill>
                  <a:srgbClr val="FF0000"/>
                </a:solidFill>
                <a:effectLst>
                  <a:innerShdw blurRad="69850" dist="43180" dir="5400000">
                    <a:srgbClr val="000000">
                      <a:alpha val="65000"/>
                    </a:srgbClr>
                  </a:innerShdw>
                </a:effectLst>
                <a:latin typeface="MV Boli" pitchFamily="2" charset="0"/>
                <a:cs typeface="MV Boli" pitchFamily="2" charset="0"/>
              </a:rPr>
              <a:t>Is it the right count?</a:t>
            </a:r>
          </a:p>
          <a:p>
            <a:pPr algn="ctr"/>
            <a:r>
              <a:rPr lang="en-US" sz="4800" b="1" cap="none" spc="0" dirty="0" smtClean="0">
                <a:ln w="1905"/>
                <a:solidFill>
                  <a:srgbClr val="FFC000"/>
                </a:solidFill>
                <a:effectLst>
                  <a:innerShdw blurRad="69850" dist="43180" dir="5400000">
                    <a:srgbClr val="000000">
                      <a:alpha val="65000"/>
                    </a:srgbClr>
                  </a:innerShdw>
                </a:effectLst>
                <a:latin typeface="MV Boli" pitchFamily="2" charset="0"/>
                <a:cs typeface="MV Boli" pitchFamily="2" charset="0"/>
              </a:rPr>
              <a:t>Is the date locked </a:t>
            </a:r>
            <a:br>
              <a:rPr lang="en-US" sz="4800" b="1" cap="none" spc="0" dirty="0" smtClean="0">
                <a:ln w="1905"/>
                <a:solidFill>
                  <a:srgbClr val="FFC000"/>
                </a:solidFill>
                <a:effectLst>
                  <a:innerShdw blurRad="69850" dist="43180" dir="5400000">
                    <a:srgbClr val="000000">
                      <a:alpha val="65000"/>
                    </a:srgbClr>
                  </a:innerShdw>
                </a:effectLst>
                <a:latin typeface="MV Boli" pitchFamily="2" charset="0"/>
                <a:cs typeface="MV Boli" pitchFamily="2" charset="0"/>
              </a:rPr>
            </a:br>
            <a:r>
              <a:rPr lang="en-US" sz="4800" b="1" cap="none" spc="0" dirty="0" smtClean="0">
                <a:ln w="1905"/>
                <a:solidFill>
                  <a:srgbClr val="FFC000"/>
                </a:solidFill>
                <a:effectLst>
                  <a:innerShdw blurRad="69850" dist="43180" dir="5400000">
                    <a:srgbClr val="000000">
                      <a:alpha val="65000"/>
                    </a:srgbClr>
                  </a:innerShdw>
                </a:effectLst>
                <a:latin typeface="MV Boli" pitchFamily="2" charset="0"/>
                <a:cs typeface="MV Boli" pitchFamily="2" charset="0"/>
              </a:rPr>
              <a:t>on </a:t>
            </a:r>
            <a:r>
              <a:rPr lang="en-US" sz="4800" b="1" u="sng" cap="none" spc="0" dirty="0" smtClean="0">
                <a:ln w="1905"/>
                <a:solidFill>
                  <a:srgbClr val="FF0000"/>
                </a:solidFill>
                <a:effectLst>
                  <a:innerShdw blurRad="69850" dist="43180" dir="5400000">
                    <a:srgbClr val="000000">
                      <a:alpha val="65000"/>
                    </a:srgbClr>
                  </a:innerShdw>
                </a:effectLst>
                <a:latin typeface="MV Boli" pitchFamily="2" charset="0"/>
                <a:cs typeface="MV Boli" pitchFamily="2" charset="0"/>
              </a:rPr>
              <a:t>their</a:t>
            </a:r>
            <a:r>
              <a:rPr lang="en-US" sz="4800" b="1" cap="none" spc="0" dirty="0" smtClean="0">
                <a:ln w="1905"/>
                <a:solidFill>
                  <a:srgbClr val="FFC000"/>
                </a:solidFill>
                <a:effectLst>
                  <a:innerShdw blurRad="69850" dist="43180" dir="5400000">
                    <a:srgbClr val="000000">
                      <a:alpha val="65000"/>
                    </a:srgbClr>
                  </a:innerShdw>
                </a:effectLst>
                <a:latin typeface="MV Boli" pitchFamily="2" charset="0"/>
                <a:cs typeface="MV Boli" pitchFamily="2" charset="0"/>
              </a:rPr>
              <a:t> Omer Count?</a:t>
            </a:r>
            <a:endParaRPr lang="en-US" sz="4800" b="1" cap="none" spc="0" dirty="0">
              <a:ln w="1905"/>
              <a:solidFill>
                <a:srgbClr val="FFC000"/>
              </a:solidFill>
              <a:effectLst>
                <a:innerShdw blurRad="69850" dist="43180" dir="5400000">
                  <a:srgbClr val="000000">
                    <a:alpha val="65000"/>
                  </a:srgbClr>
                </a:innerShdw>
              </a:effectLst>
              <a:latin typeface="MV Boli" pitchFamily="2" charset="0"/>
              <a:cs typeface="MV Boli" pitchFamily="2" charset="0"/>
            </a:endParaRPr>
          </a:p>
        </p:txBody>
      </p:sp>
      <p:sp>
        <p:nvSpPr>
          <p:cNvPr id="16" name="Rectangle 15"/>
          <p:cNvSpPr/>
          <p:nvPr/>
        </p:nvSpPr>
        <p:spPr>
          <a:xfrm>
            <a:off x="4150196" y="3140968"/>
            <a:ext cx="6389646" cy="1200329"/>
          </a:xfrm>
          <a:prstGeom prst="rect">
            <a:avLst/>
          </a:prstGeom>
          <a:noFill/>
        </p:spPr>
        <p:txBody>
          <a:bodyPr wrap="square" lIns="91440" tIns="45720" rIns="91440" bIns="45720">
            <a:spAutoFit/>
            <a:scene3d>
              <a:camera prst="obliqueBottomLeft"/>
              <a:lightRig rig="threePt" dir="t"/>
            </a:scene3d>
            <a:sp3d extrusionH="57150">
              <a:bevelT w="38100" h="38100" prst="angle"/>
            </a:sp3d>
          </a:bodyPr>
          <a:lstStyle/>
          <a:p>
            <a:pPr algn="ctr"/>
            <a:r>
              <a:rPr lang="en-US" sz="3600" cap="none" spc="0" dirty="0" smtClean="0">
                <a:ln w="1905">
                  <a:solidFill>
                    <a:srgbClr val="FFFFCC"/>
                  </a:solidFill>
                </a:ln>
                <a:solidFill>
                  <a:srgbClr val="5D2D2D"/>
                </a:solidFill>
                <a:effectLst/>
                <a:latin typeface="Comic Sans MS" pitchFamily="66" charset="0"/>
              </a:rPr>
              <a:t>The Dead Sea Scrolls use a </a:t>
            </a:r>
            <a:br>
              <a:rPr lang="en-US" sz="3600" cap="none" spc="0" dirty="0" smtClean="0">
                <a:ln w="1905">
                  <a:solidFill>
                    <a:srgbClr val="FFFFCC"/>
                  </a:solidFill>
                </a:ln>
                <a:solidFill>
                  <a:srgbClr val="5D2D2D"/>
                </a:solidFill>
                <a:effectLst/>
                <a:latin typeface="Comic Sans MS" pitchFamily="66" charset="0"/>
              </a:rPr>
            </a:br>
            <a:r>
              <a:rPr lang="en-US" sz="3600" cap="none" spc="0" dirty="0" smtClean="0">
                <a:ln w="1905">
                  <a:solidFill>
                    <a:srgbClr val="FFFFCC"/>
                  </a:solidFill>
                </a:ln>
                <a:solidFill>
                  <a:srgbClr val="5D2D2D"/>
                </a:solidFill>
                <a:effectLst/>
                <a:latin typeface="Comic Sans MS" pitchFamily="66" charset="0"/>
              </a:rPr>
              <a:t>50 day Omer Count … </a:t>
            </a:r>
            <a:endParaRPr lang="en-US" sz="3600" cap="none" spc="0" dirty="0">
              <a:ln w="1905">
                <a:solidFill>
                  <a:srgbClr val="FFFFCC"/>
                </a:solidFill>
              </a:ln>
              <a:solidFill>
                <a:srgbClr val="5D2D2D"/>
              </a:solidFill>
              <a:effectLst/>
              <a:latin typeface="Comic Sans MS" pitchFamily="66" charset="0"/>
            </a:endParaRPr>
          </a:p>
        </p:txBody>
      </p:sp>
      <p:sp>
        <p:nvSpPr>
          <p:cNvPr id="17" name="Oval 16"/>
          <p:cNvSpPr/>
          <p:nvPr/>
        </p:nvSpPr>
        <p:spPr>
          <a:xfrm>
            <a:off x="5806380" y="570384"/>
            <a:ext cx="5904656" cy="914400"/>
          </a:xfrm>
          <a:prstGeom prst="ellipse">
            <a:avLst/>
          </a:prstGeom>
          <a:solidFill>
            <a:schemeClr val="tx2">
              <a:lumMod val="50000"/>
              <a:lumOff val="50000"/>
            </a:schemeClr>
          </a:solidFill>
          <a:effectLst>
            <a:glow rad="279400">
              <a:srgbClr val="FFFF00"/>
            </a:glo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US" sz="5400" b="1" dirty="0" smtClean="0">
                <a:solidFill>
                  <a:schemeClr val="tx2">
                    <a:lumMod val="85000"/>
                    <a:lumOff val="15000"/>
                  </a:schemeClr>
                </a:solidFill>
              </a:rPr>
              <a:t>Section #</a:t>
            </a:r>
            <a:r>
              <a:rPr lang="en-US" sz="5400" b="1" dirty="0" smtClean="0">
                <a:solidFill>
                  <a:srgbClr val="00FF00"/>
                </a:solidFill>
              </a:rPr>
              <a:t>12</a:t>
            </a:r>
            <a:endParaRPr lang="en-CA" sz="5400" b="1" dirty="0">
              <a:solidFill>
                <a:srgbClr val="00FF00"/>
              </a:solidFill>
            </a:endParaRPr>
          </a:p>
        </p:txBody>
      </p:sp>
      <p:sp>
        <p:nvSpPr>
          <p:cNvPr id="5" name="Rectangle 4"/>
          <p:cNvSpPr/>
          <p:nvPr/>
        </p:nvSpPr>
        <p:spPr>
          <a:xfrm>
            <a:off x="117748" y="419180"/>
            <a:ext cx="6461654" cy="1569660"/>
          </a:xfrm>
          <a:prstGeom prst="rect">
            <a:avLst/>
          </a:prstGeom>
          <a:noFill/>
        </p:spPr>
        <p:txBody>
          <a:bodyPr wrap="square" lIns="91440" tIns="45720" rIns="91440" bIns="45720">
            <a:spAutoFit/>
          </a:bodyPr>
          <a:lstStyle/>
          <a:p>
            <a:pPr algn="ctr"/>
            <a:r>
              <a:rPr lang="en-US" sz="9600" b="1" cap="none" spc="0" dirty="0" smtClean="0">
                <a:ln w="1905"/>
                <a:solidFill>
                  <a:srgbClr val="BA5306"/>
                </a:solidFill>
                <a:effectLst>
                  <a:glow rad="63500">
                    <a:srgbClr val="FFFFCC"/>
                  </a:glow>
                  <a:innerShdw blurRad="69850" dist="43180" dir="5400000">
                    <a:srgbClr val="000000">
                      <a:alpha val="65000"/>
                    </a:srgbClr>
                  </a:innerShdw>
                </a:effectLst>
                <a:latin typeface="Baskerville Old Face" pitchFamily="18" charset="0"/>
              </a:rPr>
              <a:t>The  Enoch</a:t>
            </a:r>
            <a:endParaRPr lang="en-US" sz="9600" b="1" cap="none" spc="0" dirty="0">
              <a:ln w="1905"/>
              <a:solidFill>
                <a:srgbClr val="BA5306"/>
              </a:solidFill>
              <a:effectLst>
                <a:glow rad="63500">
                  <a:srgbClr val="FFFFCC"/>
                </a:glow>
                <a:innerShdw blurRad="69850" dist="43180" dir="5400000">
                  <a:srgbClr val="000000">
                    <a:alpha val="65000"/>
                  </a:srgbClr>
                </a:innerShdw>
              </a:effectLst>
              <a:latin typeface="Baskerville Old Face" pitchFamily="18" charset="0"/>
            </a:endParaRPr>
          </a:p>
        </p:txBody>
      </p:sp>
      <p:grpSp>
        <p:nvGrpSpPr>
          <p:cNvPr id="3" name="Group 2"/>
          <p:cNvGrpSpPr/>
          <p:nvPr/>
        </p:nvGrpSpPr>
        <p:grpSpPr>
          <a:xfrm>
            <a:off x="7253955" y="4367553"/>
            <a:ext cx="1564505" cy="2206353"/>
            <a:chOff x="7253955" y="4367553"/>
            <a:chExt cx="1564505" cy="2206353"/>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253955" y="4367553"/>
              <a:ext cx="1564505" cy="220635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462565" y="5478323"/>
              <a:ext cx="1296144" cy="830997"/>
            </a:xfrm>
            <a:prstGeom prst="rect">
              <a:avLst/>
            </a:prstGeom>
            <a:noFill/>
          </p:spPr>
          <p:txBody>
            <a:bodyPr wrap="square" lIns="91440" tIns="45720" rIns="91440" bIns="45720">
              <a:spAutoFit/>
            </a:bodyPr>
            <a:lstStyle/>
            <a:p>
              <a:pPr algn="ctr"/>
              <a:r>
                <a:rPr lang="en-US" sz="4800" b="1" cap="none" spc="0" dirty="0" smtClean="0">
                  <a:ln w="1905"/>
                  <a:solidFill>
                    <a:srgbClr val="C00000"/>
                  </a:solidFill>
                  <a:effectLst>
                    <a:innerShdw blurRad="69850" dist="43180" dir="5400000">
                      <a:srgbClr val="000000">
                        <a:alpha val="65000"/>
                      </a:srgbClr>
                    </a:innerShdw>
                  </a:effectLst>
                  <a:latin typeface="Comic Sans MS" pitchFamily="66" charset="0"/>
                </a:rPr>
                <a:t>50?</a:t>
              </a:r>
              <a:endParaRPr lang="en-US" sz="4800" b="1" cap="none" spc="0" dirty="0">
                <a:ln w="1905"/>
                <a:solidFill>
                  <a:srgbClr val="C00000"/>
                </a:solidFill>
                <a:effectLst>
                  <a:innerShdw blurRad="69850" dist="43180" dir="5400000">
                    <a:srgbClr val="000000">
                      <a:alpha val="65000"/>
                    </a:srgbClr>
                  </a:innerShdw>
                </a:effectLst>
                <a:latin typeface="Comic Sans MS" pitchFamily="66" charset="0"/>
              </a:endParaRPr>
            </a:p>
          </p:txBody>
        </p:sp>
      </p:grpSp>
      <p:grpSp>
        <p:nvGrpSpPr>
          <p:cNvPr id="4" name="Group 3"/>
          <p:cNvGrpSpPr/>
          <p:nvPr/>
        </p:nvGrpSpPr>
        <p:grpSpPr>
          <a:xfrm>
            <a:off x="9786491" y="4390999"/>
            <a:ext cx="1564505" cy="2206353"/>
            <a:chOff x="9786491" y="4390999"/>
            <a:chExt cx="1564505" cy="2206353"/>
          </a:xfrm>
        </p:grpSpPr>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786491" y="4390999"/>
              <a:ext cx="1564505" cy="220635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9995101" y="5501769"/>
              <a:ext cx="1296144" cy="830997"/>
            </a:xfrm>
            <a:prstGeom prst="rect">
              <a:avLst/>
            </a:prstGeom>
            <a:noFill/>
          </p:spPr>
          <p:txBody>
            <a:bodyPr wrap="square" lIns="91440" tIns="45720" rIns="91440" bIns="45720">
              <a:spAutoFit/>
            </a:bodyPr>
            <a:lstStyle/>
            <a:p>
              <a:pPr algn="ctr"/>
              <a:r>
                <a:rPr lang="en-US" sz="4800" b="1" cap="none" spc="0" dirty="0" smtClean="0">
                  <a:ln w="1905"/>
                  <a:solidFill>
                    <a:srgbClr val="C00000"/>
                  </a:solidFill>
                  <a:effectLst>
                    <a:innerShdw blurRad="69850" dist="43180" dir="5400000">
                      <a:srgbClr val="000000">
                        <a:alpha val="65000"/>
                      </a:srgbClr>
                    </a:innerShdw>
                  </a:effectLst>
                  <a:latin typeface="Comic Sans MS" pitchFamily="66" charset="0"/>
                </a:rPr>
                <a:t>57?</a:t>
              </a:r>
              <a:endParaRPr lang="en-US" sz="4800" b="1" cap="none" spc="0" dirty="0">
                <a:ln w="1905"/>
                <a:solidFill>
                  <a:srgbClr val="C00000"/>
                </a:solidFill>
                <a:effectLst>
                  <a:innerShdw blurRad="69850" dist="43180" dir="5400000">
                    <a:srgbClr val="000000">
                      <a:alpha val="65000"/>
                    </a:srgbClr>
                  </a:innerShdw>
                </a:effectLst>
                <a:latin typeface="Comic Sans MS" pitchFamily="66" charset="0"/>
              </a:endParaRPr>
            </a:p>
          </p:txBody>
        </p:sp>
      </p:grpSp>
      <p:sp>
        <p:nvSpPr>
          <p:cNvPr id="11" name="Rectangle 10"/>
          <p:cNvSpPr/>
          <p:nvPr/>
        </p:nvSpPr>
        <p:spPr>
          <a:xfrm>
            <a:off x="8655788" y="5445224"/>
            <a:ext cx="1373598" cy="830997"/>
          </a:xfrm>
          <a:prstGeom prst="rect">
            <a:avLst/>
          </a:prstGeom>
          <a:noFill/>
        </p:spPr>
        <p:txBody>
          <a:bodyPr wrap="square" lIns="91440" tIns="45720" rIns="91440" bIns="45720">
            <a:spAutoFit/>
            <a:scene3d>
              <a:camera prst="obliqueBottomLeft"/>
              <a:lightRig rig="threePt" dir="t"/>
            </a:scene3d>
            <a:sp3d extrusionH="57150">
              <a:bevelT w="38100" h="38100" prst="angle"/>
            </a:sp3d>
          </a:bodyPr>
          <a:lstStyle/>
          <a:p>
            <a:pPr algn="ctr"/>
            <a:r>
              <a:rPr lang="en-US" sz="4800" u="sng" cap="none" spc="0" dirty="0" smtClean="0">
                <a:ln w="1905">
                  <a:solidFill>
                    <a:srgbClr val="FFFFCC"/>
                  </a:solidFill>
                </a:ln>
                <a:solidFill>
                  <a:srgbClr val="5D2D2D"/>
                </a:solidFill>
                <a:effectLst/>
                <a:latin typeface="Comic Sans MS" pitchFamily="66" charset="0"/>
              </a:rPr>
              <a:t>OR</a:t>
            </a:r>
            <a:endParaRPr lang="en-US" sz="3600" u="sng" cap="none" spc="0" dirty="0">
              <a:ln w="1905">
                <a:solidFill>
                  <a:srgbClr val="FFFFCC"/>
                </a:solidFill>
              </a:ln>
              <a:solidFill>
                <a:srgbClr val="5D2D2D"/>
              </a:solidFill>
              <a:effectLst/>
              <a:latin typeface="Comic Sans MS" pitchFamily="66" charset="0"/>
            </a:endParaRPr>
          </a:p>
        </p:txBody>
      </p:sp>
      <p:sp>
        <p:nvSpPr>
          <p:cNvPr id="6" name="Rectangle 5"/>
          <p:cNvSpPr/>
          <p:nvPr/>
        </p:nvSpPr>
        <p:spPr>
          <a:xfrm>
            <a:off x="477788" y="1485072"/>
            <a:ext cx="6933308" cy="201593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algn="ctr"/>
            <a:r>
              <a:rPr lang="en-US" sz="12500" b="1" dirty="0" smtClean="0">
                <a:ln w="11430"/>
                <a:gradFill flip="none" rotWithShape="1">
                  <a:gsLst>
                    <a:gs pos="0">
                      <a:srgbClr val="FFF200"/>
                    </a:gs>
                    <a:gs pos="45000">
                      <a:srgbClr val="FF7A00"/>
                    </a:gs>
                    <a:gs pos="70000">
                      <a:srgbClr val="FF0300"/>
                    </a:gs>
                    <a:gs pos="100000">
                      <a:srgbClr val="4D0808"/>
                    </a:gs>
                  </a:gsLst>
                  <a:lin ang="5400000" scaled="1"/>
                  <a:tileRect/>
                </a:gradFill>
                <a:effectLst>
                  <a:glow rad="63500">
                    <a:srgbClr val="7030A0"/>
                  </a:glow>
                  <a:outerShdw blurRad="50800" dist="39000" dir="5460000" algn="tl">
                    <a:srgbClr val="000000">
                      <a:alpha val="38000"/>
                    </a:srgbClr>
                  </a:outerShdw>
                  <a:reflection blurRad="6350" stA="55000" endA="300" endPos="45500" dir="5400000" sy="-100000" algn="bl" rotWithShape="0"/>
                </a:effectLst>
                <a:latin typeface="Baskerville Old Face" pitchFamily="18" charset="0"/>
              </a:rPr>
              <a:t>S</a:t>
            </a:r>
            <a:r>
              <a:rPr lang="en-US" sz="10400" b="1" dirty="0" smtClean="0">
                <a:ln w="11430"/>
                <a:gradFill flip="none" rotWithShape="1">
                  <a:gsLst>
                    <a:gs pos="0">
                      <a:srgbClr val="FFF200"/>
                    </a:gs>
                    <a:gs pos="45000">
                      <a:srgbClr val="FF7A00"/>
                    </a:gs>
                    <a:gs pos="70000">
                      <a:srgbClr val="FF0300"/>
                    </a:gs>
                    <a:gs pos="100000">
                      <a:srgbClr val="4D0808"/>
                    </a:gs>
                  </a:gsLst>
                  <a:lin ang="5400000" scaled="1"/>
                  <a:tileRect/>
                </a:gradFill>
                <a:effectLst>
                  <a:glow rad="63500">
                    <a:srgbClr val="7030A0"/>
                  </a:glow>
                  <a:outerShdw blurRad="50800" dist="39000" dir="5460000" algn="tl">
                    <a:srgbClr val="000000">
                      <a:alpha val="38000"/>
                    </a:srgbClr>
                  </a:outerShdw>
                  <a:reflection blurRad="6350" stA="55000" endA="300" endPos="45500" dir="5400000" sy="-100000" algn="bl" rotWithShape="0"/>
                </a:effectLst>
                <a:latin typeface="Baskerville Old Face" pitchFamily="18" charset="0"/>
              </a:rPr>
              <a:t>HAVUOT</a:t>
            </a:r>
            <a:endParaRPr lang="en-US" sz="10400" b="1" dirty="0">
              <a:ln w="11430"/>
              <a:gradFill flip="none" rotWithShape="1">
                <a:gsLst>
                  <a:gs pos="0">
                    <a:srgbClr val="FFF200"/>
                  </a:gs>
                  <a:gs pos="45000">
                    <a:srgbClr val="FF7A00"/>
                  </a:gs>
                  <a:gs pos="70000">
                    <a:srgbClr val="FF0300"/>
                  </a:gs>
                  <a:gs pos="100000">
                    <a:srgbClr val="4D0808"/>
                  </a:gs>
                </a:gsLst>
                <a:lin ang="5400000" scaled="1"/>
                <a:tileRect/>
              </a:gradFill>
              <a:effectLst>
                <a:glow rad="63500">
                  <a:srgbClr val="7030A0"/>
                </a:glow>
                <a:outerShdw blurRad="50800" dist="39000" dir="5460000" algn="tl">
                  <a:srgbClr val="000000">
                    <a:alpha val="38000"/>
                  </a:srgbClr>
                </a:outerShdw>
                <a:reflection blurRad="6350" stA="55000" endA="300" endPos="45500" dir="5400000" sy="-100000" algn="bl" rotWithShape="0"/>
              </a:effectLst>
            </a:endParaRPr>
          </a:p>
        </p:txBody>
      </p:sp>
      <p:sp>
        <p:nvSpPr>
          <p:cNvPr id="15" name="Rectangle 14"/>
          <p:cNvSpPr/>
          <p:nvPr/>
        </p:nvSpPr>
        <p:spPr>
          <a:xfrm>
            <a:off x="11627980" y="6385520"/>
            <a:ext cx="393056" cy="307777"/>
          </a:xfrm>
          <a:prstGeom prst="rect">
            <a:avLst/>
          </a:prstGeom>
        </p:spPr>
        <p:txBody>
          <a:bodyPr wrap="none">
            <a:spAutoFit/>
          </a:bodyPr>
          <a:lstStyle/>
          <a:p>
            <a:fld id="{81FEFA0A-2F20-4B60-98C6-5FFDA469AA1C}" type="slidenum">
              <a:rPr lang="en-US" sz="1400" b="1">
                <a:solidFill>
                  <a:srgbClr val="FFFFCC"/>
                </a:solidFill>
              </a:rPr>
              <a:pPr/>
              <a:t>27</a:t>
            </a:fld>
            <a:endParaRPr lang="en-US" b="1" dirty="0">
              <a:solidFill>
                <a:srgbClr val="FFFFCC"/>
              </a:solidFill>
            </a:endParaRPr>
          </a:p>
        </p:txBody>
      </p:sp>
    </p:spTree>
    <p:extLst>
      <p:ext uri="{BB962C8B-B14F-4D97-AF65-F5344CB8AC3E}">
        <p14:creationId xmlns:p14="http://schemas.microsoft.com/office/powerpoint/2010/main" val="2196895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p:cTn id="14" dur="1000" fill="hold"/>
                                        <p:tgtEl>
                                          <p:spTgt spid="20"/>
                                        </p:tgtEl>
                                        <p:attrNameLst>
                                          <p:attrName>ppt_w</p:attrName>
                                        </p:attrNameLst>
                                      </p:cBhvr>
                                      <p:tavLst>
                                        <p:tav tm="0">
                                          <p:val>
                                            <p:fltVal val="0"/>
                                          </p:val>
                                        </p:tav>
                                        <p:tav tm="100000">
                                          <p:val>
                                            <p:strVal val="#ppt_w"/>
                                          </p:val>
                                        </p:tav>
                                      </p:tavLst>
                                    </p:anim>
                                    <p:anim calcmode="lin" valueType="num">
                                      <p:cBhvr>
                                        <p:cTn id="15" dur="1000" fill="hold"/>
                                        <p:tgtEl>
                                          <p:spTgt spid="20"/>
                                        </p:tgtEl>
                                        <p:attrNameLst>
                                          <p:attrName>ppt_h</p:attrName>
                                        </p:attrNameLst>
                                      </p:cBhvr>
                                      <p:tavLst>
                                        <p:tav tm="0">
                                          <p:val>
                                            <p:fltVal val="0"/>
                                          </p:val>
                                        </p:tav>
                                        <p:tav tm="100000">
                                          <p:val>
                                            <p:strVal val="#ppt_h"/>
                                          </p:val>
                                        </p:tav>
                                      </p:tavLst>
                                    </p:anim>
                                    <p:anim calcmode="lin" valueType="num">
                                      <p:cBhvr>
                                        <p:cTn id="16" dur="1000" fill="hold"/>
                                        <p:tgtEl>
                                          <p:spTgt spid="20"/>
                                        </p:tgtEl>
                                        <p:attrNameLst>
                                          <p:attrName>style.rotation</p:attrName>
                                        </p:attrNameLst>
                                      </p:cBhvr>
                                      <p:tavLst>
                                        <p:tav tm="0">
                                          <p:val>
                                            <p:fltVal val="90"/>
                                          </p:val>
                                        </p:tav>
                                        <p:tav tm="100000">
                                          <p:val>
                                            <p:fltVal val="0"/>
                                          </p:val>
                                        </p:tav>
                                      </p:tavLst>
                                    </p:anim>
                                    <p:animEffect transition="in" filter="fade">
                                      <p:cBhvr>
                                        <p:cTn id="17" dur="10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42" presetClass="entr" presetSubtype="0"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par>
                          <p:cTn id="31" fill="hold">
                            <p:stCondLst>
                              <p:cond delay="2000"/>
                            </p:stCondLst>
                            <p:childTnLst>
                              <p:par>
                                <p:cTn id="32" presetID="42" presetClass="entr" presetSubtype="0" fill="hold" nodeType="after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1000"/>
                                        <p:tgtEl>
                                          <p:spTgt spid="4"/>
                                        </p:tgtEl>
                                      </p:cBhvr>
                                    </p:animEffect>
                                    <p:anim calcmode="lin" valueType="num">
                                      <p:cBhvr>
                                        <p:cTn id="35" dur="1000" fill="hold"/>
                                        <p:tgtEl>
                                          <p:spTgt spid="4"/>
                                        </p:tgtEl>
                                        <p:attrNameLst>
                                          <p:attrName>ppt_x</p:attrName>
                                        </p:attrNameLst>
                                      </p:cBhvr>
                                      <p:tavLst>
                                        <p:tav tm="0">
                                          <p:val>
                                            <p:strVal val="#ppt_x"/>
                                          </p:val>
                                        </p:tav>
                                        <p:tav tm="100000">
                                          <p:val>
                                            <p:strVal val="#ppt_x"/>
                                          </p:val>
                                        </p:tav>
                                      </p:tavLst>
                                    </p:anim>
                                    <p:anim calcmode="lin" valueType="num">
                                      <p:cBhvr>
                                        <p:cTn id="3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6"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3399">
                <a:alpha val="47000"/>
              </a:srgbClr>
            </a:gs>
            <a:gs pos="22000">
              <a:srgbClr val="FF6633">
                <a:alpha val="43000"/>
              </a:srgbClr>
            </a:gs>
            <a:gs pos="47000">
              <a:srgbClr val="FFFF00">
                <a:alpha val="50000"/>
              </a:srgbClr>
            </a:gs>
            <a:gs pos="71000">
              <a:srgbClr val="01A78F">
                <a:alpha val="51000"/>
              </a:srgbClr>
            </a:gs>
            <a:gs pos="88000">
              <a:srgbClr val="9900CC">
                <a:alpha val="52000"/>
              </a:srgbClr>
            </a:gs>
          </a:gsLst>
          <a:lin ang="16200000" scaled="1"/>
          <a:tileRect/>
        </a:gra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639028" y="6511325"/>
            <a:ext cx="549797" cy="365125"/>
          </a:xfrm>
        </p:spPr>
        <p:txBody>
          <a:bodyPr/>
          <a:lstStyle/>
          <a:p>
            <a:fld id="{81FEFA0A-2F20-4B60-98C6-5FFDA469AA1C}" type="slidenum">
              <a:rPr lang="en-US" smtClean="0">
                <a:solidFill>
                  <a:srgbClr val="000000"/>
                </a:solidFill>
              </a:rPr>
              <a:pPr/>
              <a:t>28</a:t>
            </a:fld>
            <a:endParaRPr lang="en-US" dirty="0">
              <a:solidFill>
                <a:srgbClr val="000000"/>
              </a:solidFill>
            </a:endParaRPr>
          </a:p>
        </p:txBody>
      </p:sp>
      <p:pic>
        <p:nvPicPr>
          <p:cNvPr id="5" name="Picture 2" descr="C:\Users\Rae\Desktop\Enoch-Zadok PPT &amp; Firstfruits festiva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772" y="467829"/>
            <a:ext cx="9822060" cy="61465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cxnSp>
        <p:nvCxnSpPr>
          <p:cNvPr id="10" name="Straight Arrow Connector 9"/>
          <p:cNvCxnSpPr>
            <a:stCxn id="9" idx="3"/>
          </p:cNvCxnSpPr>
          <p:nvPr/>
        </p:nvCxnSpPr>
        <p:spPr>
          <a:xfrm flipV="1">
            <a:off x="2213653" y="4496894"/>
            <a:ext cx="901270" cy="80140"/>
          </a:xfrm>
          <a:prstGeom prst="straightConnector1">
            <a:avLst/>
          </a:prstGeom>
          <a:ln w="38100">
            <a:solidFill>
              <a:srgbClr val="FF0000"/>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1996567" y="3717032"/>
            <a:ext cx="1118356" cy="646966"/>
          </a:xfrm>
          <a:prstGeom prst="straightConnector1">
            <a:avLst/>
          </a:prstGeom>
          <a:ln w="38100">
            <a:solidFill>
              <a:srgbClr val="FF0000"/>
            </a:solidFill>
            <a:tailEnd type="triangle"/>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3142084" y="4372031"/>
            <a:ext cx="4536504" cy="425121"/>
          </a:xfrm>
          <a:prstGeom prst="rect">
            <a:avLst/>
          </a:prstGeom>
          <a:noFill/>
          <a:ln w="57150">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3" name="Down Arrow Callout 2"/>
          <p:cNvSpPr/>
          <p:nvPr/>
        </p:nvSpPr>
        <p:spPr>
          <a:xfrm>
            <a:off x="5518348" y="332656"/>
            <a:ext cx="4176464" cy="1008112"/>
          </a:xfrm>
          <a:prstGeom prst="downArrowCallout">
            <a:avLst>
              <a:gd name="adj1" fmla="val 42785"/>
              <a:gd name="adj2" fmla="val 43674"/>
              <a:gd name="adj3" fmla="val 26778"/>
              <a:gd name="adj4" fmla="val 54306"/>
            </a:avLst>
          </a:prstGeom>
          <a:solidFill>
            <a:srgbClr val="FF6600"/>
          </a:solidFill>
          <a:ln w="38100">
            <a:solidFill>
              <a:srgbClr val="0000FF"/>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algn="ctr"/>
            <a:r>
              <a:rPr lang="en-CA" sz="4400" b="1" dirty="0" smtClean="0">
                <a:ln w="28575">
                  <a:solidFill>
                    <a:srgbClr val="99FF66"/>
                  </a:solidFill>
                </a:ln>
                <a:solidFill>
                  <a:srgbClr val="0000FF"/>
                </a:solidFill>
                <a:latin typeface="Comic Sans MS" pitchFamily="66" charset="0"/>
              </a:rPr>
              <a:t>The Evidence</a:t>
            </a:r>
            <a:endParaRPr lang="en-CA" sz="4400" b="1" dirty="0">
              <a:ln w="28575">
                <a:solidFill>
                  <a:srgbClr val="99FF66"/>
                </a:solidFill>
              </a:ln>
              <a:solidFill>
                <a:srgbClr val="0000FF"/>
              </a:solidFill>
              <a:latin typeface="Comic Sans MS" pitchFamily="66" charset="0"/>
            </a:endParaRPr>
          </a:p>
        </p:txBody>
      </p:sp>
      <p:sp>
        <p:nvSpPr>
          <p:cNvPr id="14" name="Rectangle 13"/>
          <p:cNvSpPr/>
          <p:nvPr/>
        </p:nvSpPr>
        <p:spPr>
          <a:xfrm>
            <a:off x="3142084" y="4302618"/>
            <a:ext cx="554159" cy="566542"/>
          </a:xfrm>
          <a:prstGeom prst="rect">
            <a:avLst/>
          </a:prstGeom>
          <a:noFill/>
          <a:ln w="38100">
            <a:solidFill>
              <a:srgbClr val="FFFF00"/>
            </a:solidFill>
          </a:ln>
          <a:effectLst>
            <a:glow rad="101600">
              <a:srgbClr val="FFCCFF"/>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prstClr val="white"/>
              </a:solidFill>
            </a:endParaRPr>
          </a:p>
        </p:txBody>
      </p:sp>
      <p:sp>
        <p:nvSpPr>
          <p:cNvPr id="8" name="Rectangle 7"/>
          <p:cNvSpPr/>
          <p:nvPr/>
        </p:nvSpPr>
        <p:spPr>
          <a:xfrm rot="20001776">
            <a:off x="108185" y="993627"/>
            <a:ext cx="4101090" cy="1034805"/>
          </a:xfrm>
          <a:prstGeom prst="rect">
            <a:avLst/>
          </a:prstGeom>
          <a:solidFill>
            <a:srgbClr val="FF6600"/>
          </a:solidFill>
          <a:ln w="57150">
            <a:solidFill>
              <a:srgbClr val="FFFFCC"/>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CA" sz="8000" dirty="0" smtClean="0">
                <a:ln>
                  <a:solidFill>
                    <a:srgbClr val="0000FF"/>
                  </a:solidFill>
                </a:ln>
                <a:solidFill>
                  <a:srgbClr val="FFCCFF"/>
                </a:solidFill>
                <a:latin typeface="Comic Sans MS" panose="030F0702030302020204" pitchFamily="66" charset="0"/>
              </a:rPr>
              <a:t>Review!</a:t>
            </a:r>
            <a:endParaRPr lang="en-CA" sz="8000" dirty="0">
              <a:ln>
                <a:solidFill>
                  <a:srgbClr val="0000FF"/>
                </a:solidFill>
              </a:ln>
              <a:solidFill>
                <a:srgbClr val="FFCCFF"/>
              </a:solidFill>
              <a:latin typeface="Comic Sans MS" panose="030F0702030302020204" pitchFamily="66" charset="0"/>
            </a:endParaRPr>
          </a:p>
        </p:txBody>
      </p:sp>
      <p:sp>
        <p:nvSpPr>
          <p:cNvPr id="17" name="Rectangle 16"/>
          <p:cNvSpPr/>
          <p:nvPr/>
        </p:nvSpPr>
        <p:spPr>
          <a:xfrm>
            <a:off x="4366220" y="3140968"/>
            <a:ext cx="648072" cy="400132"/>
          </a:xfrm>
          <a:prstGeom prst="rect">
            <a:avLst/>
          </a:prstGeom>
          <a:noFill/>
          <a:ln w="38100">
            <a:solidFill>
              <a:srgbClr val="002060"/>
            </a:solidFill>
          </a:ln>
          <a:effectLst>
            <a:glow rad="76200">
              <a:srgbClr val="FF6600"/>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prstClr val="white"/>
              </a:solidFill>
            </a:endParaRPr>
          </a:p>
        </p:txBody>
      </p:sp>
      <p:sp>
        <p:nvSpPr>
          <p:cNvPr id="6" name="Oval Callout 5"/>
          <p:cNvSpPr/>
          <p:nvPr/>
        </p:nvSpPr>
        <p:spPr>
          <a:xfrm>
            <a:off x="8038628" y="2192638"/>
            <a:ext cx="3672409" cy="2304256"/>
          </a:xfrm>
          <a:prstGeom prst="wedgeEllipseCallout">
            <a:avLst>
              <a:gd name="adj1" fmla="val -61550"/>
              <a:gd name="adj2" fmla="val 59056"/>
            </a:avLst>
          </a:prstGeom>
          <a:solidFill>
            <a:schemeClr val="tx2"/>
          </a:solidFill>
          <a:ln w="28575">
            <a:solidFill>
              <a:srgbClr val="FFFF00"/>
            </a:solidFill>
          </a:ln>
          <a:effectLst>
            <a:glow rad="317500">
              <a:srgbClr val="FFCCCC"/>
            </a:glo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CA" sz="2300" b="1" dirty="0" smtClean="0">
                <a:solidFill>
                  <a:srgbClr val="FF33CC"/>
                </a:solidFill>
                <a:latin typeface="Comic Sans MS" pitchFamily="66" charset="0"/>
              </a:rPr>
              <a:t>The Wave Sheaf  &amp; Shavuot dates are </a:t>
            </a:r>
            <a:r>
              <a:rPr lang="en-CA" sz="2300" b="1" dirty="0" smtClean="0">
                <a:ln>
                  <a:solidFill>
                    <a:srgbClr val="000000"/>
                  </a:solidFill>
                </a:ln>
                <a:solidFill>
                  <a:srgbClr val="FF33CC"/>
                </a:solidFill>
                <a:effectLst>
                  <a:glow rad="127000">
                    <a:srgbClr val="FFFF00"/>
                  </a:glow>
                </a:effectLst>
                <a:latin typeface="Comic Sans MS" pitchFamily="66" charset="0"/>
              </a:rPr>
              <a:t>always locked</a:t>
            </a:r>
            <a:r>
              <a:rPr lang="en-CA" sz="2300" b="1" dirty="0" smtClean="0">
                <a:solidFill>
                  <a:srgbClr val="FF33CC"/>
                </a:solidFill>
                <a:effectLst>
                  <a:glow rad="127000">
                    <a:srgbClr val="FFFF00"/>
                  </a:glow>
                </a:effectLst>
                <a:latin typeface="Comic Sans MS" pitchFamily="66" charset="0"/>
              </a:rPr>
              <a:t> </a:t>
            </a:r>
            <a:r>
              <a:rPr lang="en-CA" sz="2300" b="1" dirty="0" smtClean="0">
                <a:solidFill>
                  <a:srgbClr val="FF33CC"/>
                </a:solidFill>
                <a:latin typeface="Comic Sans MS" pitchFamily="66" charset="0"/>
              </a:rPr>
              <a:t>on </a:t>
            </a:r>
            <a:r>
              <a:rPr lang="en-CA" sz="2300" b="1" dirty="0" smtClean="0">
                <a:solidFill>
                  <a:srgbClr val="FF3300"/>
                </a:solidFill>
                <a:latin typeface="Comic Sans MS" pitchFamily="66" charset="0"/>
              </a:rPr>
              <a:t>Enoch’s count!</a:t>
            </a:r>
            <a:endParaRPr lang="en-CA" sz="2300" b="1" dirty="0">
              <a:ln>
                <a:solidFill>
                  <a:sysClr val="windowText" lastClr="000000"/>
                </a:solidFill>
              </a:ln>
              <a:solidFill>
                <a:srgbClr val="FF3300"/>
              </a:solidFill>
              <a:effectLst>
                <a:glow rad="127000">
                  <a:srgbClr val="FFFF00"/>
                </a:glow>
              </a:effectLst>
              <a:latin typeface="Comic Sans MS" pitchFamily="66" charset="0"/>
            </a:endParaRPr>
          </a:p>
        </p:txBody>
      </p:sp>
      <p:cxnSp>
        <p:nvCxnSpPr>
          <p:cNvPr id="12" name="Straight Arrow Connector 11"/>
          <p:cNvCxnSpPr/>
          <p:nvPr/>
        </p:nvCxnSpPr>
        <p:spPr>
          <a:xfrm>
            <a:off x="5158308" y="3541100"/>
            <a:ext cx="3888432" cy="175932"/>
          </a:xfrm>
          <a:prstGeom prst="straightConnector1">
            <a:avLst/>
          </a:prstGeom>
          <a:ln w="76200">
            <a:solidFill>
              <a:srgbClr val="FF6600"/>
            </a:solidFill>
            <a:headEnd type="oval" w="med" len="med"/>
            <a:tailEnd type="triangle" w="med" len="med"/>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pic>
        <p:nvPicPr>
          <p:cNvPr id="15"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918948" y="3090384"/>
            <a:ext cx="1060449" cy="149550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rot="19437947">
            <a:off x="711059" y="4666573"/>
            <a:ext cx="1661549" cy="798357"/>
          </a:xfrm>
          <a:prstGeom prst="rect">
            <a:avLst/>
          </a:prstGeom>
          <a:solidFill>
            <a:schemeClr val="tx2"/>
          </a:solidFill>
          <a:ln w="38100">
            <a:solidFill>
              <a:srgbClr val="FF33CC"/>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US" sz="3300" b="1" dirty="0" err="1" smtClean="0">
                <a:ln>
                  <a:solidFill>
                    <a:sysClr val="windowText" lastClr="000000"/>
                  </a:solidFill>
                </a:ln>
                <a:solidFill>
                  <a:srgbClr val="FF3300"/>
                </a:solidFill>
                <a:effectLst>
                  <a:glow rad="127000">
                    <a:srgbClr val="FFFF00"/>
                  </a:glow>
                </a:effectLst>
                <a:latin typeface="Comic Sans MS" pitchFamily="66" charset="0"/>
              </a:rPr>
              <a:t>Zadok</a:t>
            </a:r>
            <a:endParaRPr lang="en-CA" sz="3300" b="1" dirty="0">
              <a:ln>
                <a:solidFill>
                  <a:sysClr val="windowText" lastClr="000000"/>
                </a:solidFill>
              </a:ln>
              <a:solidFill>
                <a:srgbClr val="FF3300"/>
              </a:solidFill>
              <a:effectLst>
                <a:glow rad="127000">
                  <a:srgbClr val="FFFF00"/>
                </a:glow>
              </a:effectLst>
              <a:latin typeface="Comic Sans MS" pitchFamily="66" charset="0"/>
            </a:endParaRPr>
          </a:p>
        </p:txBody>
      </p:sp>
      <p:sp>
        <p:nvSpPr>
          <p:cNvPr id="7" name="Rectangle 6"/>
          <p:cNvSpPr/>
          <p:nvPr/>
        </p:nvSpPr>
        <p:spPr>
          <a:xfrm rot="19437947">
            <a:off x="628781" y="3217766"/>
            <a:ext cx="1628979" cy="798357"/>
          </a:xfrm>
          <a:prstGeom prst="rect">
            <a:avLst/>
          </a:prstGeom>
          <a:solidFill>
            <a:schemeClr val="tx2"/>
          </a:solidFill>
          <a:ln w="38100">
            <a:solidFill>
              <a:srgbClr val="FF33CC"/>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US" sz="3300" b="1" dirty="0" smtClean="0">
                <a:ln>
                  <a:solidFill>
                    <a:sysClr val="windowText" lastClr="000000"/>
                  </a:solidFill>
                </a:ln>
                <a:solidFill>
                  <a:srgbClr val="FF3300"/>
                </a:solidFill>
                <a:effectLst>
                  <a:glow rad="127000">
                    <a:srgbClr val="FFFF00"/>
                  </a:glow>
                </a:effectLst>
                <a:latin typeface="Comic Sans MS" pitchFamily="66" charset="0"/>
              </a:rPr>
              <a:t>Enoch</a:t>
            </a:r>
            <a:endParaRPr lang="en-CA" sz="3300" b="1" dirty="0">
              <a:ln>
                <a:solidFill>
                  <a:sysClr val="windowText" lastClr="000000"/>
                </a:solidFill>
              </a:ln>
              <a:solidFill>
                <a:srgbClr val="FF3300"/>
              </a:solidFill>
              <a:effectLst>
                <a:glow rad="127000">
                  <a:srgbClr val="FFFF00"/>
                </a:glow>
              </a:effectLst>
              <a:latin typeface="Comic Sans MS" pitchFamily="66" charset="0"/>
            </a:endParaRPr>
          </a:p>
        </p:txBody>
      </p:sp>
    </p:spTree>
    <p:extLst>
      <p:ext uri="{BB962C8B-B14F-4D97-AF65-F5344CB8AC3E}">
        <p14:creationId xmlns:p14="http://schemas.microsoft.com/office/powerpoint/2010/main" val="2610546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10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22" presetClass="entr" presetSubtype="8" repeatCount="4000" fill="hold" nodeType="withEffect">
                                  <p:stCondLst>
                                    <p:cond delay="200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par>
                                <p:cTn id="18" presetID="22" presetClass="entr" presetSubtype="8" repeatCount="4000" fill="hold" nodeType="withEffect">
                                  <p:stCondLst>
                                    <p:cond delay="200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repeatCount="1000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250"/>
                                        <p:tgtEl>
                                          <p:spTgt spid="12"/>
                                        </p:tgtEl>
                                      </p:cBhvr>
                                    </p:animEffect>
                                  </p:childTnLst>
                                </p:cTn>
                              </p:par>
                              <p:par>
                                <p:cTn id="26" presetID="47" presetClass="entr" presetSubtype="0"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par>
                                <p:cTn id="31" presetID="21" presetClass="entr" presetSubtype="1" repeatCount="5000" fill="hold" grpId="0" nodeType="withEffect">
                                  <p:stCondLst>
                                    <p:cond delay="2250"/>
                                  </p:stCondLst>
                                  <p:childTnLst>
                                    <p:set>
                                      <p:cBhvr>
                                        <p:cTn id="32" dur="1" fill="hold">
                                          <p:stCondLst>
                                            <p:cond delay="0"/>
                                          </p:stCondLst>
                                        </p:cTn>
                                        <p:tgtEl>
                                          <p:spTgt spid="14"/>
                                        </p:tgtEl>
                                        <p:attrNameLst>
                                          <p:attrName>style.visibility</p:attrName>
                                        </p:attrNameLst>
                                      </p:cBhvr>
                                      <p:to>
                                        <p:strVal val="visible"/>
                                      </p:to>
                                    </p:set>
                                    <p:animEffect transition="in" filter="wheel(1)">
                                      <p:cBhvr>
                                        <p:cTn id="33" dur="500"/>
                                        <p:tgtEl>
                                          <p:spTgt spid="14"/>
                                        </p:tgtEl>
                                      </p:cBhvr>
                                    </p:animEffect>
                                  </p:childTnLst>
                                </p:cTn>
                              </p:par>
                              <p:par>
                                <p:cTn id="34" presetID="21" presetClass="entr" presetSubtype="1" repeatCount="5000" fill="hold" grpId="0" nodeType="withEffect">
                                  <p:stCondLst>
                                    <p:cond delay="2250"/>
                                  </p:stCondLst>
                                  <p:childTnLst>
                                    <p:set>
                                      <p:cBhvr>
                                        <p:cTn id="35" dur="1" fill="hold">
                                          <p:stCondLst>
                                            <p:cond delay="0"/>
                                          </p:stCondLst>
                                        </p:cTn>
                                        <p:tgtEl>
                                          <p:spTgt spid="17"/>
                                        </p:tgtEl>
                                        <p:attrNameLst>
                                          <p:attrName>style.visibility</p:attrName>
                                        </p:attrNameLst>
                                      </p:cBhvr>
                                      <p:to>
                                        <p:strVal val="visible"/>
                                      </p:to>
                                    </p:set>
                                    <p:animEffect transition="in" filter="wheel(1)">
                                      <p:cBhvr>
                                        <p:cTn id="3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6" grpId="0" animBg="1"/>
      <p:bldP spid="9" grpId="0" animBg="1"/>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rgbClr val="FF3399">
                <a:alpha val="6000"/>
              </a:srgbClr>
            </a:gs>
            <a:gs pos="48000">
              <a:srgbClr val="FF6633">
                <a:alpha val="30000"/>
              </a:srgbClr>
            </a:gs>
            <a:gs pos="91000">
              <a:srgbClr val="FFFF00">
                <a:alpha val="57000"/>
              </a:srgbClr>
            </a:gs>
            <a:gs pos="75000">
              <a:srgbClr val="01A78F">
                <a:alpha val="58000"/>
              </a:srgbClr>
            </a:gs>
            <a:gs pos="100000">
              <a:srgbClr val="3366FF"/>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11" name="Slide Number Placeholder 3"/>
          <p:cNvSpPr>
            <a:spLocks noGrp="1"/>
          </p:cNvSpPr>
          <p:nvPr>
            <p:ph type="sldNum" sz="quarter" idx="12"/>
          </p:nvPr>
        </p:nvSpPr>
        <p:spPr>
          <a:xfrm>
            <a:off x="11679137" y="6500692"/>
            <a:ext cx="477789" cy="365125"/>
          </a:xfrm>
        </p:spPr>
        <p:txBody>
          <a:bodyPr/>
          <a:lstStyle/>
          <a:p>
            <a:fld id="{81FEFA0A-2F20-4B60-98C6-5FFDA469AA1C}" type="slidenum">
              <a:rPr lang="en-US" smtClean="0">
                <a:solidFill>
                  <a:schemeClr val="tx2"/>
                </a:solidFill>
              </a:rPr>
              <a:pPr/>
              <a:t>29</a:t>
            </a:fld>
            <a:endParaRPr lang="en-US" dirty="0">
              <a:solidFill>
                <a:schemeClr val="tx2"/>
              </a:solidFill>
            </a:endParaRPr>
          </a:p>
        </p:txBody>
      </p:sp>
      <p:sp>
        <p:nvSpPr>
          <p:cNvPr id="15" name="Rectangle 14"/>
          <p:cNvSpPr/>
          <p:nvPr/>
        </p:nvSpPr>
        <p:spPr>
          <a:xfrm>
            <a:off x="405780" y="188640"/>
            <a:ext cx="11377264" cy="923330"/>
          </a:xfrm>
          <a:prstGeom prst="rect">
            <a:avLst/>
          </a:prstGeom>
          <a:noFill/>
        </p:spPr>
        <p:txBody>
          <a:bodyPr wrap="square" lIns="91440" tIns="45720" rIns="91440" bIns="45720">
            <a:spAutoFit/>
            <a:scene3d>
              <a:camera prst="orthographicFront"/>
              <a:lightRig rig="soft" dir="t">
                <a:rot lat="0" lon="0" rev="10800000"/>
              </a:lightRig>
            </a:scene3d>
            <a:sp3d extrusionH="57150">
              <a:bevelT w="27940" h="12700" prst="angle"/>
              <a:contourClr>
                <a:srgbClr val="DDDDDD"/>
              </a:contourClr>
            </a:sp3d>
          </a:bodyPr>
          <a:lstStyle/>
          <a:p>
            <a:pPr algn="ctr"/>
            <a:r>
              <a:rPr lang="en-US" sz="5400" b="1" spc="150" dirty="0" smtClean="0">
                <a:ln w="11430">
                  <a:solidFill>
                    <a:srgbClr val="002060"/>
                  </a:solidFill>
                </a:ln>
                <a:solidFill>
                  <a:srgbClr val="632C03"/>
                </a:solidFill>
                <a:effectLst>
                  <a:outerShdw blurRad="25400" algn="tl" rotWithShape="0">
                    <a:srgbClr val="000000">
                      <a:alpha val="43000"/>
                    </a:srgbClr>
                  </a:outerShdw>
                </a:effectLst>
                <a:latin typeface="Matura MT Script Capitals" pitchFamily="66" charset="0"/>
              </a:rPr>
              <a:t>Scrutinizing </a:t>
            </a:r>
            <a:r>
              <a:rPr lang="en-US" sz="5400" b="1" spc="150" dirty="0" smtClean="0">
                <a:ln w="11430">
                  <a:solidFill>
                    <a:srgbClr val="002060"/>
                  </a:solidFill>
                </a:ln>
                <a:solidFill>
                  <a:srgbClr val="FF3300"/>
                </a:solidFill>
                <a:effectLst>
                  <a:outerShdw blurRad="25400" algn="tl" rotWithShape="0">
                    <a:srgbClr val="000000">
                      <a:alpha val="43000"/>
                    </a:srgbClr>
                  </a:outerShdw>
                </a:effectLst>
                <a:latin typeface="Matura MT Script Capitals" pitchFamily="66" charset="0"/>
              </a:rPr>
              <a:t>Enoch’s</a:t>
            </a:r>
            <a:r>
              <a:rPr lang="en-US" sz="5400" b="1" spc="150" dirty="0" smtClean="0">
                <a:ln w="11430">
                  <a:solidFill>
                    <a:srgbClr val="002060"/>
                  </a:solidFill>
                </a:ln>
                <a:solidFill>
                  <a:srgbClr val="632C03"/>
                </a:solidFill>
                <a:effectLst>
                  <a:outerShdw blurRad="25400" algn="tl" rotWithShape="0">
                    <a:srgbClr val="000000">
                      <a:alpha val="43000"/>
                    </a:srgbClr>
                  </a:outerShdw>
                </a:effectLst>
                <a:latin typeface="Matura MT Script Capitals" pitchFamily="66" charset="0"/>
              </a:rPr>
              <a:t> Requirements</a:t>
            </a:r>
            <a:endParaRPr lang="en-US" sz="5400" b="1" spc="150" dirty="0" smtClean="0">
              <a:ln w="11430">
                <a:solidFill>
                  <a:srgbClr val="002060"/>
                </a:solidFill>
              </a:ln>
              <a:solidFill>
                <a:srgbClr val="F8F8F8"/>
              </a:solidFill>
              <a:effectLst>
                <a:outerShdw blurRad="25400" algn="tl" rotWithShape="0">
                  <a:srgbClr val="000000">
                    <a:alpha val="43000"/>
                  </a:srgbClr>
                </a:outerShdw>
              </a:effectLst>
              <a:latin typeface="Matura MT Script Capitals" pitchFamily="66" charset="0"/>
            </a:endParaRPr>
          </a:p>
        </p:txBody>
      </p:sp>
      <p:sp>
        <p:nvSpPr>
          <p:cNvPr id="9" name="Rectangle 8"/>
          <p:cNvSpPr/>
          <p:nvPr/>
        </p:nvSpPr>
        <p:spPr>
          <a:xfrm>
            <a:off x="0" y="6165304"/>
            <a:ext cx="12188825" cy="646331"/>
          </a:xfrm>
          <a:prstGeom prst="rect">
            <a:avLst/>
          </a:prstGeom>
          <a:noFill/>
        </p:spPr>
        <p:txBody>
          <a:bodyPr wrap="square" lIns="91440" tIns="45720" rIns="91440" bIns="45720">
            <a:spAutoFit/>
            <a:scene3d>
              <a:camera prst="orthographicFront"/>
              <a:lightRig rig="soft" dir="t">
                <a:rot lat="0" lon="0" rev="10800000"/>
              </a:lightRig>
            </a:scene3d>
            <a:sp3d extrusionH="57150">
              <a:bevelT w="27940" h="12700" prst="angle"/>
              <a:contourClr>
                <a:srgbClr val="DDDDDD"/>
              </a:contourClr>
            </a:sp3d>
          </a:bodyPr>
          <a:lstStyle/>
          <a:p>
            <a:pPr algn="ctr"/>
            <a:r>
              <a:rPr lang="en-US" sz="3600" b="1" spc="150" dirty="0" smtClean="0">
                <a:ln w="11430">
                  <a:solidFill>
                    <a:srgbClr val="002060"/>
                  </a:solidFill>
                </a:ln>
                <a:solidFill>
                  <a:srgbClr val="F8F8F8"/>
                </a:solidFill>
                <a:effectLst>
                  <a:glow rad="127000">
                    <a:srgbClr val="7030A0">
                      <a:alpha val="81000"/>
                    </a:srgbClr>
                  </a:glow>
                  <a:outerShdw blurRad="25400" algn="tl" rotWithShape="0">
                    <a:srgbClr val="000000">
                      <a:alpha val="43000"/>
                    </a:srgbClr>
                  </a:outerShdw>
                </a:effectLst>
                <a:latin typeface="Matura MT Script Capitals" pitchFamily="66" charset="0"/>
              </a:rPr>
              <a:t>Remember: a “</a:t>
            </a:r>
            <a:r>
              <a:rPr lang="en-US" sz="3600" b="1" spc="150" dirty="0" smtClean="0">
                <a:ln w="11430">
                  <a:solidFill>
                    <a:srgbClr val="002060"/>
                  </a:solidFill>
                </a:ln>
                <a:solidFill>
                  <a:srgbClr val="632C03"/>
                </a:solidFill>
                <a:effectLst>
                  <a:glow rad="127000">
                    <a:srgbClr val="FF9933">
                      <a:alpha val="81000"/>
                    </a:srgbClr>
                  </a:glow>
                  <a:outerShdw blurRad="25400" algn="tl" rotWithShape="0">
                    <a:srgbClr val="000000">
                      <a:alpha val="43000"/>
                    </a:srgbClr>
                  </a:outerShdw>
                </a:effectLst>
                <a:latin typeface="Matura MT Script Capitals" pitchFamily="66" charset="0"/>
              </a:rPr>
              <a:t>day</a:t>
            </a:r>
            <a:r>
              <a:rPr lang="en-US" sz="3600" b="1" spc="150" dirty="0" smtClean="0">
                <a:ln w="11430">
                  <a:solidFill>
                    <a:srgbClr val="002060"/>
                  </a:solidFill>
                </a:ln>
                <a:solidFill>
                  <a:srgbClr val="F8F8F8"/>
                </a:solidFill>
                <a:effectLst>
                  <a:glow rad="127000">
                    <a:srgbClr val="7030A0">
                      <a:alpha val="81000"/>
                    </a:srgbClr>
                  </a:glow>
                  <a:outerShdw blurRad="25400" algn="tl" rotWithShape="0">
                    <a:srgbClr val="000000">
                      <a:alpha val="43000"/>
                    </a:srgbClr>
                  </a:outerShdw>
                </a:effectLst>
                <a:latin typeface="Matura MT Script Capitals" pitchFamily="66" charset="0"/>
              </a:rPr>
              <a:t>” and</a:t>
            </a:r>
            <a:r>
              <a:rPr lang="en-US" sz="3600" b="1" spc="150" dirty="0" smtClean="0">
                <a:ln w="11430">
                  <a:solidFill>
                    <a:srgbClr val="002060"/>
                  </a:solidFill>
                </a:ln>
                <a:solidFill>
                  <a:srgbClr val="FFFF00"/>
                </a:solidFill>
                <a:effectLst>
                  <a:glow rad="127000">
                    <a:srgbClr val="7030A0">
                      <a:alpha val="81000"/>
                    </a:srgbClr>
                  </a:glow>
                  <a:outerShdw blurRad="25400" algn="tl" rotWithShape="0">
                    <a:srgbClr val="000000">
                      <a:alpha val="43000"/>
                    </a:srgbClr>
                  </a:outerShdw>
                </a:effectLst>
                <a:latin typeface="Matura MT Script Capitals" pitchFamily="66" charset="0"/>
              </a:rPr>
              <a:t>/</a:t>
            </a:r>
            <a:r>
              <a:rPr lang="en-US" sz="3600" b="1" spc="150" dirty="0" smtClean="0">
                <a:ln w="11430">
                  <a:solidFill>
                    <a:srgbClr val="002060"/>
                  </a:solidFill>
                </a:ln>
                <a:solidFill>
                  <a:srgbClr val="F8F8F8"/>
                </a:solidFill>
                <a:effectLst>
                  <a:glow rad="127000">
                    <a:srgbClr val="7030A0">
                      <a:alpha val="81000"/>
                    </a:srgbClr>
                  </a:glow>
                  <a:outerShdw blurRad="25400" algn="tl" rotWithShape="0">
                    <a:srgbClr val="000000">
                      <a:alpha val="43000"/>
                    </a:srgbClr>
                  </a:outerShdw>
                </a:effectLst>
                <a:latin typeface="Matura MT Script Capitals" pitchFamily="66" charset="0"/>
              </a:rPr>
              <a:t>or a “</a:t>
            </a:r>
            <a:r>
              <a:rPr lang="en-US" sz="3600" b="1" spc="150" dirty="0" smtClean="0">
                <a:ln w="11430">
                  <a:solidFill>
                    <a:srgbClr val="002060"/>
                  </a:solidFill>
                </a:ln>
                <a:solidFill>
                  <a:schemeClr val="accent3">
                    <a:lumMod val="60000"/>
                    <a:lumOff val="40000"/>
                  </a:schemeClr>
                </a:solidFill>
                <a:effectLst>
                  <a:glow rad="127000">
                    <a:srgbClr val="7030A0">
                      <a:alpha val="81000"/>
                    </a:srgbClr>
                  </a:glow>
                  <a:outerShdw blurRad="25400" algn="tl" rotWithShape="0">
                    <a:srgbClr val="000000">
                      <a:alpha val="43000"/>
                    </a:srgbClr>
                  </a:outerShdw>
                </a:effectLst>
                <a:latin typeface="Matura MT Script Capitals" pitchFamily="66" charset="0"/>
              </a:rPr>
              <a:t>date</a:t>
            </a:r>
            <a:r>
              <a:rPr lang="en-US" sz="3600" b="1" spc="150" dirty="0">
                <a:ln w="11430">
                  <a:solidFill>
                    <a:srgbClr val="002060"/>
                  </a:solidFill>
                </a:ln>
                <a:solidFill>
                  <a:srgbClr val="F8F8F8"/>
                </a:solidFill>
                <a:effectLst>
                  <a:glow rad="127000">
                    <a:srgbClr val="7030A0">
                      <a:alpha val="81000"/>
                    </a:srgbClr>
                  </a:glow>
                  <a:outerShdw blurRad="25400" algn="tl" rotWithShape="0">
                    <a:srgbClr val="000000">
                      <a:alpha val="43000"/>
                    </a:srgbClr>
                  </a:outerShdw>
                </a:effectLst>
                <a:latin typeface="Matura MT Script Capitals" pitchFamily="66" charset="0"/>
              </a:rPr>
              <a:t>” </a:t>
            </a:r>
            <a:r>
              <a:rPr lang="en-US" sz="3600" b="1" spc="150" dirty="0" smtClean="0">
                <a:ln w="11430">
                  <a:solidFill>
                    <a:srgbClr val="002060"/>
                  </a:solidFill>
                </a:ln>
                <a:solidFill>
                  <a:srgbClr val="F8F8F8"/>
                </a:solidFill>
                <a:effectLst>
                  <a:glow rad="127000">
                    <a:srgbClr val="7030A0">
                      <a:alpha val="81000"/>
                    </a:srgbClr>
                  </a:glow>
                  <a:outerShdw blurRad="25400" algn="tl" rotWithShape="0">
                    <a:srgbClr val="000000">
                      <a:alpha val="43000"/>
                    </a:srgbClr>
                  </a:outerShdw>
                </a:effectLst>
                <a:latin typeface="Matura MT Script Capitals" pitchFamily="66" charset="0"/>
              </a:rPr>
              <a:t>makes a difference!</a:t>
            </a:r>
            <a:endParaRPr lang="en-US" sz="3600" b="1" spc="150" dirty="0">
              <a:ln w="11430">
                <a:solidFill>
                  <a:srgbClr val="002060"/>
                </a:solidFill>
              </a:ln>
              <a:solidFill>
                <a:srgbClr val="F8F8F8"/>
              </a:solidFill>
              <a:effectLst>
                <a:glow rad="127000">
                  <a:srgbClr val="7030A0">
                    <a:alpha val="81000"/>
                  </a:srgbClr>
                </a:glow>
                <a:outerShdw blurRad="25400" algn="tl" rotWithShape="0">
                  <a:srgbClr val="000000">
                    <a:alpha val="43000"/>
                  </a:srgbClr>
                </a:outerShdw>
              </a:effectLst>
              <a:latin typeface="Matura MT Script Capitals" pitchFamily="66" charset="0"/>
            </a:endParaRPr>
          </a:p>
        </p:txBody>
      </p:sp>
      <p:sp>
        <p:nvSpPr>
          <p:cNvPr id="4" name="Rounded Rectangle 3"/>
          <p:cNvSpPr/>
          <p:nvPr/>
        </p:nvSpPr>
        <p:spPr>
          <a:xfrm>
            <a:off x="548892" y="2057237"/>
            <a:ext cx="11162144" cy="936104"/>
          </a:xfrm>
          <a:prstGeom prst="roundRect">
            <a:avLst/>
          </a:prstGeom>
          <a:solidFill>
            <a:schemeClr val="accent6"/>
          </a:solidFill>
        </p:spPr>
        <p:style>
          <a:lnRef idx="0">
            <a:schemeClr val="accent2"/>
          </a:lnRef>
          <a:fillRef idx="3">
            <a:schemeClr val="accent2"/>
          </a:fillRef>
          <a:effectRef idx="3">
            <a:schemeClr val="accent2"/>
          </a:effectRef>
          <a:fontRef idx="minor">
            <a:schemeClr val="lt1"/>
          </a:fontRef>
        </p:style>
        <p:txBody>
          <a:bodyPr rtlCol="0" anchor="ctr">
            <a:scene3d>
              <a:camera prst="orthographicFront"/>
              <a:lightRig rig="soft" dir="t">
                <a:rot lat="0" lon="0" rev="10800000"/>
              </a:lightRig>
            </a:scene3d>
            <a:sp3d extrusionH="57150">
              <a:bevelT w="27940" h="12700"/>
              <a:contourClr>
                <a:srgbClr val="DDDDDD"/>
              </a:contourClr>
            </a:sp3d>
          </a:bodyPr>
          <a:lstStyle/>
          <a:p>
            <a:pPr algn="ctr"/>
            <a:r>
              <a:rPr lang="en-US" sz="3000" b="1" spc="150" dirty="0" smtClean="0">
                <a:ln w="11430"/>
                <a:solidFill>
                  <a:srgbClr val="F8F8F8"/>
                </a:solidFill>
                <a:effectLst>
                  <a:outerShdw blurRad="25400" algn="tl" rotWithShape="0">
                    <a:srgbClr val="000000">
                      <a:alpha val="43000"/>
                    </a:srgbClr>
                  </a:outerShdw>
                </a:effectLst>
                <a:latin typeface="Comic Sans MS" pitchFamily="66" charset="0"/>
              </a:rPr>
              <a:t>Section #12:</a:t>
            </a:r>
            <a:r>
              <a:rPr lang="en-US" sz="3000" b="1" spc="150" dirty="0" smtClean="0">
                <a:ln w="11430"/>
                <a:solidFill>
                  <a:srgbClr val="FF0066"/>
                </a:solidFill>
                <a:effectLst>
                  <a:outerShdw blurRad="25400" algn="tl" rotWithShape="0">
                    <a:srgbClr val="000000">
                      <a:alpha val="43000"/>
                    </a:srgbClr>
                  </a:outerShdw>
                </a:effectLst>
                <a:latin typeface="Comic Sans MS" pitchFamily="66" charset="0"/>
              </a:rPr>
              <a:t>2</a:t>
            </a:r>
            <a:r>
              <a:rPr lang="en-US" sz="3000" b="1" spc="150" dirty="0" smtClean="0">
                <a:ln w="11430"/>
                <a:solidFill>
                  <a:srgbClr val="F8F8F8"/>
                </a:solidFill>
                <a:effectLst>
                  <a:outerShdw blurRad="25400" algn="tl" rotWithShape="0">
                    <a:srgbClr val="000000">
                      <a:alpha val="43000"/>
                    </a:srgbClr>
                  </a:outerShdw>
                </a:effectLst>
                <a:latin typeface="Comic Sans MS" pitchFamily="66" charset="0"/>
              </a:rPr>
              <a:t>  Why is </a:t>
            </a:r>
            <a:r>
              <a:rPr lang="en-US" sz="3000" b="1" spc="150" dirty="0" smtClean="0">
                <a:ln w="11430">
                  <a:solidFill>
                    <a:sysClr val="windowText" lastClr="000000"/>
                  </a:solidFill>
                </a:ln>
                <a:solidFill>
                  <a:srgbClr val="FF3300"/>
                </a:solidFill>
                <a:effectLst>
                  <a:outerShdw blurRad="25400" algn="tl" rotWithShape="0">
                    <a:srgbClr val="000000">
                      <a:alpha val="43000"/>
                    </a:srgbClr>
                  </a:outerShdw>
                </a:effectLst>
                <a:latin typeface="Comic Sans MS" pitchFamily="66" charset="0"/>
              </a:rPr>
              <a:t>Enoch’s</a:t>
            </a:r>
            <a:r>
              <a:rPr lang="en-US" sz="3000" b="1" spc="150" dirty="0" smtClean="0">
                <a:ln w="11430"/>
                <a:solidFill>
                  <a:srgbClr val="F8F8F8"/>
                </a:solidFill>
                <a:effectLst>
                  <a:outerShdw blurRad="25400" algn="tl" rotWithShape="0">
                    <a:srgbClr val="000000">
                      <a:alpha val="43000"/>
                    </a:srgbClr>
                  </a:outerShdw>
                </a:effectLst>
                <a:latin typeface="Comic Sans MS" pitchFamily="66" charset="0"/>
              </a:rPr>
              <a:t> Wave Sheaf delayed </a:t>
            </a:r>
            <a:br>
              <a:rPr lang="en-US" sz="3000" b="1" spc="150" dirty="0" smtClean="0">
                <a:ln w="11430"/>
                <a:solidFill>
                  <a:srgbClr val="F8F8F8"/>
                </a:solidFill>
                <a:effectLst>
                  <a:outerShdw blurRad="25400" algn="tl" rotWithShape="0">
                    <a:srgbClr val="000000">
                      <a:alpha val="43000"/>
                    </a:srgbClr>
                  </a:outerShdw>
                </a:effectLst>
                <a:latin typeface="Comic Sans MS" pitchFamily="66" charset="0"/>
              </a:rPr>
            </a:br>
            <a:r>
              <a:rPr lang="en-US" sz="3000" b="1" spc="150" dirty="0" smtClean="0">
                <a:ln w="11430"/>
                <a:solidFill>
                  <a:srgbClr val="F8F8F8"/>
                </a:solidFill>
                <a:effectLst>
                  <a:outerShdw blurRad="25400" algn="tl" rotWithShape="0">
                    <a:srgbClr val="000000">
                      <a:alpha val="43000"/>
                    </a:srgbClr>
                  </a:outerShdw>
                </a:effectLst>
                <a:latin typeface="Comic Sans MS" pitchFamily="66" charset="0"/>
              </a:rPr>
              <a:t>1 full week after Covenant Calendar’s timing?</a:t>
            </a:r>
            <a:endParaRPr lang="en-US" sz="3000" b="1" spc="150" dirty="0">
              <a:ln w="11430"/>
              <a:solidFill>
                <a:srgbClr val="F8F8F8"/>
              </a:solidFill>
              <a:effectLst>
                <a:outerShdw blurRad="25400" algn="tl" rotWithShape="0">
                  <a:srgbClr val="000000">
                    <a:alpha val="43000"/>
                  </a:srgbClr>
                </a:outerShdw>
              </a:effectLst>
              <a:latin typeface="Comic Sans MS" pitchFamily="66" charset="0"/>
            </a:endParaRPr>
          </a:p>
        </p:txBody>
      </p:sp>
      <p:sp>
        <p:nvSpPr>
          <p:cNvPr id="17" name="Rounded Rectangle 16"/>
          <p:cNvSpPr/>
          <p:nvPr/>
        </p:nvSpPr>
        <p:spPr>
          <a:xfrm>
            <a:off x="764916" y="4099169"/>
            <a:ext cx="10658088" cy="936104"/>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sp3d extrusionH="57150">
              <a:bevelT w="38100" h="38100"/>
            </a:sp3d>
          </a:bodyPr>
          <a:lstStyle/>
          <a:p>
            <a:pPr algn="ctr"/>
            <a:r>
              <a:rPr lang="en-US" sz="3000" b="1" spc="150" dirty="0">
                <a:ln w="11430"/>
                <a:solidFill>
                  <a:srgbClr val="F8F8F8"/>
                </a:solidFill>
                <a:effectLst>
                  <a:outerShdw blurRad="25400" algn="tl" rotWithShape="0">
                    <a:srgbClr val="000000">
                      <a:alpha val="43000"/>
                    </a:srgbClr>
                  </a:outerShdw>
                </a:effectLst>
                <a:latin typeface="Comic Sans MS" pitchFamily="66" charset="0"/>
              </a:rPr>
              <a:t>Section #</a:t>
            </a:r>
            <a:r>
              <a:rPr lang="en-US" sz="3000" b="1" spc="150" dirty="0" smtClean="0">
                <a:ln w="11430"/>
                <a:solidFill>
                  <a:srgbClr val="F8F8F8"/>
                </a:solidFill>
                <a:effectLst>
                  <a:outerShdw blurRad="25400" algn="tl" rotWithShape="0">
                    <a:srgbClr val="000000">
                      <a:alpha val="43000"/>
                    </a:srgbClr>
                  </a:outerShdw>
                </a:effectLst>
                <a:latin typeface="Comic Sans MS" pitchFamily="66" charset="0"/>
              </a:rPr>
              <a:t>12:</a:t>
            </a:r>
            <a:r>
              <a:rPr lang="en-US" sz="3000" b="1" spc="150" dirty="0" smtClean="0">
                <a:ln w="11430"/>
                <a:solidFill>
                  <a:srgbClr val="FF0066"/>
                </a:solidFill>
                <a:effectLst>
                  <a:outerShdw blurRad="25400" algn="tl" rotWithShape="0">
                    <a:srgbClr val="000000">
                      <a:alpha val="43000"/>
                    </a:srgbClr>
                  </a:outerShdw>
                </a:effectLst>
                <a:latin typeface="Comic Sans MS" pitchFamily="66" charset="0"/>
              </a:rPr>
              <a:t>1</a:t>
            </a:r>
            <a:r>
              <a:rPr lang="en-US" sz="3000" b="1" spc="150" dirty="0" smtClean="0">
                <a:ln w="11430"/>
                <a:solidFill>
                  <a:srgbClr val="F8F8F8"/>
                </a:solidFill>
                <a:effectLst>
                  <a:outerShdw blurRad="25400" algn="tl" rotWithShape="0">
                    <a:srgbClr val="000000">
                      <a:alpha val="43000"/>
                    </a:srgbClr>
                  </a:outerShdw>
                </a:effectLst>
                <a:latin typeface="Comic Sans MS" pitchFamily="66" charset="0"/>
              </a:rPr>
              <a:t>  In the case of </a:t>
            </a:r>
            <a:r>
              <a:rPr lang="en-US" sz="3000" b="1" spc="150" dirty="0" smtClean="0">
                <a:ln w="11430">
                  <a:solidFill>
                    <a:sysClr val="windowText" lastClr="000000"/>
                  </a:solidFill>
                </a:ln>
                <a:solidFill>
                  <a:srgbClr val="FF3300"/>
                </a:solidFill>
                <a:effectLst>
                  <a:outerShdw blurRad="25400" algn="tl" rotWithShape="0">
                    <a:srgbClr val="000000">
                      <a:alpha val="43000"/>
                    </a:srgbClr>
                  </a:outerShdw>
                </a:effectLst>
                <a:latin typeface="Comic Sans MS" pitchFamily="66" charset="0"/>
              </a:rPr>
              <a:t>Enoch,</a:t>
            </a:r>
            <a:r>
              <a:rPr lang="en-US" sz="3000" b="1" spc="150" dirty="0" smtClean="0">
                <a:ln w="11430"/>
                <a:solidFill>
                  <a:srgbClr val="F8F8F8"/>
                </a:solidFill>
                <a:effectLst>
                  <a:outerShdw blurRad="25400" algn="tl" rotWithShape="0">
                    <a:srgbClr val="000000">
                      <a:alpha val="43000"/>
                    </a:srgbClr>
                  </a:outerShdw>
                </a:effectLst>
                <a:latin typeface="Comic Sans MS" pitchFamily="66" charset="0"/>
              </a:rPr>
              <a:t> is there another reason why Shavuot is delayed 1 week?</a:t>
            </a:r>
            <a:endParaRPr lang="en-US" sz="3000" b="1" spc="150" dirty="0">
              <a:ln w="11430"/>
              <a:solidFill>
                <a:srgbClr val="F8F8F8"/>
              </a:solidFill>
              <a:effectLst>
                <a:outerShdw blurRad="25400" algn="tl" rotWithShape="0">
                  <a:srgbClr val="000000">
                    <a:alpha val="43000"/>
                  </a:srgbClr>
                </a:outerShdw>
              </a:effectLst>
              <a:latin typeface="Comic Sans MS" pitchFamily="66" charset="0"/>
            </a:endParaRPr>
          </a:p>
        </p:txBody>
      </p:sp>
      <p:sp>
        <p:nvSpPr>
          <p:cNvPr id="18" name="Rounded Rectangle 17"/>
          <p:cNvSpPr/>
          <p:nvPr/>
        </p:nvSpPr>
        <p:spPr>
          <a:xfrm>
            <a:off x="1251660" y="1051233"/>
            <a:ext cx="9641592" cy="880291"/>
          </a:xfrm>
          <a:prstGeom prst="roundRect">
            <a:avLst/>
          </a:prstGeom>
        </p:spPr>
        <p:style>
          <a:lnRef idx="0">
            <a:schemeClr val="dk1"/>
          </a:lnRef>
          <a:fillRef idx="3">
            <a:schemeClr val="dk1"/>
          </a:fillRef>
          <a:effectRef idx="3">
            <a:schemeClr val="dk1"/>
          </a:effectRef>
          <a:fontRef idx="minor">
            <a:schemeClr val="lt1"/>
          </a:fontRef>
        </p:style>
        <p:txBody>
          <a:bodyPr rtlCol="0" anchor="ctr">
            <a:scene3d>
              <a:camera prst="orthographicFront"/>
              <a:lightRig rig="soft" dir="t">
                <a:rot lat="0" lon="0" rev="10800000"/>
              </a:lightRig>
            </a:scene3d>
            <a:sp3d>
              <a:bevelT w="27940" h="12700"/>
              <a:contourClr>
                <a:srgbClr val="DDDDDD"/>
              </a:contourClr>
            </a:sp3d>
          </a:bodyPr>
          <a:lstStyle/>
          <a:p>
            <a:pPr algn="ctr"/>
            <a:r>
              <a:rPr lang="en-US" sz="2400" b="1" spc="150" dirty="0" smtClean="0">
                <a:ln w="11430"/>
                <a:solidFill>
                  <a:srgbClr val="F8F8F8"/>
                </a:solidFill>
                <a:effectLst>
                  <a:outerShdw blurRad="25400" algn="tl" rotWithShape="0">
                    <a:srgbClr val="000000">
                      <a:alpha val="43000"/>
                    </a:srgbClr>
                  </a:outerShdw>
                </a:effectLst>
                <a:latin typeface="Comic Sans MS" pitchFamily="66" charset="0"/>
              </a:rPr>
              <a:t>There are at least 2 reasons why </a:t>
            </a:r>
            <a:r>
              <a:rPr lang="en-US" sz="2400" b="1" spc="150" dirty="0">
                <a:ln w="11430">
                  <a:solidFill>
                    <a:sysClr val="windowText" lastClr="000000"/>
                  </a:solidFill>
                </a:ln>
                <a:solidFill>
                  <a:srgbClr val="FF3300"/>
                </a:solidFill>
                <a:effectLst>
                  <a:outerShdw blurRad="25400" algn="tl" rotWithShape="0">
                    <a:srgbClr val="000000">
                      <a:alpha val="43000"/>
                    </a:srgbClr>
                  </a:outerShdw>
                </a:effectLst>
                <a:latin typeface="Comic Sans MS" pitchFamily="66" charset="0"/>
              </a:rPr>
              <a:t>Enoch</a:t>
            </a:r>
            <a:r>
              <a:rPr lang="en-US" sz="2400" b="1" spc="150" dirty="0" smtClean="0">
                <a:ln w="11430"/>
                <a:solidFill>
                  <a:srgbClr val="F8F8F8"/>
                </a:solidFill>
                <a:effectLst>
                  <a:outerShdw blurRad="25400" algn="tl" rotWithShape="0">
                    <a:srgbClr val="000000">
                      <a:alpha val="43000"/>
                    </a:srgbClr>
                  </a:outerShdw>
                </a:effectLst>
                <a:latin typeface="Comic Sans MS" pitchFamily="66" charset="0"/>
              </a:rPr>
              <a:t> delays the </a:t>
            </a:r>
            <a:br>
              <a:rPr lang="en-US" sz="2400" b="1" spc="150" dirty="0" smtClean="0">
                <a:ln w="11430"/>
                <a:solidFill>
                  <a:srgbClr val="F8F8F8"/>
                </a:solidFill>
                <a:effectLst>
                  <a:outerShdw blurRad="25400" algn="tl" rotWithShape="0">
                    <a:srgbClr val="000000">
                      <a:alpha val="43000"/>
                    </a:srgbClr>
                  </a:outerShdw>
                </a:effectLst>
                <a:latin typeface="Comic Sans MS" pitchFamily="66" charset="0"/>
              </a:rPr>
            </a:br>
            <a:r>
              <a:rPr lang="en-US" sz="2400" b="1" spc="150" dirty="0" smtClean="0">
                <a:ln w="11430"/>
                <a:solidFill>
                  <a:srgbClr val="F8F8F8"/>
                </a:solidFill>
                <a:effectLst>
                  <a:outerShdw blurRad="25400" algn="tl" rotWithShape="0">
                    <a:srgbClr val="000000">
                      <a:alpha val="43000"/>
                    </a:srgbClr>
                  </a:outerShdw>
                </a:effectLst>
                <a:latin typeface="Comic Sans MS" pitchFamily="66" charset="0"/>
              </a:rPr>
              <a:t>Omer Count by 1 full week after Covenant Calendar</a:t>
            </a:r>
            <a:r>
              <a:rPr lang="en-US" sz="2800" b="1" spc="150" dirty="0" smtClean="0">
                <a:ln w="11430"/>
                <a:solidFill>
                  <a:srgbClr val="F8F8F8"/>
                </a:solidFill>
                <a:effectLst>
                  <a:outerShdw blurRad="25400" algn="tl" rotWithShape="0">
                    <a:srgbClr val="000000">
                      <a:alpha val="43000"/>
                    </a:srgbClr>
                  </a:outerShdw>
                </a:effectLst>
                <a:latin typeface="Comic Sans MS" pitchFamily="66" charset="0"/>
              </a:rPr>
              <a:t>.</a:t>
            </a:r>
            <a:endParaRPr lang="en-US" sz="3200" b="1" spc="150" dirty="0">
              <a:ln w="11430"/>
              <a:solidFill>
                <a:srgbClr val="F8F8F8"/>
              </a:solidFill>
              <a:effectLst>
                <a:outerShdw blurRad="25400" algn="tl" rotWithShape="0">
                  <a:srgbClr val="000000">
                    <a:alpha val="43000"/>
                  </a:srgbClr>
                </a:outerShdw>
              </a:effectLst>
              <a:latin typeface="Comic Sans MS" pitchFamily="66" charset="0"/>
            </a:endParaRPr>
          </a:p>
        </p:txBody>
      </p:sp>
      <p:sp>
        <p:nvSpPr>
          <p:cNvPr id="19" name="Rounded Rectangle 18"/>
          <p:cNvSpPr/>
          <p:nvPr/>
        </p:nvSpPr>
        <p:spPr>
          <a:xfrm>
            <a:off x="1197868" y="3121536"/>
            <a:ext cx="9641592" cy="880291"/>
          </a:xfrm>
          <a:prstGeom prst="roundRect">
            <a:avLst/>
          </a:prstGeom>
        </p:spPr>
        <p:style>
          <a:lnRef idx="0">
            <a:schemeClr val="dk1"/>
          </a:lnRef>
          <a:fillRef idx="3">
            <a:schemeClr val="dk1"/>
          </a:fillRef>
          <a:effectRef idx="3">
            <a:schemeClr val="dk1"/>
          </a:effectRef>
          <a:fontRef idx="minor">
            <a:schemeClr val="lt1"/>
          </a:fontRef>
        </p:style>
        <p:txBody>
          <a:bodyPr rtlCol="0" anchor="ctr">
            <a:scene3d>
              <a:camera prst="orthographicFront"/>
              <a:lightRig rig="soft" dir="t">
                <a:rot lat="0" lon="0" rev="10800000"/>
              </a:lightRig>
            </a:scene3d>
            <a:sp3d>
              <a:bevelT w="27940" h="12700"/>
              <a:contourClr>
                <a:srgbClr val="DDDDDD"/>
              </a:contourClr>
            </a:sp3d>
          </a:bodyPr>
          <a:lstStyle/>
          <a:p>
            <a:pPr algn="ctr"/>
            <a:r>
              <a:rPr lang="en-US" sz="2400" b="1" spc="150" dirty="0" smtClean="0">
                <a:ln w="11430"/>
                <a:solidFill>
                  <a:srgbClr val="F8F8F8"/>
                </a:solidFill>
                <a:effectLst>
                  <a:outerShdw blurRad="25400" algn="tl" rotWithShape="0">
                    <a:srgbClr val="000000">
                      <a:alpha val="43000"/>
                    </a:srgbClr>
                  </a:outerShdw>
                </a:effectLst>
                <a:latin typeface="Comic Sans MS" pitchFamily="66" charset="0"/>
              </a:rPr>
              <a:t>If the Wave Sheaf is delayed, then obviously the Shavuot timing will be delayed an equal amount.</a:t>
            </a:r>
            <a:endParaRPr lang="en-US" sz="3200" b="1" spc="150" dirty="0">
              <a:ln w="11430"/>
              <a:solidFill>
                <a:srgbClr val="F8F8F8"/>
              </a:solidFill>
              <a:effectLst>
                <a:outerShdw blurRad="25400" algn="tl" rotWithShape="0">
                  <a:srgbClr val="000000">
                    <a:alpha val="43000"/>
                  </a:srgbClr>
                </a:outerShdw>
              </a:effectLst>
              <a:latin typeface="Comic Sans MS" pitchFamily="66" charset="0"/>
            </a:endParaRPr>
          </a:p>
        </p:txBody>
      </p:sp>
      <p:sp>
        <p:nvSpPr>
          <p:cNvPr id="20" name="Rounded Rectangle 19"/>
          <p:cNvSpPr/>
          <p:nvPr/>
        </p:nvSpPr>
        <p:spPr>
          <a:xfrm>
            <a:off x="1224136" y="5179288"/>
            <a:ext cx="9641592" cy="880291"/>
          </a:xfrm>
          <a:prstGeom prst="roundRect">
            <a:avLst/>
          </a:prstGeom>
        </p:spPr>
        <p:style>
          <a:lnRef idx="0">
            <a:schemeClr val="dk1"/>
          </a:lnRef>
          <a:fillRef idx="3">
            <a:schemeClr val="dk1"/>
          </a:fillRef>
          <a:effectRef idx="3">
            <a:schemeClr val="dk1"/>
          </a:effectRef>
          <a:fontRef idx="minor">
            <a:schemeClr val="lt1"/>
          </a:fontRef>
        </p:style>
        <p:txBody>
          <a:bodyPr rtlCol="0" anchor="ctr">
            <a:scene3d>
              <a:camera prst="orthographicFront"/>
              <a:lightRig rig="soft" dir="t">
                <a:rot lat="0" lon="0" rev="10800000"/>
              </a:lightRig>
            </a:scene3d>
            <a:sp3d extrusionH="57150">
              <a:bevelT w="27940" h="12700"/>
              <a:contourClr>
                <a:srgbClr val="DDDDDD"/>
              </a:contourClr>
            </a:sp3d>
          </a:bodyPr>
          <a:lstStyle/>
          <a:p>
            <a:pPr algn="ctr"/>
            <a:r>
              <a:rPr lang="en-US" sz="2400" b="1" spc="150" dirty="0" smtClean="0">
                <a:ln w="11430"/>
                <a:solidFill>
                  <a:srgbClr val="F8F8F8"/>
                </a:solidFill>
                <a:effectLst>
                  <a:outerShdw blurRad="25400" algn="tl" rotWithShape="0">
                    <a:srgbClr val="000000">
                      <a:alpha val="43000"/>
                    </a:srgbClr>
                  </a:outerShdw>
                </a:effectLst>
                <a:latin typeface="Comic Sans MS" pitchFamily="66" charset="0"/>
              </a:rPr>
              <a:t>In both cases it is a </a:t>
            </a:r>
            <a:r>
              <a:rPr lang="en-US" sz="2400" b="1" spc="150" dirty="0" smtClean="0">
                <a:ln w="11430">
                  <a:solidFill>
                    <a:sysClr val="windowText" lastClr="000000"/>
                  </a:solidFill>
                </a:ln>
                <a:solidFill>
                  <a:srgbClr val="F8F8F8"/>
                </a:solidFill>
                <a:effectLst>
                  <a:glow rad="127000">
                    <a:srgbClr val="BCFFDE"/>
                  </a:glow>
                  <a:outerShdw blurRad="25400" algn="tl" rotWithShape="0">
                    <a:srgbClr val="000000">
                      <a:alpha val="43000"/>
                    </a:srgbClr>
                  </a:outerShdw>
                </a:effectLst>
                <a:latin typeface="Comic Sans MS" pitchFamily="66" charset="0"/>
              </a:rPr>
              <a:t>misreading</a:t>
            </a:r>
            <a:r>
              <a:rPr lang="en-US" sz="2400" b="1" spc="150" dirty="0" smtClean="0">
                <a:ln w="11430"/>
                <a:solidFill>
                  <a:srgbClr val="F8F8F8"/>
                </a:solidFill>
                <a:effectLst>
                  <a:outerShdw blurRad="25400" algn="tl" rotWithShape="0">
                    <a:srgbClr val="000000">
                      <a:alpha val="43000"/>
                    </a:srgbClr>
                  </a:outerShdw>
                </a:effectLst>
                <a:latin typeface="Comic Sans MS" pitchFamily="66" charset="0"/>
              </a:rPr>
              <a:t> of “content and </a:t>
            </a:r>
            <a:r>
              <a:rPr lang="en-US" sz="2400" b="1" spc="150" dirty="0">
                <a:ln w="11430"/>
                <a:solidFill>
                  <a:srgbClr val="F8F8F8"/>
                </a:solidFill>
                <a:effectLst>
                  <a:outerShdw blurRad="25400" algn="tl" rotWithShape="0">
                    <a:srgbClr val="000000">
                      <a:alpha val="43000"/>
                    </a:srgbClr>
                  </a:outerShdw>
                </a:effectLst>
                <a:latin typeface="Comic Sans MS" pitchFamily="66" charset="0"/>
              </a:rPr>
              <a:t>context</a:t>
            </a:r>
            <a:r>
              <a:rPr lang="en-US" sz="2400" b="1" spc="150" dirty="0" smtClean="0">
                <a:ln w="11430"/>
                <a:solidFill>
                  <a:srgbClr val="F8F8F8"/>
                </a:solidFill>
                <a:effectLst>
                  <a:outerShdw blurRad="25400" algn="tl" rotWithShape="0">
                    <a:srgbClr val="000000">
                      <a:alpha val="43000"/>
                    </a:srgbClr>
                  </a:outerShdw>
                </a:effectLst>
                <a:latin typeface="Comic Sans MS" pitchFamily="66" charset="0"/>
              </a:rPr>
              <a:t>”</a:t>
            </a:r>
            <a:r>
              <a:rPr lang="en-US" b="1" spc="150" dirty="0" smtClean="0">
                <a:ln w="11430"/>
                <a:solidFill>
                  <a:srgbClr val="F8F8F8"/>
                </a:solidFill>
                <a:effectLst>
                  <a:outerShdw blurRad="25400" algn="tl" rotWithShape="0">
                    <a:srgbClr val="000000">
                      <a:alpha val="43000"/>
                    </a:srgbClr>
                  </a:outerShdw>
                </a:effectLst>
                <a:latin typeface="Comic Sans MS" pitchFamily="66" charset="0"/>
              </a:rPr>
              <a:t> </a:t>
            </a:r>
            <a:r>
              <a:rPr lang="en-US" sz="2400" b="1" spc="150" dirty="0" smtClean="0">
                <a:ln w="11430"/>
                <a:solidFill>
                  <a:srgbClr val="F8F8F8"/>
                </a:solidFill>
                <a:effectLst>
                  <a:outerShdw blurRad="25400" algn="tl" rotWithShape="0">
                    <a:srgbClr val="000000">
                      <a:alpha val="43000"/>
                    </a:srgbClr>
                  </a:outerShdw>
                </a:effectLst>
                <a:latin typeface="Comic Sans MS" pitchFamily="66" charset="0"/>
              </a:rPr>
              <a:t>and </a:t>
            </a:r>
            <a:r>
              <a:rPr lang="en-US" sz="2400" b="1" spc="150" dirty="0">
                <a:ln w="11430"/>
                <a:solidFill>
                  <a:srgbClr val="F8F8F8"/>
                </a:solidFill>
                <a:effectLst>
                  <a:outerShdw blurRad="25400" algn="tl" rotWithShape="0">
                    <a:srgbClr val="000000">
                      <a:alpha val="43000"/>
                    </a:srgbClr>
                  </a:outerShdw>
                </a:effectLst>
                <a:latin typeface="Comic Sans MS" pitchFamily="66" charset="0"/>
              </a:rPr>
              <a:t>a </a:t>
            </a:r>
            <a:r>
              <a:rPr lang="en-US" sz="2400" b="1" spc="150" dirty="0" smtClean="0">
                <a:ln w="11430">
                  <a:solidFill>
                    <a:sysClr val="windowText" lastClr="000000"/>
                  </a:solidFill>
                </a:ln>
                <a:solidFill>
                  <a:srgbClr val="F8F8F8"/>
                </a:solidFill>
                <a:effectLst>
                  <a:glow rad="127000">
                    <a:srgbClr val="BCFFDE"/>
                  </a:glow>
                  <a:outerShdw blurRad="25400" algn="tl" rotWithShape="0">
                    <a:srgbClr val="000000">
                      <a:alpha val="43000"/>
                    </a:srgbClr>
                  </a:outerShdw>
                </a:effectLst>
                <a:latin typeface="Comic Sans MS" pitchFamily="66" charset="0"/>
              </a:rPr>
              <a:t>misunderstanding</a:t>
            </a:r>
            <a:r>
              <a:rPr lang="en-US" sz="2400" b="1" spc="150" dirty="0" smtClean="0">
                <a:ln w="11430"/>
                <a:solidFill>
                  <a:srgbClr val="F8F8F8"/>
                </a:solidFill>
                <a:effectLst>
                  <a:outerShdw blurRad="25400" algn="tl" rotWithShape="0">
                    <a:srgbClr val="000000">
                      <a:alpha val="43000"/>
                    </a:srgbClr>
                  </a:outerShdw>
                </a:effectLst>
                <a:latin typeface="Comic Sans MS" pitchFamily="66" charset="0"/>
              </a:rPr>
              <a:t> </a:t>
            </a:r>
            <a:r>
              <a:rPr lang="en-US" sz="2400" b="1" spc="150" dirty="0">
                <a:ln w="11430"/>
                <a:solidFill>
                  <a:srgbClr val="F8F8F8"/>
                </a:solidFill>
                <a:effectLst>
                  <a:outerShdw blurRad="25400" algn="tl" rotWithShape="0">
                    <a:srgbClr val="000000">
                      <a:alpha val="43000"/>
                    </a:srgbClr>
                  </a:outerShdw>
                </a:effectLst>
                <a:latin typeface="Comic Sans MS" pitchFamily="66" charset="0"/>
              </a:rPr>
              <a:t>of a “</a:t>
            </a:r>
            <a:r>
              <a:rPr lang="en-US" sz="2400" b="1" spc="150" dirty="0" smtClean="0">
                <a:ln w="11430"/>
                <a:solidFill>
                  <a:srgbClr val="F8F8F8"/>
                </a:solidFill>
                <a:effectLst>
                  <a:outerShdw blurRad="25400" algn="tl" rotWithShape="0">
                    <a:srgbClr val="000000">
                      <a:alpha val="43000"/>
                    </a:srgbClr>
                  </a:outerShdw>
                </a:effectLst>
                <a:latin typeface="Comic Sans MS" pitchFamily="66" charset="0"/>
              </a:rPr>
              <a:t>law” </a:t>
            </a:r>
            <a:r>
              <a:rPr lang="en-US" b="1" spc="150" dirty="0" smtClean="0">
                <a:ln w="11430"/>
                <a:solidFill>
                  <a:srgbClr val="F8F8F8"/>
                </a:solidFill>
                <a:effectLst>
                  <a:outerShdw blurRad="25400" algn="tl" rotWithShape="0">
                    <a:srgbClr val="000000">
                      <a:alpha val="43000"/>
                    </a:srgbClr>
                  </a:outerShdw>
                </a:effectLst>
                <a:latin typeface="Comic Sans MS" pitchFamily="66" charset="0"/>
              </a:rPr>
              <a:t>[P</a:t>
            </a:r>
            <a:r>
              <a:rPr lang="en-US" sz="1400" b="1" spc="150" dirty="0" smtClean="0">
                <a:ln w="11430"/>
                <a:solidFill>
                  <a:srgbClr val="F8F8F8"/>
                </a:solidFill>
                <a:effectLst>
                  <a:outerShdw blurRad="25400" algn="tl" rotWithShape="0">
                    <a:srgbClr val="000000">
                      <a:alpha val="43000"/>
                    </a:srgbClr>
                  </a:outerShdw>
                </a:effectLst>
                <a:latin typeface="Comic Sans MS" pitchFamily="66" charset="0"/>
              </a:rPr>
              <a:t>T</a:t>
            </a:r>
            <a:r>
              <a:rPr lang="en-US" b="1" spc="150" dirty="0" smtClean="0">
                <a:ln w="11430"/>
                <a:solidFill>
                  <a:srgbClr val="F8F8F8"/>
                </a:solidFill>
                <a:effectLst>
                  <a:outerShdw blurRad="25400" algn="tl" rotWithShape="0">
                    <a:srgbClr val="000000">
                      <a:alpha val="43000"/>
                    </a:srgbClr>
                  </a:outerShdw>
                </a:effectLst>
                <a:latin typeface="Comic Sans MS" pitchFamily="66" charset="0"/>
              </a:rPr>
              <a:t> 5 &amp; 6].</a:t>
            </a:r>
            <a:r>
              <a:rPr lang="en-US" sz="2400" b="1" spc="150" dirty="0" smtClean="0">
                <a:ln w="11430"/>
                <a:solidFill>
                  <a:srgbClr val="F8F8F8"/>
                </a:solidFill>
                <a:effectLst>
                  <a:outerShdw blurRad="25400" algn="tl" rotWithShape="0">
                    <a:srgbClr val="000000">
                      <a:alpha val="43000"/>
                    </a:srgbClr>
                  </a:outerShdw>
                </a:effectLst>
                <a:latin typeface="Comic Sans MS" pitchFamily="66" charset="0"/>
              </a:rPr>
              <a:t> </a:t>
            </a:r>
            <a:endParaRPr lang="en-US" sz="3200" b="1" spc="150" dirty="0">
              <a:ln w="11430"/>
              <a:solidFill>
                <a:srgbClr val="F8F8F8"/>
              </a:solidFill>
              <a:effectLst>
                <a:outerShdw blurRad="25400" algn="tl" rotWithShape="0">
                  <a:srgbClr val="000000">
                    <a:alpha val="43000"/>
                  </a:srgbClr>
                </a:outerShdw>
              </a:effectLst>
              <a:latin typeface="Comic Sans MS" pitchFamily="66" charset="0"/>
            </a:endParaRPr>
          </a:p>
        </p:txBody>
      </p:sp>
    </p:spTree>
    <p:extLst>
      <p:ext uri="{BB962C8B-B14F-4D97-AF65-F5344CB8AC3E}">
        <p14:creationId xmlns:p14="http://schemas.microsoft.com/office/powerpoint/2010/main" val="4133113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Effect transition="in" filter="wipe(left)">
                                      <p:cBhvr>
                                        <p:cTn id="19" dur="10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6" name="Content Placeholder 8"/>
          <p:cNvSpPr>
            <a:spLocks noGrp="1"/>
          </p:cNvSpPr>
          <p:nvPr>
            <p:ph sz="half" idx="1"/>
          </p:nvPr>
        </p:nvSpPr>
        <p:spPr>
          <a:xfrm>
            <a:off x="372408" y="2920872"/>
            <a:ext cx="5577988" cy="2884392"/>
          </a:xfrm>
        </p:spPr>
        <p:txBody>
          <a:bodyPr>
            <a:noAutofit/>
            <a:scene3d>
              <a:camera prst="orthographicFront"/>
              <a:lightRig rig="threePt" dir="t"/>
            </a:scene3d>
            <a:sp3d extrusionH="57150">
              <a:bevelT w="38100" h="38100" prst="angle"/>
            </a:sp3d>
          </a:bodyPr>
          <a:lstStyle/>
          <a:p>
            <a:pPr>
              <a:lnSpc>
                <a:spcPct val="120000"/>
              </a:lnSpc>
            </a:pPr>
            <a:r>
              <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rgbClr val="FFFFCC"/>
                  </a:glow>
                  <a:innerShdw blurRad="69850" dist="43180" dir="5400000">
                    <a:srgbClr val="000000">
                      <a:alpha val="65000"/>
                    </a:srgbClr>
                  </a:innerShdw>
                </a:effectLst>
                <a:latin typeface="Comic Sans MS" pitchFamily="66" charset="0"/>
              </a:rPr>
              <a:t>Col 1:26  </a:t>
            </a:r>
            <a:r>
              <a:rPr lang="en-US" sz="2800" b="1" dirty="0">
                <a:ln w="1905"/>
                <a:solidFill>
                  <a:srgbClr val="0070C0"/>
                </a:solidFill>
                <a:effectLst>
                  <a:glow rad="127000">
                    <a:srgbClr val="FFFFCC"/>
                  </a:glow>
                  <a:innerShdw blurRad="69850" dist="43180" dir="5400000">
                    <a:srgbClr val="000000">
                      <a:alpha val="65000"/>
                    </a:srgbClr>
                  </a:innerShdw>
                </a:effectLst>
                <a:latin typeface="Comic Sans MS" pitchFamily="66" charset="0"/>
              </a:rPr>
              <a:t>Even the mystery which hath been hid from ages and from generations, but now is made manifest </a:t>
            </a:r>
            <a:r>
              <a:rPr lang="en-US" sz="2800" b="1" dirty="0" smtClean="0">
                <a:ln w="1905"/>
                <a:solidFill>
                  <a:srgbClr val="0070C0"/>
                </a:solidFill>
                <a:effectLst>
                  <a:glow rad="127000">
                    <a:srgbClr val="FFFFCC"/>
                  </a:glow>
                  <a:innerShdw blurRad="69850" dist="43180" dir="5400000">
                    <a:srgbClr val="000000">
                      <a:alpha val="65000"/>
                    </a:srgbClr>
                  </a:innerShdw>
                </a:effectLst>
                <a:latin typeface="Comic Sans MS" pitchFamily="66" charset="0"/>
              </a:rPr>
              <a:t/>
            </a:r>
            <a:br>
              <a:rPr lang="en-US" sz="2800" b="1" dirty="0" smtClean="0">
                <a:ln w="1905"/>
                <a:solidFill>
                  <a:srgbClr val="0070C0"/>
                </a:solidFill>
                <a:effectLst>
                  <a:glow rad="127000">
                    <a:srgbClr val="FFFFCC"/>
                  </a:glow>
                  <a:innerShdw blurRad="69850" dist="43180" dir="5400000">
                    <a:srgbClr val="000000">
                      <a:alpha val="65000"/>
                    </a:srgbClr>
                  </a:innerShdw>
                </a:effectLst>
                <a:latin typeface="Comic Sans MS" pitchFamily="66" charset="0"/>
              </a:rPr>
            </a:br>
            <a:r>
              <a:rPr lang="en-US" sz="2800" b="1" dirty="0" smtClean="0">
                <a:ln w="1905"/>
                <a:solidFill>
                  <a:srgbClr val="0070C0"/>
                </a:solidFill>
                <a:effectLst>
                  <a:glow rad="127000">
                    <a:srgbClr val="FFFFCC"/>
                  </a:glow>
                  <a:innerShdw blurRad="69850" dist="43180" dir="5400000">
                    <a:srgbClr val="000000">
                      <a:alpha val="65000"/>
                    </a:srgbClr>
                  </a:innerShdw>
                </a:effectLst>
                <a:latin typeface="Comic Sans MS" pitchFamily="66" charset="0"/>
              </a:rPr>
              <a:t>to </a:t>
            </a:r>
            <a:r>
              <a:rPr lang="en-US" sz="2800" b="1" dirty="0">
                <a:ln w="1905"/>
                <a:solidFill>
                  <a:srgbClr val="0070C0"/>
                </a:solidFill>
                <a:effectLst>
                  <a:glow rad="127000">
                    <a:srgbClr val="FFFFCC"/>
                  </a:glow>
                  <a:innerShdw blurRad="69850" dist="43180" dir="5400000">
                    <a:srgbClr val="000000">
                      <a:alpha val="65000"/>
                    </a:srgbClr>
                  </a:innerShdw>
                </a:effectLst>
                <a:latin typeface="Comic Sans MS" pitchFamily="66" charset="0"/>
              </a:rPr>
              <a:t>his saints</a:t>
            </a:r>
            <a:r>
              <a:rPr lang="en-US" sz="2800" b="1" dirty="0" smtClean="0">
                <a:ln w="1905"/>
                <a:solidFill>
                  <a:srgbClr val="0070C0"/>
                </a:solidFill>
                <a:effectLst>
                  <a:glow rad="127000">
                    <a:srgbClr val="FFFFCC"/>
                  </a:glow>
                  <a:innerShdw blurRad="69850" dist="43180" dir="5400000">
                    <a:srgbClr val="000000">
                      <a:alpha val="65000"/>
                    </a:srgbClr>
                  </a:innerShdw>
                </a:effectLst>
                <a:latin typeface="Comic Sans MS" pitchFamily="66" charset="0"/>
              </a:rPr>
              <a:t>.</a:t>
            </a:r>
            <a:endParaRPr lang="en-US" sz="2800" b="1" dirty="0">
              <a:ln w="1905"/>
              <a:solidFill>
                <a:srgbClr val="C00000"/>
              </a:solidFill>
              <a:effectLst>
                <a:glow rad="101600">
                  <a:srgbClr val="FFFFCC"/>
                </a:glow>
                <a:innerShdw blurRad="69850" dist="43180" dir="5400000">
                  <a:srgbClr val="000000">
                    <a:alpha val="65000"/>
                  </a:srgbClr>
                </a:innerShdw>
              </a:effectLst>
              <a:latin typeface="Comic Sans MS" pitchFamily="66" charset="0"/>
            </a:endParaRPr>
          </a:p>
        </p:txBody>
      </p:sp>
      <p:sp>
        <p:nvSpPr>
          <p:cNvPr id="8" name="Rectangle 7"/>
          <p:cNvSpPr/>
          <p:nvPr/>
        </p:nvSpPr>
        <p:spPr>
          <a:xfrm>
            <a:off x="0" y="1"/>
            <a:ext cx="12188824" cy="836712"/>
          </a:xfrm>
          <a:prstGeom prst="rect">
            <a:avLst/>
          </a:prstGeom>
          <a:solidFill>
            <a:srgbClr val="002060"/>
          </a:solidFill>
          <a:ln>
            <a:noFill/>
          </a:ln>
          <a:scene3d>
            <a:camera prst="orthographicFront"/>
            <a:lightRig rig="flat" dir="t">
              <a:rot lat="0" lon="0" rev="18900000"/>
            </a:lightRig>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31750" contourW="6350" prstMaterial="powder">
              <a:bevelT w="19050" h="19050" prst="angle"/>
              <a:contourClr>
                <a:schemeClr val="accent3">
                  <a:tint val="100000"/>
                  <a:shade val="100000"/>
                  <a:satMod val="100000"/>
                  <a:hueMod val="100000"/>
                </a:schemeClr>
              </a:contourClr>
            </a:sp3d>
          </a:bodyPr>
          <a:lstStyle/>
          <a:p>
            <a:pPr algn="ctr"/>
            <a:endParaRPr lang="en-CA" sz="3200" b="1" dirty="0" smtClean="0">
              <a:ln/>
              <a:solidFill>
                <a:schemeClr val="accent3"/>
              </a:solidFill>
              <a:latin typeface="Comic Sans MS" pitchFamily="66" charset="0"/>
            </a:endParaRPr>
          </a:p>
          <a:p>
            <a:pPr algn="ctr"/>
            <a:r>
              <a:rPr lang="en-CA" sz="3600" b="1" dirty="0" smtClean="0">
                <a:ln/>
                <a:solidFill>
                  <a:schemeClr val="accent3"/>
                </a:solidFill>
                <a:latin typeface="Comic Sans MS" pitchFamily="66" charset="0"/>
              </a:rPr>
              <a:t>Covenant Calendar Studies Reveal Mysteries</a:t>
            </a:r>
          </a:p>
          <a:p>
            <a:pPr algn="ctr"/>
            <a:endParaRPr lang="en-CA" sz="3200" b="1" dirty="0">
              <a:ln/>
              <a:solidFill>
                <a:schemeClr val="accent3"/>
              </a:solidFill>
              <a:latin typeface="Comic Sans MS" pitchFamily="66" charset="0"/>
            </a:endParaRPr>
          </a:p>
        </p:txBody>
      </p:sp>
      <p:pic>
        <p:nvPicPr>
          <p:cNvPr id="9" name="Picture 2" descr="F:\Art on Desktop - 1\All white man clip art\3d white people\puzzle 1.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554" b="100000" l="600" r="100000"/>
                    </a14:imgEffect>
                  </a14:imgLayer>
                </a14:imgProps>
              </a:ext>
              <a:ext uri="{28A0092B-C50C-407E-A947-70E740481C1C}">
                <a14:useLocalDpi xmlns:a14="http://schemas.microsoft.com/office/drawing/2010/main" val="0"/>
              </a:ext>
            </a:extLst>
          </a:blip>
          <a:srcRect l="14072" t="8128" r="14837" b="11383"/>
          <a:stretch/>
        </p:blipFill>
        <p:spPr bwMode="auto">
          <a:xfrm flipH="1">
            <a:off x="2998068" y="5163414"/>
            <a:ext cx="1565171" cy="1449583"/>
          </a:xfrm>
          <a:prstGeom prst="rect">
            <a:avLst/>
          </a:prstGeom>
          <a:noFill/>
          <a:effectLst>
            <a:glow rad="127000">
              <a:srgbClr val="002060"/>
            </a:glow>
          </a:effectLst>
          <a:extLst>
            <a:ext uri="{909E8E84-426E-40DD-AFC4-6F175D3DCCD1}">
              <a14:hiddenFill xmlns:a14="http://schemas.microsoft.com/office/drawing/2010/main">
                <a:solidFill>
                  <a:srgbClr val="FFFFFF"/>
                </a:solidFill>
              </a14:hiddenFill>
            </a:ext>
          </a:extLst>
        </p:spPr>
      </p:pic>
      <p:pic>
        <p:nvPicPr>
          <p:cNvPr id="10" name="Picture 9" descr="F:\Art on Desktop - 1\All white man clip art\3d white people\puzzle color 1.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89899" l="0" r="89899"/>
                    </a14:imgEffect>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flipH="1">
            <a:off x="6059860" y="2575952"/>
            <a:ext cx="2530302" cy="2445961"/>
          </a:xfrm>
          <a:prstGeom prst="rect">
            <a:avLst/>
          </a:prstGeom>
          <a:noFill/>
          <a:effectLst>
            <a:glow rad="127000">
              <a:srgbClr val="002060"/>
            </a:glow>
          </a:effectLst>
          <a:extLst>
            <a:ext uri="{909E8E84-426E-40DD-AFC4-6F175D3DCCD1}">
              <a14:hiddenFill xmlns:a14="http://schemas.microsoft.com/office/drawing/2010/main">
                <a:solidFill>
                  <a:srgbClr val="FFFFFF"/>
                </a:solidFill>
              </a14:hiddenFill>
            </a:ext>
          </a:extLst>
        </p:spPr>
      </p:pic>
      <p:sp>
        <p:nvSpPr>
          <p:cNvPr id="11" name="Slide Number Placeholder 3"/>
          <p:cNvSpPr txBox="1">
            <a:spLocks/>
          </p:cNvSpPr>
          <p:nvPr/>
        </p:nvSpPr>
        <p:spPr>
          <a:xfrm>
            <a:off x="9190756" y="6381328"/>
            <a:ext cx="2844059" cy="365125"/>
          </a:xfrm>
          <a:prstGeom prst="rect">
            <a:avLst/>
          </a:prstGeom>
        </p:spPr>
        <p:txBody>
          <a:bodyPr vert="horz" lIns="91440" tIns="45720" rIns="91440" bIns="45720" rtlCol="0" anchor="ctr"/>
          <a:lstStyle>
            <a:defPPr>
              <a:defRPr lang="en-US"/>
            </a:defPPr>
            <a:lvl1pPr marL="0" algn="r" defTabSz="914400" rtl="0" eaLnBrk="1" latinLnBrk="0" hangingPunct="1">
              <a:defRPr sz="11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1FEFA0A-2F20-4B60-98C6-5FFDA469AA1C}" type="slidenum">
              <a:rPr lang="en-US" sz="1200" b="1" smtClean="0">
                <a:solidFill>
                  <a:schemeClr val="tx2">
                    <a:lumMod val="75000"/>
                    <a:lumOff val="25000"/>
                  </a:schemeClr>
                </a:solidFill>
              </a:rPr>
              <a:pPr/>
              <a:t>3</a:t>
            </a:fld>
            <a:endParaRPr lang="en-US" sz="1200" b="1" dirty="0">
              <a:solidFill>
                <a:schemeClr val="tx2">
                  <a:lumMod val="75000"/>
                  <a:lumOff val="25000"/>
                </a:schemeClr>
              </a:solidFill>
            </a:endParaRPr>
          </a:p>
        </p:txBody>
      </p:sp>
      <p:sp>
        <p:nvSpPr>
          <p:cNvPr id="13" name="Content Placeholder 8"/>
          <p:cNvSpPr txBox="1">
            <a:spLocks/>
          </p:cNvSpPr>
          <p:nvPr/>
        </p:nvSpPr>
        <p:spPr>
          <a:xfrm>
            <a:off x="372408" y="930052"/>
            <a:ext cx="7378188" cy="1844824"/>
          </a:xfrm>
          <a:prstGeom prst="rect">
            <a:avLst/>
          </a:prstGeom>
        </p:spPr>
        <p:txBody>
          <a:bodyPr vert="horz" lIns="91440" tIns="45720" rIns="91440" bIns="45720" rtlCol="0">
            <a:noAutofit/>
            <a:scene3d>
              <a:camera prst="orthographicFront"/>
              <a:lightRig rig="threePt" dir="t"/>
            </a:scene3d>
            <a:sp3d extrusionH="57150">
              <a:bevelT w="38100" h="38100" prst="angle"/>
            </a:sp3d>
          </a:bodyPr>
          <a:lstStyle>
            <a:lvl1pPr marL="223838" indent="-228600" algn="l" defTabSz="914400" rtl="0" eaLnBrk="1" latinLnBrk="0" hangingPunct="1">
              <a:lnSpc>
                <a:spcPct val="90000"/>
              </a:lnSpc>
              <a:spcBef>
                <a:spcPts val="1600"/>
              </a:spcBef>
              <a:buFont typeface="Arial" pitchFamily="34" charset="0"/>
              <a:buChar char="•"/>
              <a:defRPr sz="2400" kern="1200">
                <a:solidFill>
                  <a:schemeClr val="tx1"/>
                </a:solidFill>
                <a:latin typeface="Arial" pitchFamily="34" charset="0"/>
                <a:ea typeface="+mn-ea"/>
                <a:cs typeface="Arial" pitchFamily="34" charset="0"/>
              </a:defRPr>
            </a:lvl1pPr>
            <a:lvl2pPr marL="502920" indent="-228600" algn="l" defTabSz="914400" rtl="0" eaLnBrk="1" latinLnBrk="0" hangingPunct="1">
              <a:lnSpc>
                <a:spcPct val="90000"/>
              </a:lnSpc>
              <a:spcBef>
                <a:spcPts val="600"/>
              </a:spcBef>
              <a:buFont typeface="Euphemia" pitchFamily="34" charset="0"/>
              <a:buChar char="–"/>
              <a:defRPr sz="2000" kern="1200">
                <a:solidFill>
                  <a:schemeClr val="tx1"/>
                </a:solidFill>
                <a:latin typeface="Arial" pitchFamily="34" charset="0"/>
                <a:ea typeface="+mn-ea"/>
                <a:cs typeface="Arial" pitchFamily="34" charset="0"/>
              </a:defRPr>
            </a:lvl2pPr>
            <a:lvl3pPr marL="777240" indent="-228600" algn="l" defTabSz="914400" rtl="0" eaLnBrk="1" latinLnBrk="0" hangingPunct="1">
              <a:lnSpc>
                <a:spcPct val="90000"/>
              </a:lnSpc>
              <a:spcBef>
                <a:spcPts val="600"/>
              </a:spcBef>
              <a:buFont typeface="Euphemia" pitchFamily="34" charset="0"/>
              <a:buChar char="–"/>
              <a:defRPr sz="1800" kern="1200">
                <a:solidFill>
                  <a:schemeClr val="tx1"/>
                </a:solidFill>
                <a:latin typeface="Arial" pitchFamily="34" charset="0"/>
                <a:ea typeface="+mn-ea"/>
                <a:cs typeface="Arial" pitchFamily="34" charset="0"/>
              </a:defRPr>
            </a:lvl3pPr>
            <a:lvl4pPr marL="1051560" indent="-228600" algn="l" defTabSz="914400" rtl="0" eaLnBrk="1" latinLnBrk="0" hangingPunct="1">
              <a:lnSpc>
                <a:spcPct val="90000"/>
              </a:lnSpc>
              <a:spcBef>
                <a:spcPts val="600"/>
              </a:spcBef>
              <a:buFont typeface="Euphemia" pitchFamily="34" charset="0"/>
              <a:buChar char="–"/>
              <a:defRPr sz="1600" kern="1200">
                <a:solidFill>
                  <a:schemeClr val="tx1"/>
                </a:solidFill>
                <a:latin typeface="Arial" pitchFamily="34" charset="0"/>
                <a:ea typeface="+mn-ea"/>
                <a:cs typeface="Arial" pitchFamily="34" charset="0"/>
              </a:defRPr>
            </a:lvl4pPr>
            <a:lvl5pPr marL="1325880" indent="-228600" algn="l" defTabSz="914400" rtl="0" eaLnBrk="1" latinLnBrk="0" hangingPunct="1">
              <a:lnSpc>
                <a:spcPct val="90000"/>
              </a:lnSpc>
              <a:spcBef>
                <a:spcPts val="600"/>
              </a:spcBef>
              <a:buFont typeface="Euphemia" pitchFamily="34" charset="0"/>
              <a:buChar char="–"/>
              <a:defRPr sz="1600" kern="1200">
                <a:solidFill>
                  <a:schemeClr val="tx1"/>
                </a:solidFill>
                <a:latin typeface="Arial" pitchFamily="34" charset="0"/>
                <a:ea typeface="+mn-ea"/>
                <a:cs typeface="Arial" pitchFamily="34" charset="0"/>
              </a:defRPr>
            </a:lvl5pPr>
            <a:lvl6pPr marL="160020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6pPr>
            <a:lvl7pPr marL="187452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7pPr>
            <a:lvl8pPr marL="214884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8pPr>
            <a:lvl9pPr marL="242316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9pPr>
          </a:lstStyle>
          <a:p>
            <a:pPr>
              <a:lnSpc>
                <a:spcPct val="120000"/>
              </a:lnSpc>
            </a:pPr>
            <a:r>
              <a:rPr lang="en-US" sz="28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rgbClr val="FFFFCC"/>
                  </a:glow>
                  <a:innerShdw blurRad="69850" dist="43180" dir="5400000">
                    <a:srgbClr val="000000">
                      <a:alpha val="65000"/>
                    </a:srgbClr>
                  </a:innerShdw>
                </a:effectLst>
                <a:latin typeface="Comic Sans MS" pitchFamily="66" charset="0"/>
              </a:rPr>
              <a:t>Prov</a:t>
            </a:r>
            <a:r>
              <a:rPr lang="en-US"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01600">
                    <a:srgbClr val="FFFFCC"/>
                  </a:glow>
                  <a:innerShdw blurRad="69850" dist="43180" dir="5400000">
                    <a:srgbClr val="000000">
                      <a:alpha val="65000"/>
                    </a:srgbClr>
                  </a:innerShdw>
                </a:effectLst>
                <a:latin typeface="Comic Sans MS" pitchFamily="66" charset="0"/>
              </a:rPr>
              <a:t> 25:2  </a:t>
            </a:r>
            <a:r>
              <a:rPr lang="en-US" sz="2800" b="1" dirty="0" smtClean="0">
                <a:ln w="1905"/>
                <a:solidFill>
                  <a:srgbClr val="0070C0"/>
                </a:solidFill>
                <a:effectLst>
                  <a:glow rad="101600">
                    <a:srgbClr val="FFFFCC"/>
                  </a:glow>
                  <a:innerShdw blurRad="69850" dist="43180" dir="5400000">
                    <a:srgbClr val="000000">
                      <a:alpha val="65000"/>
                    </a:srgbClr>
                  </a:innerShdw>
                </a:effectLst>
                <a:latin typeface="Comic Sans MS" pitchFamily="66" charset="0"/>
              </a:rPr>
              <a:t>It is the glory of Yahuah </a:t>
            </a:r>
            <a:br>
              <a:rPr lang="en-US" sz="2800" b="1" dirty="0" smtClean="0">
                <a:ln w="1905"/>
                <a:solidFill>
                  <a:srgbClr val="0070C0"/>
                </a:solidFill>
                <a:effectLst>
                  <a:glow rad="101600">
                    <a:srgbClr val="FFFFCC"/>
                  </a:glow>
                  <a:innerShdw blurRad="69850" dist="43180" dir="5400000">
                    <a:srgbClr val="000000">
                      <a:alpha val="65000"/>
                    </a:srgbClr>
                  </a:innerShdw>
                </a:effectLst>
                <a:latin typeface="Comic Sans MS" pitchFamily="66" charset="0"/>
              </a:rPr>
            </a:br>
            <a:r>
              <a:rPr lang="en-US" sz="2800" b="1" dirty="0" smtClean="0">
                <a:ln w="1905"/>
                <a:solidFill>
                  <a:srgbClr val="0070C0"/>
                </a:solidFill>
                <a:effectLst>
                  <a:glow rad="101600">
                    <a:srgbClr val="FFFFCC"/>
                  </a:glow>
                  <a:innerShdw blurRad="69850" dist="43180" dir="5400000">
                    <a:srgbClr val="000000">
                      <a:alpha val="65000"/>
                    </a:srgbClr>
                  </a:innerShdw>
                </a:effectLst>
                <a:latin typeface="Comic Sans MS" pitchFamily="66" charset="0"/>
              </a:rPr>
              <a:t>to conceal a thing: but the honour of kings</a:t>
            </a:r>
            <a:r>
              <a:rPr lang="en-US" sz="2000" b="1" dirty="0" smtClean="0">
                <a:ln w="1905"/>
                <a:solidFill>
                  <a:srgbClr val="0070C0"/>
                </a:solidFill>
                <a:effectLst>
                  <a:glow rad="101600">
                    <a:srgbClr val="FFFFCC"/>
                  </a:glow>
                  <a:innerShdw blurRad="69850" dist="43180" dir="5400000">
                    <a:srgbClr val="000000">
                      <a:alpha val="65000"/>
                    </a:srgbClr>
                  </a:innerShdw>
                </a:effectLst>
                <a:latin typeface="Comic Sans MS" pitchFamily="66" charset="0"/>
              </a:rPr>
              <a:t> </a:t>
            </a:r>
            <a:r>
              <a:rPr lang="en-US" dirty="0" smtClean="0">
                <a:ln w="1905"/>
                <a:solidFill>
                  <a:srgbClr val="0070C0"/>
                </a:solidFill>
                <a:effectLst>
                  <a:glow rad="101600">
                    <a:srgbClr val="FFFFCC"/>
                  </a:glow>
                  <a:innerShdw blurRad="69850" dist="43180" dir="5400000">
                    <a:srgbClr val="000000">
                      <a:alpha val="65000"/>
                    </a:srgbClr>
                  </a:innerShdw>
                </a:effectLst>
                <a:latin typeface="Comic Sans MS" pitchFamily="66" charset="0"/>
              </a:rPr>
              <a:t>[</a:t>
            </a:r>
            <a:r>
              <a:rPr lang="en-US" dirty="0" err="1" smtClean="0">
                <a:ln w="1905"/>
                <a:solidFill>
                  <a:srgbClr val="0070C0"/>
                </a:solidFill>
                <a:effectLst>
                  <a:glow rad="101600">
                    <a:srgbClr val="FFFFCC"/>
                  </a:glow>
                  <a:innerShdw blurRad="69850" dist="43180" dir="5400000">
                    <a:srgbClr val="000000">
                      <a:alpha val="65000"/>
                    </a:srgbClr>
                  </a:innerShdw>
                </a:effectLst>
                <a:latin typeface="Comic Sans MS" pitchFamily="66" charset="0"/>
              </a:rPr>
              <a:t>Melek</a:t>
            </a:r>
            <a:r>
              <a:rPr lang="en-US" dirty="0" smtClean="0">
                <a:ln w="1905"/>
                <a:solidFill>
                  <a:srgbClr val="0070C0"/>
                </a:solidFill>
                <a:effectLst>
                  <a:glow rad="101600">
                    <a:srgbClr val="FFFFCC"/>
                  </a:glow>
                  <a:innerShdw blurRad="69850" dist="43180" dir="5400000">
                    <a:srgbClr val="000000">
                      <a:alpha val="65000"/>
                    </a:srgbClr>
                  </a:innerShdw>
                </a:effectLst>
                <a:latin typeface="Comic Sans MS" pitchFamily="66" charset="0"/>
              </a:rPr>
              <a:t>]</a:t>
            </a:r>
            <a:r>
              <a:rPr lang="en-US" b="1" dirty="0" smtClean="0">
                <a:ln w="1905"/>
                <a:solidFill>
                  <a:srgbClr val="0070C0"/>
                </a:solidFill>
                <a:effectLst>
                  <a:glow rad="101600">
                    <a:srgbClr val="FFFFCC"/>
                  </a:glow>
                  <a:innerShdw blurRad="69850" dist="43180" dir="5400000">
                    <a:srgbClr val="000000">
                      <a:alpha val="65000"/>
                    </a:srgbClr>
                  </a:innerShdw>
                </a:effectLst>
                <a:latin typeface="Comic Sans MS" pitchFamily="66" charset="0"/>
              </a:rPr>
              <a:t> </a:t>
            </a:r>
            <a:r>
              <a:rPr lang="en-US" sz="2800" b="1" dirty="0" smtClean="0">
                <a:ln w="1905"/>
                <a:solidFill>
                  <a:srgbClr val="0070C0"/>
                </a:solidFill>
                <a:effectLst>
                  <a:glow rad="101600">
                    <a:srgbClr val="FFFFCC"/>
                  </a:glow>
                  <a:innerShdw blurRad="69850" dist="43180" dir="5400000">
                    <a:srgbClr val="000000">
                      <a:alpha val="65000"/>
                    </a:srgbClr>
                  </a:innerShdw>
                </a:effectLst>
                <a:latin typeface="Comic Sans MS" pitchFamily="66" charset="0"/>
              </a:rPr>
              <a:t>is to search out a matter.</a:t>
            </a:r>
          </a:p>
        </p:txBody>
      </p:sp>
      <p:sp>
        <p:nvSpPr>
          <p:cNvPr id="14" name="Rectangle 13"/>
          <p:cNvSpPr/>
          <p:nvPr/>
        </p:nvSpPr>
        <p:spPr>
          <a:xfrm>
            <a:off x="8063065" y="3042831"/>
            <a:ext cx="3971750" cy="2554545"/>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dirty="0" smtClean="0">
                <a:ln w="11430">
                  <a:solidFill>
                    <a:srgbClr val="660033"/>
                  </a:solidFill>
                </a:ln>
                <a:solidFill>
                  <a:srgbClr val="660033"/>
                </a:solidFill>
                <a:effectLst>
                  <a:glow rad="127000">
                    <a:srgbClr val="FFFFCC"/>
                  </a:glow>
                  <a:outerShdw blurRad="50800" dist="39000" dir="5460000" algn="tl">
                    <a:srgbClr val="000000">
                      <a:alpha val="38000"/>
                    </a:srgbClr>
                  </a:outerShdw>
                  <a:reflection blurRad="6350" stA="55000" endA="300" endPos="45500" dir="5400000" sy="-100000" algn="bl" rotWithShape="0"/>
                </a:effectLst>
                <a:latin typeface="Arial Rounded MT Bold" pitchFamily="34" charset="0"/>
              </a:rPr>
              <a:t>Today’s mystery will address </a:t>
            </a:r>
            <a:br>
              <a:rPr lang="en-US" sz="3200" b="1" dirty="0" smtClean="0">
                <a:ln w="11430">
                  <a:solidFill>
                    <a:srgbClr val="660033"/>
                  </a:solidFill>
                </a:ln>
                <a:solidFill>
                  <a:srgbClr val="660033"/>
                </a:solidFill>
                <a:effectLst>
                  <a:glow rad="127000">
                    <a:srgbClr val="FFFFCC"/>
                  </a:glow>
                  <a:outerShdw blurRad="50800" dist="39000" dir="5460000" algn="tl">
                    <a:srgbClr val="000000">
                      <a:alpha val="38000"/>
                    </a:srgbClr>
                  </a:outerShdw>
                  <a:reflection blurRad="6350" stA="55000" endA="300" endPos="45500" dir="5400000" sy="-100000" algn="bl" rotWithShape="0"/>
                </a:effectLst>
                <a:latin typeface="Arial Rounded MT Bold" pitchFamily="34" charset="0"/>
              </a:rPr>
            </a:br>
            <a:r>
              <a:rPr lang="en-US" sz="3200" b="1" dirty="0" smtClean="0">
                <a:ln w="11430">
                  <a:solidFill>
                    <a:srgbClr val="660033"/>
                  </a:solidFill>
                </a:ln>
                <a:solidFill>
                  <a:srgbClr val="660033"/>
                </a:solidFill>
                <a:effectLst>
                  <a:glow rad="127000">
                    <a:srgbClr val="FFFFCC"/>
                  </a:glow>
                  <a:outerShdw blurRad="50800" dist="39000" dir="5460000" algn="tl">
                    <a:srgbClr val="000000">
                      <a:alpha val="38000"/>
                    </a:srgbClr>
                  </a:outerShdw>
                  <a:reflection blurRad="6350" stA="55000" endA="300" endPos="45500" dir="5400000" sy="-100000" algn="bl" rotWithShape="0"/>
                </a:effectLst>
                <a:latin typeface="Arial Rounded MT Bold" pitchFamily="34" charset="0"/>
              </a:rPr>
              <a:t>the issue of uncleanness in the </a:t>
            </a:r>
            <a:br>
              <a:rPr lang="en-US" sz="3200" b="1" dirty="0" smtClean="0">
                <a:ln w="11430">
                  <a:solidFill>
                    <a:srgbClr val="660033"/>
                  </a:solidFill>
                </a:ln>
                <a:solidFill>
                  <a:srgbClr val="660033"/>
                </a:solidFill>
                <a:effectLst>
                  <a:glow rad="127000">
                    <a:srgbClr val="FFFFCC"/>
                  </a:glow>
                  <a:outerShdw blurRad="50800" dist="39000" dir="5460000" algn="tl">
                    <a:srgbClr val="000000">
                      <a:alpha val="38000"/>
                    </a:srgbClr>
                  </a:outerShdw>
                  <a:reflection blurRad="6350" stA="55000" endA="300" endPos="45500" dir="5400000" sy="-100000" algn="bl" rotWithShape="0"/>
                </a:effectLst>
                <a:latin typeface="Arial Rounded MT Bold" pitchFamily="34" charset="0"/>
              </a:rPr>
            </a:br>
            <a:r>
              <a:rPr lang="en-US" sz="3200" b="1" dirty="0" smtClean="0">
                <a:ln w="11430">
                  <a:solidFill>
                    <a:srgbClr val="660033"/>
                  </a:solidFill>
                </a:ln>
                <a:solidFill>
                  <a:srgbClr val="660033"/>
                </a:solidFill>
                <a:effectLst>
                  <a:glow rad="127000">
                    <a:srgbClr val="FFFFCC"/>
                  </a:glow>
                  <a:outerShdw blurRad="50800" dist="39000" dir="5460000" algn="tl">
                    <a:srgbClr val="000000">
                      <a:alpha val="38000"/>
                    </a:srgbClr>
                  </a:outerShdw>
                  <a:reflection blurRad="6350" stA="55000" endA="300" endPos="45500" dir="5400000" sy="-100000" algn="bl" rotWithShape="0"/>
                </a:effectLst>
                <a:latin typeface="Arial Rounded MT Bold" pitchFamily="34" charset="0"/>
              </a:rPr>
              <a:t>Book of the Law.</a:t>
            </a:r>
            <a:endParaRPr lang="en-US" sz="3200" b="1" dirty="0">
              <a:ln w="11430">
                <a:solidFill>
                  <a:srgbClr val="660033"/>
                </a:solidFill>
              </a:ln>
              <a:solidFill>
                <a:srgbClr val="660033"/>
              </a:solidFill>
              <a:effectLst>
                <a:glow rad="127000">
                  <a:srgbClr val="FFFFCC"/>
                </a:glow>
                <a:outerShdw blurRad="50800" dist="39000" dir="5460000" algn="tl">
                  <a:srgbClr val="000000">
                    <a:alpha val="38000"/>
                  </a:srgbClr>
                </a:outerShdw>
                <a:reflection blurRad="6350" stA="55000" endA="300" endPos="45500" dir="5400000" sy="-100000" algn="bl" rotWithShape="0"/>
              </a:effectLst>
              <a:latin typeface="Arial Rounded MT Bold" pitchFamily="34" charset="0"/>
            </a:endParaRPr>
          </a:p>
        </p:txBody>
      </p:sp>
      <p:sp>
        <p:nvSpPr>
          <p:cNvPr id="15" name="Rectangle 14"/>
          <p:cNvSpPr/>
          <p:nvPr/>
        </p:nvSpPr>
        <p:spPr>
          <a:xfrm>
            <a:off x="8228883" y="980728"/>
            <a:ext cx="3568298" cy="2062103"/>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dirty="0" smtClean="0">
                <a:ln w="11430">
                  <a:solidFill>
                    <a:srgbClr val="002060"/>
                  </a:solidFill>
                </a:ln>
                <a:solidFill>
                  <a:srgbClr val="0070C0"/>
                </a:solidFill>
                <a:effectLst>
                  <a:glow rad="127000">
                    <a:srgbClr val="FFFFCC"/>
                  </a:glow>
                  <a:outerShdw blurRad="50800" dist="39000" dir="5460000" algn="tl">
                    <a:srgbClr val="000000">
                      <a:alpha val="38000"/>
                    </a:srgbClr>
                  </a:outerShdw>
                  <a:reflection blurRad="6350" stA="55000" endA="300" endPos="45500" dir="5400000" sy="-100000" algn="bl" rotWithShape="0"/>
                </a:effectLst>
                <a:latin typeface="Arial Rounded MT Bold" pitchFamily="34" charset="0"/>
              </a:rPr>
              <a:t>When a truth is found first, a mystery can be revealed!</a:t>
            </a:r>
            <a:endParaRPr lang="en-US" sz="3200" b="1" dirty="0">
              <a:ln w="11430">
                <a:solidFill>
                  <a:srgbClr val="002060"/>
                </a:solidFill>
              </a:ln>
              <a:solidFill>
                <a:srgbClr val="0070C0"/>
              </a:solidFill>
              <a:effectLst>
                <a:glow rad="127000">
                  <a:srgbClr val="FFFFCC"/>
                </a:glow>
                <a:outerShdw blurRad="50800" dist="39000" dir="5460000" algn="tl">
                  <a:srgbClr val="000000">
                    <a:alpha val="38000"/>
                  </a:srgbClr>
                </a:outerShdw>
                <a:reflection blurRad="6350" stA="55000" endA="300" endPos="45500" dir="5400000" sy="-100000" algn="bl" rotWithShape="0"/>
              </a:effectLst>
              <a:latin typeface="Arial Rounded MT Bold" pitchFamily="34" charset="0"/>
            </a:endParaRPr>
          </a:p>
        </p:txBody>
      </p:sp>
      <p:sp>
        <p:nvSpPr>
          <p:cNvPr id="16" name="TextBox 15"/>
          <p:cNvSpPr txBox="1"/>
          <p:nvPr/>
        </p:nvSpPr>
        <p:spPr>
          <a:xfrm>
            <a:off x="4477877" y="5661248"/>
            <a:ext cx="7556938" cy="923330"/>
          </a:xfrm>
          <a:prstGeom prst="rect">
            <a:avLst/>
          </a:prstGeom>
          <a:noFill/>
        </p:spPr>
        <p:txBody>
          <a:bodyPr wrap="square" rtlCol="0">
            <a:spAutoFit/>
            <a:scene3d>
              <a:camera prst="orthographicFront"/>
              <a:lightRig rig="threePt" dir="t"/>
            </a:scene3d>
            <a:sp3d extrusionH="57150">
              <a:bevelT w="38100" h="38100" prst="angle"/>
            </a:sp3d>
          </a:bodyPr>
          <a:lstStyle/>
          <a:p>
            <a:pPr algn="ctr">
              <a:lnSpc>
                <a:spcPct val="90000"/>
              </a:lnSpc>
            </a:pPr>
            <a:r>
              <a:rPr lang="en-US" sz="2000" b="1" dirty="0" smtClean="0">
                <a:latin typeface="Comic Sans MS" pitchFamily="66" charset="0"/>
              </a:rPr>
              <a:t>Many that hold to the Enoch calendar understand the Mystery of the Melchizedek Priesthood.  But, has something important been </a:t>
            </a:r>
            <a:r>
              <a:rPr lang="en-US" sz="2000" b="1" dirty="0" smtClean="0">
                <a:effectLst>
                  <a:glow rad="127000">
                    <a:srgbClr val="BCFFDE"/>
                  </a:glow>
                </a:effectLst>
                <a:latin typeface="Comic Sans MS" pitchFamily="66" charset="0"/>
              </a:rPr>
              <a:t>missed </a:t>
            </a:r>
            <a:r>
              <a:rPr lang="en-US" sz="2000" b="1" dirty="0" smtClean="0">
                <a:latin typeface="Comic Sans MS" pitchFamily="66" charset="0"/>
              </a:rPr>
              <a:t>along the way?</a:t>
            </a:r>
            <a:endParaRPr lang="en-US" sz="2000" b="1" dirty="0">
              <a:latin typeface="Comic Sans MS" pitchFamily="66" charset="0"/>
            </a:endParaRPr>
          </a:p>
        </p:txBody>
      </p:sp>
    </p:spTree>
    <p:extLst>
      <p:ext uri="{BB962C8B-B14F-4D97-AF65-F5344CB8AC3E}">
        <p14:creationId xmlns:p14="http://schemas.microsoft.com/office/powerpoint/2010/main" val="583088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500" fill="hold"/>
                                        <p:tgtEl>
                                          <p:spTgt spid="9"/>
                                        </p:tgtEl>
                                        <p:attrNameLst>
                                          <p:attrName>ppt_w</p:attrName>
                                        </p:attrNameLst>
                                      </p:cBhvr>
                                      <p:tavLst>
                                        <p:tav tm="0">
                                          <p:val>
                                            <p:fltVal val="0"/>
                                          </p:val>
                                        </p:tav>
                                        <p:tav tm="100000">
                                          <p:val>
                                            <p:strVal val="#ppt_w"/>
                                          </p:val>
                                        </p:tav>
                                      </p:tavLst>
                                    </p:anim>
                                    <p:anim calcmode="lin" valueType="num">
                                      <p:cBhvr>
                                        <p:cTn id="14" dur="1500" fill="hold"/>
                                        <p:tgtEl>
                                          <p:spTgt spid="9"/>
                                        </p:tgtEl>
                                        <p:attrNameLst>
                                          <p:attrName>ppt_h</p:attrName>
                                        </p:attrNameLst>
                                      </p:cBhvr>
                                      <p:tavLst>
                                        <p:tav tm="0">
                                          <p:val>
                                            <p:fltVal val="0"/>
                                          </p:val>
                                        </p:tav>
                                        <p:tav tm="100000">
                                          <p:val>
                                            <p:strVal val="#ppt_h"/>
                                          </p:val>
                                        </p:tav>
                                      </p:tavLst>
                                    </p:anim>
                                    <p:anim calcmode="lin" valueType="num">
                                      <p:cBhvr>
                                        <p:cTn id="15" dur="1500" fill="hold"/>
                                        <p:tgtEl>
                                          <p:spTgt spid="9"/>
                                        </p:tgtEl>
                                        <p:attrNameLst>
                                          <p:attrName>style.rotation</p:attrName>
                                        </p:attrNameLst>
                                      </p:cBhvr>
                                      <p:tavLst>
                                        <p:tav tm="0">
                                          <p:val>
                                            <p:fltVal val="90"/>
                                          </p:val>
                                        </p:tav>
                                        <p:tav tm="100000">
                                          <p:val>
                                            <p:fltVal val="0"/>
                                          </p:val>
                                        </p:tav>
                                      </p:tavLst>
                                    </p:anim>
                                    <p:animEffect transition="in" filter="fade">
                                      <p:cBhvr>
                                        <p:cTn id="16" dur="1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8" presetClass="entr" presetSubtype="16" fill="hold"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diamond(in)">
                                      <p:cBhvr>
                                        <p:cTn id="34" dur="20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arn(inVertical)">
                                      <p:cBhvr>
                                        <p:cTn id="39"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14" grpId="0"/>
      <p:bldP spid="15" grpId="0"/>
      <p:bldP spid="1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53853" y="1946919"/>
            <a:ext cx="4852440" cy="762001"/>
          </a:xfrm>
        </p:spPr>
        <p:txBody>
          <a:bodyPr>
            <a:scene3d>
              <a:camera prst="orthographicFront"/>
              <a:lightRig rig="threePt" dir="t"/>
            </a:scene3d>
            <a:sp3d extrusionH="57150">
              <a:bevelT w="38100" h="38100" prst="angle"/>
            </a:sp3d>
          </a:bodyPr>
          <a:lstStyle/>
          <a:p>
            <a:pPr algn="ctr"/>
            <a:r>
              <a:rPr lang="en-US" b="1" u="sng" dirty="0">
                <a:ln w="1905"/>
                <a:solidFill>
                  <a:srgbClr val="5D2D2D"/>
                </a:solidFill>
                <a:effectLst>
                  <a:innerShdw blurRad="69850" dist="43180" dir="5400000">
                    <a:srgbClr val="000000">
                      <a:alpha val="65000"/>
                    </a:srgbClr>
                  </a:innerShdw>
                </a:effectLst>
                <a:latin typeface="Comic Sans MS" pitchFamily="66" charset="0"/>
              </a:rPr>
              <a:t>Section </a:t>
            </a:r>
            <a:r>
              <a:rPr lang="en-US" b="1" u="sng" dirty="0" smtClean="0">
                <a:ln w="1905"/>
                <a:solidFill>
                  <a:srgbClr val="5D2D2D"/>
                </a:solidFill>
                <a:effectLst>
                  <a:innerShdw blurRad="69850" dist="43180" dir="5400000">
                    <a:srgbClr val="000000">
                      <a:alpha val="65000"/>
                    </a:srgbClr>
                  </a:innerShdw>
                </a:effectLst>
                <a:latin typeface="Comic Sans MS" pitchFamily="66" charset="0"/>
              </a:rPr>
              <a:t>12.1: Enoch’s Shavuot</a:t>
            </a:r>
            <a:endParaRPr lang="en-US" b="1" u="sng" dirty="0">
              <a:ln w="1905"/>
              <a:solidFill>
                <a:srgbClr val="5D2D2D"/>
              </a:solidFill>
              <a:effectLst>
                <a:innerShdw blurRad="69850" dist="43180" dir="5400000">
                  <a:srgbClr val="000000">
                    <a:alpha val="65000"/>
                  </a:srgbClr>
                </a:innerShdw>
              </a:effectLst>
              <a:latin typeface="Comic Sans MS" pitchFamily="66" charset="0"/>
            </a:endParaRPr>
          </a:p>
        </p:txBody>
      </p:sp>
      <p:sp>
        <p:nvSpPr>
          <p:cNvPr id="7" name="Content Placeholder 6"/>
          <p:cNvSpPr>
            <a:spLocks noGrp="1"/>
          </p:cNvSpPr>
          <p:nvPr>
            <p:ph sz="half" idx="2"/>
          </p:nvPr>
        </p:nvSpPr>
        <p:spPr>
          <a:xfrm>
            <a:off x="1053853" y="2653577"/>
            <a:ext cx="5328592" cy="3079679"/>
          </a:xfrm>
        </p:spPr>
        <p:txBody>
          <a:bodyPr>
            <a:normAutofit/>
            <a:scene3d>
              <a:camera prst="orthographicFront"/>
              <a:lightRig rig="threePt" dir="t"/>
            </a:scene3d>
            <a:sp3d extrusionH="57150">
              <a:bevelT w="38100" h="38100" prst="angle"/>
            </a:sp3d>
          </a:bodyPr>
          <a:lstStyle/>
          <a:p>
            <a:r>
              <a:rPr lang="en-US" sz="2100" dirty="0" smtClean="0"/>
              <a:t>Rightly placed on the 1</a:t>
            </a:r>
            <a:r>
              <a:rPr lang="en-US" sz="2100" baseline="30000" dirty="0" smtClean="0"/>
              <a:t>st</a:t>
            </a:r>
            <a:r>
              <a:rPr lang="en-US" sz="2100" dirty="0" smtClean="0"/>
              <a:t> cycle of the week, following </a:t>
            </a:r>
            <a:r>
              <a:rPr lang="en-US" sz="2100" b="1" u="sng" dirty="0">
                <a:effectLst>
                  <a:glow rad="127000">
                    <a:srgbClr val="FFFF00"/>
                  </a:glow>
                </a:effectLst>
              </a:rPr>
              <a:t>a</a:t>
            </a:r>
            <a:r>
              <a:rPr lang="en-US" sz="2100" dirty="0" smtClean="0"/>
              <a:t> weekly Sabbath </a:t>
            </a:r>
            <a:br>
              <a:rPr lang="en-US" sz="2100" dirty="0" smtClean="0"/>
            </a:br>
            <a:r>
              <a:rPr lang="en-US" sz="2100" dirty="0" smtClean="0"/>
              <a:t>in this 3</a:t>
            </a:r>
            <a:r>
              <a:rPr lang="en-US" sz="2100" baseline="30000" dirty="0" smtClean="0"/>
              <a:t>rd</a:t>
            </a:r>
            <a:r>
              <a:rPr lang="en-US" sz="2100" dirty="0" smtClean="0"/>
              <a:t> month.</a:t>
            </a:r>
          </a:p>
          <a:p>
            <a:r>
              <a:rPr lang="en-US" sz="2100" b="1" dirty="0" smtClean="0">
                <a:ln w="1905"/>
                <a:solidFill>
                  <a:schemeClr val="tx2">
                    <a:lumMod val="75000"/>
                    <a:lumOff val="25000"/>
                  </a:schemeClr>
                </a:solidFill>
                <a:effectLst>
                  <a:innerShdw blurRad="69850" dist="43180" dir="5400000">
                    <a:srgbClr val="000000">
                      <a:alpha val="65000"/>
                    </a:srgbClr>
                  </a:innerShdw>
                </a:effectLst>
              </a:rPr>
              <a:t>Locked</a:t>
            </a:r>
            <a:r>
              <a:rPr lang="en-US" sz="2100" dirty="0" smtClean="0"/>
              <a:t> </a:t>
            </a:r>
            <a:r>
              <a:rPr lang="en-US" sz="2100" b="1" dirty="0">
                <a:solidFill>
                  <a:srgbClr val="C00000"/>
                </a:solidFill>
              </a:rPr>
              <a:t>to the 15</a:t>
            </a:r>
            <a:r>
              <a:rPr lang="en-US" sz="2100" b="1" baseline="30000" dirty="0">
                <a:solidFill>
                  <a:srgbClr val="C00000"/>
                </a:solidFill>
              </a:rPr>
              <a:t>th</a:t>
            </a:r>
            <a:r>
              <a:rPr lang="en-US" sz="2100" b="1" dirty="0">
                <a:solidFill>
                  <a:srgbClr val="C00000"/>
                </a:solidFill>
              </a:rPr>
              <a:t> “date” of </a:t>
            </a:r>
            <a:r>
              <a:rPr lang="en-US" sz="2100" b="1" dirty="0" smtClean="0">
                <a:solidFill>
                  <a:srgbClr val="C00000"/>
                </a:solidFill>
              </a:rPr>
              <a:t> </a:t>
            </a:r>
            <a:br>
              <a:rPr lang="en-US" sz="2100" b="1" dirty="0" smtClean="0">
                <a:solidFill>
                  <a:srgbClr val="C00000"/>
                </a:solidFill>
              </a:rPr>
            </a:br>
            <a:r>
              <a:rPr lang="en-US" sz="2100" b="1" dirty="0" smtClean="0">
                <a:solidFill>
                  <a:srgbClr val="C00000"/>
                </a:solidFill>
              </a:rPr>
              <a:t>                  the 3</a:t>
            </a:r>
            <a:r>
              <a:rPr lang="en-US" sz="2100" b="1" baseline="30000" dirty="0" smtClean="0">
                <a:solidFill>
                  <a:srgbClr val="C00000"/>
                </a:solidFill>
              </a:rPr>
              <a:t>rd</a:t>
            </a:r>
            <a:r>
              <a:rPr lang="en-US" sz="2100" b="1" dirty="0" smtClean="0">
                <a:solidFill>
                  <a:srgbClr val="C00000"/>
                </a:solidFill>
              </a:rPr>
              <a:t> </a:t>
            </a:r>
            <a:r>
              <a:rPr lang="en-US" sz="2100" b="1" dirty="0">
                <a:solidFill>
                  <a:srgbClr val="C00000"/>
                </a:solidFill>
              </a:rPr>
              <a:t>month.</a:t>
            </a:r>
          </a:p>
          <a:p>
            <a:r>
              <a:rPr lang="en-US" sz="2100" dirty="0"/>
              <a:t>The “timing &amp; placement” of the 50</a:t>
            </a:r>
            <a:r>
              <a:rPr lang="en-US" sz="2100" baseline="30000" dirty="0"/>
              <a:t>th</a:t>
            </a:r>
            <a:r>
              <a:rPr lang="en-US" sz="2100" dirty="0"/>
              <a:t> day </a:t>
            </a:r>
            <a:r>
              <a:rPr lang="en-US" sz="2100" dirty="0" smtClean="0"/>
              <a:t/>
            </a:r>
            <a:br>
              <a:rPr lang="en-US" sz="2100" dirty="0" smtClean="0"/>
            </a:br>
            <a:r>
              <a:rPr lang="en-US" sz="2100" dirty="0" smtClean="0"/>
              <a:t>in </a:t>
            </a:r>
            <a:r>
              <a:rPr lang="en-US" sz="2100" dirty="0"/>
              <a:t>the 3</a:t>
            </a:r>
            <a:r>
              <a:rPr lang="en-US" sz="2100" baseline="30000" dirty="0"/>
              <a:t>rd</a:t>
            </a:r>
            <a:r>
              <a:rPr lang="en-US" sz="2100" dirty="0"/>
              <a:t> month is also largely influenced by the dated events of the Exodus</a:t>
            </a:r>
            <a:r>
              <a:rPr lang="en-US" sz="2100" dirty="0" smtClean="0"/>
              <a:t>.</a:t>
            </a:r>
            <a:endParaRPr lang="en-US" sz="2100" dirty="0"/>
          </a:p>
        </p:txBody>
      </p:sp>
      <p:sp>
        <p:nvSpPr>
          <p:cNvPr id="8" name="Text Placeholder 7"/>
          <p:cNvSpPr>
            <a:spLocks noGrp="1"/>
          </p:cNvSpPr>
          <p:nvPr>
            <p:ph type="body" sz="quarter" idx="3"/>
          </p:nvPr>
        </p:nvSpPr>
        <p:spPr>
          <a:xfrm>
            <a:off x="6238428" y="1946919"/>
            <a:ext cx="5688632" cy="762001"/>
          </a:xfrm>
        </p:spPr>
        <p:txBody>
          <a:bodyPr>
            <a:scene3d>
              <a:camera prst="orthographicFront"/>
              <a:lightRig rig="threePt" dir="t"/>
            </a:scene3d>
            <a:sp3d extrusionH="57150">
              <a:bevelT w="38100" h="38100" prst="angle"/>
            </a:sp3d>
          </a:bodyPr>
          <a:lstStyle/>
          <a:p>
            <a:pPr algn="ctr"/>
            <a:r>
              <a:rPr lang="en-US" b="1" u="sng" dirty="0">
                <a:ln w="1905"/>
                <a:solidFill>
                  <a:schemeClr val="accent2">
                    <a:lumMod val="50000"/>
                  </a:schemeClr>
                </a:solidFill>
                <a:effectLst>
                  <a:innerShdw blurRad="69850" dist="43180" dir="5400000">
                    <a:srgbClr val="000000">
                      <a:alpha val="65000"/>
                    </a:srgbClr>
                  </a:innerShdw>
                </a:effectLst>
                <a:latin typeface="Comic Sans MS" pitchFamily="66" charset="0"/>
              </a:rPr>
              <a:t>Section </a:t>
            </a:r>
            <a:r>
              <a:rPr lang="en-US" b="1" u="sng" dirty="0" smtClean="0">
                <a:ln w="1905"/>
                <a:solidFill>
                  <a:schemeClr val="accent2">
                    <a:lumMod val="50000"/>
                  </a:schemeClr>
                </a:solidFill>
                <a:effectLst>
                  <a:innerShdw blurRad="69850" dist="43180" dir="5400000">
                    <a:srgbClr val="000000">
                      <a:alpha val="65000"/>
                    </a:srgbClr>
                  </a:innerShdw>
                </a:effectLst>
                <a:latin typeface="Comic Sans MS" pitchFamily="66" charset="0"/>
              </a:rPr>
              <a:t>12.2: Enoch’s Wave </a:t>
            </a:r>
            <a:r>
              <a:rPr lang="en-US" b="1" u="sng" dirty="0">
                <a:ln w="1905"/>
                <a:solidFill>
                  <a:schemeClr val="accent2">
                    <a:lumMod val="50000"/>
                  </a:schemeClr>
                </a:solidFill>
                <a:effectLst>
                  <a:innerShdw blurRad="69850" dist="43180" dir="5400000">
                    <a:srgbClr val="000000">
                      <a:alpha val="65000"/>
                    </a:srgbClr>
                  </a:innerShdw>
                </a:effectLst>
                <a:latin typeface="Comic Sans MS" pitchFamily="66" charset="0"/>
              </a:rPr>
              <a:t>Sheaf</a:t>
            </a:r>
          </a:p>
        </p:txBody>
      </p:sp>
      <p:sp>
        <p:nvSpPr>
          <p:cNvPr id="9" name="Content Placeholder 8"/>
          <p:cNvSpPr>
            <a:spLocks noGrp="1"/>
          </p:cNvSpPr>
          <p:nvPr>
            <p:ph sz="quarter" idx="4"/>
          </p:nvPr>
        </p:nvSpPr>
        <p:spPr>
          <a:xfrm>
            <a:off x="6431713" y="2653577"/>
            <a:ext cx="5613096" cy="3079679"/>
          </a:xfrm>
        </p:spPr>
        <p:txBody>
          <a:bodyPr>
            <a:normAutofit lnSpcReduction="10000"/>
            <a:scene3d>
              <a:camera prst="orthographicFront"/>
              <a:lightRig rig="threePt" dir="t"/>
            </a:scene3d>
            <a:sp3d extrusionH="57150">
              <a:bevelT w="38100" h="38100" prst="angle"/>
            </a:sp3d>
          </a:bodyPr>
          <a:lstStyle/>
          <a:p>
            <a:r>
              <a:rPr lang="en-US" sz="2100" dirty="0" smtClean="0"/>
              <a:t>Rightly placed on the 1</a:t>
            </a:r>
            <a:r>
              <a:rPr lang="en-US" sz="2100" baseline="30000" dirty="0" smtClean="0"/>
              <a:t>st</a:t>
            </a:r>
            <a:r>
              <a:rPr lang="en-US" sz="2100" dirty="0" smtClean="0"/>
              <a:t> cycle of the week, </a:t>
            </a:r>
            <a:r>
              <a:rPr lang="en-US" sz="2100" b="1" dirty="0" smtClean="0"/>
              <a:t>BUT</a:t>
            </a:r>
            <a:r>
              <a:rPr lang="en-US" sz="2100" dirty="0" smtClean="0"/>
              <a:t> - following </a:t>
            </a:r>
            <a:r>
              <a:rPr lang="en-US" sz="2100" b="1" u="sng" dirty="0" smtClean="0">
                <a:effectLst>
                  <a:glow rad="127000">
                    <a:srgbClr val="FFFF00"/>
                  </a:glow>
                </a:effectLst>
              </a:rPr>
              <a:t>a</a:t>
            </a:r>
            <a:r>
              <a:rPr lang="en-US" sz="2100" dirty="0" smtClean="0"/>
              <a:t> weekly Sabbath, </a:t>
            </a:r>
            <a:r>
              <a:rPr lang="en-US" sz="2100" u="sng" dirty="0" smtClean="0">
                <a:solidFill>
                  <a:srgbClr val="C00000"/>
                </a:solidFill>
              </a:rPr>
              <a:t>not </a:t>
            </a:r>
            <a:r>
              <a:rPr lang="en-US" sz="2100" b="1" u="sng" dirty="0" smtClean="0">
                <a:solidFill>
                  <a:srgbClr val="C00000"/>
                </a:solidFill>
                <a:effectLst>
                  <a:glow rad="139700">
                    <a:schemeClr val="accent3">
                      <a:satMod val="175000"/>
                      <a:alpha val="40000"/>
                    </a:schemeClr>
                  </a:glow>
                </a:effectLst>
              </a:rPr>
              <a:t>the</a:t>
            </a:r>
            <a:r>
              <a:rPr lang="en-US" sz="2100" u="sng" dirty="0" smtClean="0">
                <a:solidFill>
                  <a:srgbClr val="C00000"/>
                </a:solidFill>
              </a:rPr>
              <a:t> Sabbath within the Passover Festival</a:t>
            </a:r>
            <a:r>
              <a:rPr lang="en-US" sz="2100" dirty="0" smtClean="0">
                <a:solidFill>
                  <a:srgbClr val="C00000"/>
                </a:solidFill>
              </a:rPr>
              <a:t>.</a:t>
            </a:r>
          </a:p>
          <a:p>
            <a:r>
              <a:rPr lang="en-US" sz="2100" b="1" dirty="0" smtClean="0">
                <a:ln w="1905"/>
                <a:solidFill>
                  <a:schemeClr val="tx2">
                    <a:lumMod val="75000"/>
                    <a:lumOff val="25000"/>
                  </a:schemeClr>
                </a:solidFill>
                <a:effectLst>
                  <a:innerShdw blurRad="69850" dist="43180" dir="5400000">
                    <a:srgbClr val="000000">
                      <a:alpha val="65000"/>
                    </a:srgbClr>
                  </a:innerShdw>
                </a:effectLst>
              </a:rPr>
              <a:t>Locked</a:t>
            </a:r>
            <a:r>
              <a:rPr lang="en-US" sz="2100" dirty="0" smtClean="0"/>
              <a:t> </a:t>
            </a:r>
            <a:r>
              <a:rPr lang="en-US" sz="2100" b="1" dirty="0">
                <a:solidFill>
                  <a:srgbClr val="C00000"/>
                </a:solidFill>
              </a:rPr>
              <a:t>to </a:t>
            </a:r>
            <a:r>
              <a:rPr lang="en-US" sz="2100" b="1" dirty="0" smtClean="0">
                <a:solidFill>
                  <a:srgbClr val="C00000"/>
                </a:solidFill>
              </a:rPr>
              <a:t>the 26</a:t>
            </a:r>
            <a:r>
              <a:rPr lang="en-US" sz="2100" b="1" baseline="30000" dirty="0" smtClean="0">
                <a:solidFill>
                  <a:srgbClr val="C00000"/>
                </a:solidFill>
              </a:rPr>
              <a:t>th</a:t>
            </a:r>
            <a:r>
              <a:rPr lang="en-US" sz="2100" b="1" dirty="0" smtClean="0">
                <a:solidFill>
                  <a:srgbClr val="C00000"/>
                </a:solidFill>
              </a:rPr>
              <a:t> </a:t>
            </a:r>
            <a:r>
              <a:rPr lang="en-US" sz="2100" b="1" dirty="0">
                <a:solidFill>
                  <a:srgbClr val="C00000"/>
                </a:solidFill>
              </a:rPr>
              <a:t>“date” of </a:t>
            </a:r>
            <a:r>
              <a:rPr lang="en-US" sz="2100" b="1" dirty="0" smtClean="0">
                <a:solidFill>
                  <a:srgbClr val="C00000"/>
                </a:solidFill>
              </a:rPr>
              <a:t/>
            </a:r>
            <a:br>
              <a:rPr lang="en-US" sz="2100" b="1" dirty="0" smtClean="0">
                <a:solidFill>
                  <a:srgbClr val="C00000"/>
                </a:solidFill>
              </a:rPr>
            </a:br>
            <a:r>
              <a:rPr lang="en-US" sz="2100" b="1" dirty="0" smtClean="0">
                <a:solidFill>
                  <a:srgbClr val="C00000"/>
                </a:solidFill>
              </a:rPr>
              <a:t>                  the 1</a:t>
            </a:r>
            <a:r>
              <a:rPr lang="en-US" sz="2100" b="1" baseline="30000" dirty="0" smtClean="0">
                <a:solidFill>
                  <a:srgbClr val="C00000"/>
                </a:solidFill>
              </a:rPr>
              <a:t>st</a:t>
            </a:r>
            <a:r>
              <a:rPr lang="en-US" sz="2100" b="1" dirty="0" smtClean="0">
                <a:solidFill>
                  <a:srgbClr val="C00000"/>
                </a:solidFill>
              </a:rPr>
              <a:t> </a:t>
            </a:r>
            <a:r>
              <a:rPr lang="en-US" sz="2100" b="1" dirty="0">
                <a:solidFill>
                  <a:srgbClr val="C00000"/>
                </a:solidFill>
              </a:rPr>
              <a:t>month.</a:t>
            </a:r>
          </a:p>
          <a:p>
            <a:r>
              <a:rPr lang="en-US" sz="2100" dirty="0"/>
              <a:t>Wave Sheaf determines the termination of the 50 day Omer Count</a:t>
            </a:r>
            <a:r>
              <a:rPr lang="en-US" sz="2100" dirty="0" smtClean="0"/>
              <a:t>.  </a:t>
            </a:r>
            <a:r>
              <a:rPr lang="en-US" sz="2100" b="1" dirty="0" smtClean="0">
                <a:ln w="1905"/>
                <a:solidFill>
                  <a:srgbClr val="C00000"/>
                </a:solidFill>
                <a:effectLst>
                  <a:innerShdw blurRad="69850" dist="43180" dir="5400000">
                    <a:srgbClr val="000000">
                      <a:alpha val="65000"/>
                    </a:srgbClr>
                  </a:innerShdw>
                </a:effectLst>
              </a:rPr>
              <a:t>When the start date is wrong, the Omer count will also be incorrect.</a:t>
            </a:r>
            <a:endParaRPr lang="en-US" sz="2100" b="1" dirty="0">
              <a:ln w="1905"/>
              <a:solidFill>
                <a:srgbClr val="C00000"/>
              </a:solidFill>
              <a:effectLst>
                <a:innerShdw blurRad="69850" dist="43180" dir="5400000">
                  <a:srgbClr val="000000">
                    <a:alpha val="65000"/>
                  </a:srgbClr>
                </a:innerShdw>
              </a:effectLst>
            </a:endParaRPr>
          </a:p>
          <a:p>
            <a:endParaRPr lang="en-US" dirty="0"/>
          </a:p>
        </p:txBody>
      </p:sp>
      <p:sp>
        <p:nvSpPr>
          <p:cNvPr id="4" name="Slide Number Placeholder 3"/>
          <p:cNvSpPr>
            <a:spLocks noGrp="1"/>
          </p:cNvSpPr>
          <p:nvPr>
            <p:ph type="sldNum" sz="quarter" idx="12"/>
          </p:nvPr>
        </p:nvSpPr>
        <p:spPr>
          <a:xfrm>
            <a:off x="9281702" y="6481300"/>
            <a:ext cx="2844059" cy="365125"/>
          </a:xfrm>
        </p:spPr>
        <p:txBody>
          <a:bodyPr/>
          <a:lstStyle/>
          <a:p>
            <a:fld id="{81FEFA0A-2F20-4B60-98C6-5FFDA469AA1C}" type="slidenum">
              <a:rPr lang="en-US" sz="1200" b="1" smtClean="0">
                <a:solidFill>
                  <a:schemeClr val="tx2"/>
                </a:solidFill>
              </a:rPr>
              <a:pPr/>
              <a:t>30</a:t>
            </a:fld>
            <a:endParaRPr lang="en-US" sz="1200" b="1" dirty="0">
              <a:solidFill>
                <a:schemeClr val="tx2"/>
              </a:solidFill>
            </a:endParaRPr>
          </a:p>
        </p:txBody>
      </p:sp>
      <p:sp>
        <p:nvSpPr>
          <p:cNvPr id="6" name="Rectangle 5"/>
          <p:cNvSpPr/>
          <p:nvPr/>
        </p:nvSpPr>
        <p:spPr>
          <a:xfrm>
            <a:off x="333772" y="116632"/>
            <a:ext cx="11737304" cy="769441"/>
          </a:xfrm>
          <a:prstGeom prst="rect">
            <a:avLst/>
          </a:prstGeom>
          <a:noFill/>
        </p:spPr>
        <p:txBody>
          <a:bodyPr wrap="square" lIns="91440" tIns="45720" rIns="91440" bIns="45720">
            <a:spAutoFit/>
            <a:scene3d>
              <a:camera prst="orthographicFront"/>
              <a:lightRig rig="threePt" dir="t"/>
            </a:scene3d>
            <a:sp3d extrusionH="57150">
              <a:bevelT h="25400" prst="softRound"/>
            </a:sp3d>
          </a:bodyPr>
          <a:lstStyle/>
          <a:p>
            <a:pPr algn="ctr"/>
            <a:r>
              <a:rPr lang="en-US" sz="4400" b="1" cap="none" spc="0" dirty="0" smtClean="0">
                <a:ln w="1905">
                  <a:solidFill>
                    <a:schemeClr val="accent2">
                      <a:lumMod val="50000"/>
                    </a:schemeClr>
                  </a:solidFill>
                </a:ln>
                <a:solidFill>
                  <a:srgbClr val="874141"/>
                </a:solidFill>
                <a:effectLst>
                  <a:innerShdw blurRad="69850" dist="43180" dir="5400000">
                    <a:srgbClr val="000000">
                      <a:alpha val="65000"/>
                    </a:srgbClr>
                  </a:innerShdw>
                </a:effectLst>
                <a:latin typeface="Comic Sans MS" pitchFamily="66" charset="0"/>
                <a:cs typeface="Aharoni" pitchFamily="2" charset="-79"/>
              </a:rPr>
              <a:t>Introduction to </a:t>
            </a:r>
            <a:r>
              <a:rPr lang="en-US" sz="4400" b="1" u="sng" cap="none" spc="0" dirty="0" smtClean="0">
                <a:ln w="1905">
                  <a:solidFill>
                    <a:schemeClr val="accent2">
                      <a:lumMod val="50000"/>
                    </a:schemeClr>
                  </a:solidFill>
                </a:ln>
                <a:solidFill>
                  <a:srgbClr val="874141"/>
                </a:solidFill>
                <a:effectLst>
                  <a:innerShdw blurRad="69850" dist="43180" dir="5400000">
                    <a:srgbClr val="000000">
                      <a:alpha val="65000"/>
                    </a:srgbClr>
                  </a:innerShdw>
                </a:effectLst>
                <a:latin typeface="Comic Sans MS" pitchFamily="66" charset="0"/>
                <a:cs typeface="Aharoni" pitchFamily="2" charset="-79"/>
              </a:rPr>
              <a:t>Enoch’s</a:t>
            </a:r>
            <a:r>
              <a:rPr lang="en-US" sz="4400" b="1" cap="none" spc="0" dirty="0" smtClean="0">
                <a:ln w="1905">
                  <a:solidFill>
                    <a:schemeClr val="accent2">
                      <a:lumMod val="50000"/>
                    </a:schemeClr>
                  </a:solidFill>
                </a:ln>
                <a:solidFill>
                  <a:srgbClr val="874141"/>
                </a:solidFill>
                <a:effectLst>
                  <a:innerShdw blurRad="69850" dist="43180" dir="5400000">
                    <a:srgbClr val="000000">
                      <a:alpha val="65000"/>
                    </a:srgbClr>
                  </a:innerShdw>
                </a:effectLst>
                <a:latin typeface="Comic Sans MS" pitchFamily="66" charset="0"/>
                <a:cs typeface="Aharoni" pitchFamily="2" charset="-79"/>
              </a:rPr>
              <a:t> Locked Calendar</a:t>
            </a:r>
            <a:endParaRPr lang="en-US" sz="5400" b="1" cap="none" spc="0" dirty="0">
              <a:ln w="1905">
                <a:solidFill>
                  <a:schemeClr val="accent2">
                    <a:lumMod val="50000"/>
                  </a:schemeClr>
                </a:solidFill>
              </a:ln>
              <a:solidFill>
                <a:srgbClr val="874141"/>
              </a:solidFill>
              <a:effectLst>
                <a:innerShdw blurRad="69850" dist="43180" dir="5400000">
                  <a:srgbClr val="000000">
                    <a:alpha val="65000"/>
                  </a:srgbClr>
                </a:innerShdw>
              </a:effectLst>
              <a:latin typeface="Comic Sans MS" pitchFamily="66" charset="0"/>
              <a:cs typeface="Aharoni" pitchFamily="2" charset="-79"/>
            </a:endParaRPr>
          </a:p>
        </p:txBody>
      </p:sp>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44878" y="821484"/>
            <a:ext cx="936104" cy="1320147"/>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1629916" y="881394"/>
            <a:ext cx="9796982" cy="1200329"/>
          </a:xfrm>
          <a:prstGeom prst="rect">
            <a:avLst/>
          </a:prstGeom>
          <a:noFill/>
        </p:spPr>
        <p:txBody>
          <a:bodyPr wrap="square" lIns="91440" tIns="45720" rIns="91440" bIns="45720">
            <a:spAutoFit/>
            <a:scene3d>
              <a:camera prst="orthographicFront"/>
              <a:lightRig rig="threePt" dir="t"/>
            </a:scene3d>
            <a:sp3d extrusionH="57150">
              <a:bevelT w="38100" h="38100" prst="angle"/>
            </a:sp3d>
          </a:bodyPr>
          <a:lstStyle/>
          <a:p>
            <a:pPr algn="ctr"/>
            <a:r>
              <a:rPr lang="en-US" sz="2400" b="1" dirty="0" smtClean="0">
                <a:ln w="1905"/>
                <a:solidFill>
                  <a:srgbClr val="FC3520"/>
                </a:solidFill>
                <a:effectLst>
                  <a:innerShdw blurRad="69850" dist="43180" dir="5400000">
                    <a:srgbClr val="000000">
                      <a:alpha val="65000"/>
                    </a:srgbClr>
                  </a:innerShdw>
                </a:effectLst>
                <a:latin typeface="Arial Rounded MT Bold" pitchFamily="34" charset="0"/>
              </a:rPr>
              <a:t>The placement of Shavuot will be discussed before the placement of Wave Sheaf to understand why these </a:t>
            </a:r>
            <a:br>
              <a:rPr lang="en-US" sz="2400" b="1" dirty="0" smtClean="0">
                <a:ln w="1905"/>
                <a:solidFill>
                  <a:srgbClr val="FC3520"/>
                </a:solidFill>
                <a:effectLst>
                  <a:innerShdw blurRad="69850" dist="43180" dir="5400000">
                    <a:srgbClr val="000000">
                      <a:alpha val="65000"/>
                    </a:srgbClr>
                  </a:innerShdw>
                </a:effectLst>
                <a:latin typeface="Arial Rounded MT Bold" pitchFamily="34" charset="0"/>
              </a:rPr>
            </a:br>
            <a:r>
              <a:rPr lang="en-US" sz="2400" b="1" dirty="0" smtClean="0">
                <a:ln w="1905"/>
                <a:solidFill>
                  <a:srgbClr val="FC3520"/>
                </a:solidFill>
                <a:effectLst>
                  <a:innerShdw blurRad="69850" dist="43180" dir="5400000">
                    <a:srgbClr val="000000">
                      <a:alpha val="65000"/>
                    </a:srgbClr>
                  </a:innerShdw>
                </a:effectLst>
                <a:latin typeface="Arial Rounded MT Bold" pitchFamily="34" charset="0"/>
              </a:rPr>
              <a:t>“locked dates” have been deliberately chosen.</a:t>
            </a:r>
            <a:endParaRPr lang="en-US" sz="2400" b="1" cap="none" spc="0" dirty="0">
              <a:ln w="1905"/>
              <a:solidFill>
                <a:srgbClr val="FC3520"/>
              </a:solidFill>
              <a:effectLst>
                <a:innerShdw blurRad="69850" dist="43180" dir="5400000">
                  <a:srgbClr val="000000">
                    <a:alpha val="65000"/>
                  </a:srgbClr>
                </a:innerShdw>
              </a:effectLst>
              <a:latin typeface="Arial Rounded MT Bold" pitchFamily="34" charset="0"/>
            </a:endParaRPr>
          </a:p>
        </p:txBody>
      </p:sp>
      <p:sp>
        <p:nvSpPr>
          <p:cNvPr id="14" name="Rectangle 13"/>
          <p:cNvSpPr/>
          <p:nvPr/>
        </p:nvSpPr>
        <p:spPr>
          <a:xfrm>
            <a:off x="1314901" y="5589241"/>
            <a:ext cx="4635495" cy="1107996"/>
          </a:xfrm>
          <a:prstGeom prst="rect">
            <a:avLst/>
          </a:prstGeom>
          <a:noFill/>
        </p:spPr>
        <p:txBody>
          <a:bodyPr wrap="square" lIns="91440" tIns="45720" rIns="91440" bIns="45720">
            <a:spAutoFit/>
            <a:scene3d>
              <a:camera prst="orthographicFront"/>
              <a:lightRig rig="threePt" dir="t"/>
            </a:scene3d>
            <a:sp3d extrusionH="57150">
              <a:bevelT w="38100" h="38100" prst="angle"/>
            </a:sp3d>
          </a:bodyPr>
          <a:lstStyle/>
          <a:p>
            <a:pPr algn="ctr"/>
            <a:r>
              <a:rPr lang="en-US" sz="2200" b="1" dirty="0" smtClean="0">
                <a:ln w="1905"/>
                <a:solidFill>
                  <a:srgbClr val="5D2D2D"/>
                </a:solidFill>
                <a:effectLst>
                  <a:innerShdw blurRad="69850" dist="43180" dir="5400000">
                    <a:srgbClr val="000000">
                      <a:alpha val="65000"/>
                    </a:srgbClr>
                  </a:innerShdw>
                </a:effectLst>
                <a:latin typeface="Arial Rounded MT Bold" pitchFamily="34" charset="0"/>
              </a:rPr>
              <a:t>Will the </a:t>
            </a:r>
            <a:r>
              <a:rPr lang="en-US" sz="2200" b="1" dirty="0" smtClean="0">
                <a:ln w="1905">
                  <a:solidFill>
                    <a:srgbClr val="0000FF"/>
                  </a:solidFill>
                </a:ln>
                <a:solidFill>
                  <a:srgbClr val="C00000"/>
                </a:solidFill>
                <a:effectLst>
                  <a:innerShdw blurRad="69850" dist="43180" dir="5400000">
                    <a:srgbClr val="000000">
                      <a:alpha val="65000"/>
                    </a:srgbClr>
                  </a:innerShdw>
                </a:effectLst>
                <a:latin typeface="Arial Rounded MT Bold" pitchFamily="34" charset="0"/>
              </a:rPr>
              <a:t>incorrect</a:t>
            </a:r>
            <a:r>
              <a:rPr lang="en-US" sz="2200" b="1" dirty="0" smtClean="0">
                <a:ln w="1905"/>
                <a:solidFill>
                  <a:srgbClr val="5D2D2D"/>
                </a:solidFill>
                <a:effectLst>
                  <a:innerShdw blurRad="69850" dist="43180" dir="5400000">
                    <a:srgbClr val="000000">
                      <a:alpha val="65000"/>
                    </a:srgbClr>
                  </a:innerShdw>
                </a:effectLst>
                <a:latin typeface="Arial Rounded MT Bold" pitchFamily="34" charset="0"/>
              </a:rPr>
              <a:t> Shavuot placement be a result of </a:t>
            </a:r>
            <a:r>
              <a:rPr lang="en-US" sz="2200" b="1" dirty="0" smtClean="0">
                <a:ln w="1905"/>
                <a:solidFill>
                  <a:schemeClr val="tx2">
                    <a:lumMod val="75000"/>
                    <a:lumOff val="25000"/>
                  </a:schemeClr>
                </a:solidFill>
                <a:effectLst>
                  <a:innerShdw blurRad="69850" dist="43180" dir="5400000">
                    <a:srgbClr val="000000">
                      <a:alpha val="65000"/>
                    </a:srgbClr>
                  </a:innerShdw>
                </a:effectLst>
                <a:latin typeface="Arial Rounded MT Bold" pitchFamily="34" charset="0"/>
              </a:rPr>
              <a:t>“</a:t>
            </a:r>
            <a:r>
              <a:rPr lang="en-US" sz="2000" b="1" u="sng" spc="150" dirty="0" smtClean="0">
                <a:ln w="11430">
                  <a:solidFill>
                    <a:sysClr val="windowText" lastClr="000000"/>
                  </a:solidFill>
                </a:ln>
                <a:solidFill>
                  <a:srgbClr val="F8F8F8"/>
                </a:solidFill>
                <a:effectLst>
                  <a:glow rad="127000">
                    <a:srgbClr val="BCFFDE"/>
                  </a:glow>
                  <a:outerShdw blurRad="25400" algn="tl" rotWithShape="0">
                    <a:srgbClr val="000000">
                      <a:alpha val="43000"/>
                    </a:srgbClr>
                  </a:outerShdw>
                </a:effectLst>
                <a:latin typeface="Comic Sans MS" pitchFamily="66" charset="0"/>
              </a:rPr>
              <a:t>readin</a:t>
            </a:r>
            <a:r>
              <a:rPr lang="en-US" sz="2000" b="1" spc="150" dirty="0" smtClean="0">
                <a:ln w="11430">
                  <a:solidFill>
                    <a:sysClr val="windowText" lastClr="000000"/>
                  </a:solidFill>
                </a:ln>
                <a:solidFill>
                  <a:srgbClr val="F8F8F8"/>
                </a:solidFill>
                <a:effectLst>
                  <a:glow rad="127000">
                    <a:srgbClr val="BCFFDE"/>
                  </a:glow>
                  <a:outerShdw blurRad="25400" algn="tl" rotWithShape="0">
                    <a:srgbClr val="000000">
                      <a:alpha val="43000"/>
                    </a:srgbClr>
                  </a:outerShdw>
                </a:effectLst>
                <a:latin typeface="Comic Sans MS" pitchFamily="66" charset="0"/>
              </a:rPr>
              <a:t>g</a:t>
            </a:r>
            <a:r>
              <a:rPr lang="en-US" sz="2000" b="1" u="sng" spc="150" dirty="0" smtClean="0">
                <a:ln w="11430">
                  <a:solidFill>
                    <a:sysClr val="windowText" lastClr="000000"/>
                  </a:solidFill>
                </a:ln>
                <a:solidFill>
                  <a:srgbClr val="F8F8F8"/>
                </a:solidFill>
                <a:effectLst>
                  <a:glow rad="127000">
                    <a:srgbClr val="BCFFDE"/>
                  </a:glow>
                  <a:outerShdw blurRad="25400" algn="tl" rotWithShape="0">
                    <a:srgbClr val="000000">
                      <a:alpha val="43000"/>
                    </a:srgbClr>
                  </a:outerShdw>
                </a:effectLst>
                <a:latin typeface="Comic Sans MS" pitchFamily="66" charset="0"/>
              </a:rPr>
              <a:t> out of context</a:t>
            </a:r>
            <a:r>
              <a:rPr lang="en-US" sz="2200" b="1" dirty="0" smtClean="0">
                <a:ln w="1905"/>
                <a:solidFill>
                  <a:schemeClr val="tx2">
                    <a:lumMod val="75000"/>
                    <a:lumOff val="25000"/>
                  </a:schemeClr>
                </a:solidFill>
                <a:effectLst>
                  <a:innerShdw blurRad="69850" dist="43180" dir="5400000">
                    <a:srgbClr val="000000">
                      <a:alpha val="65000"/>
                    </a:srgbClr>
                  </a:innerShdw>
                </a:effectLst>
                <a:latin typeface="Arial Rounded MT Bold" pitchFamily="34" charset="0"/>
              </a:rPr>
              <a:t>”?</a:t>
            </a:r>
            <a:endParaRPr lang="en-US" sz="2200" b="1" cap="none" spc="0" dirty="0">
              <a:ln w="1905"/>
              <a:solidFill>
                <a:schemeClr val="tx2">
                  <a:lumMod val="75000"/>
                  <a:lumOff val="25000"/>
                </a:schemeClr>
              </a:solidFill>
              <a:effectLst>
                <a:innerShdw blurRad="69850" dist="43180" dir="5400000">
                  <a:srgbClr val="000000">
                    <a:alpha val="65000"/>
                  </a:srgbClr>
                </a:innerShdw>
              </a:effectLst>
              <a:latin typeface="Arial Rounded MT Bold" pitchFamily="34" charset="0"/>
            </a:endParaRPr>
          </a:p>
        </p:txBody>
      </p:sp>
      <p:sp>
        <p:nvSpPr>
          <p:cNvPr id="15" name="Rectangle 14"/>
          <p:cNvSpPr/>
          <p:nvPr/>
        </p:nvSpPr>
        <p:spPr>
          <a:xfrm>
            <a:off x="6094413" y="5583280"/>
            <a:ext cx="5976663" cy="1138773"/>
          </a:xfrm>
          <a:prstGeom prst="rect">
            <a:avLst/>
          </a:prstGeom>
          <a:noFill/>
        </p:spPr>
        <p:txBody>
          <a:bodyPr wrap="square" lIns="91440" tIns="45720" rIns="91440" bIns="45720">
            <a:spAutoFit/>
            <a:scene3d>
              <a:camera prst="orthographicFront"/>
              <a:lightRig rig="threePt" dir="t"/>
            </a:scene3d>
            <a:sp3d extrusionH="57150">
              <a:bevelT w="38100" h="38100" prst="angle"/>
            </a:sp3d>
          </a:bodyPr>
          <a:lstStyle/>
          <a:p>
            <a:pPr algn="ctr"/>
            <a:r>
              <a:rPr lang="en-US" sz="2200" b="1" dirty="0" smtClean="0">
                <a:ln w="1905"/>
                <a:solidFill>
                  <a:schemeClr val="accent2">
                    <a:lumMod val="50000"/>
                  </a:schemeClr>
                </a:solidFill>
                <a:effectLst>
                  <a:innerShdw blurRad="69850" dist="43180" dir="5400000">
                    <a:srgbClr val="000000">
                      <a:alpha val="65000"/>
                    </a:srgbClr>
                  </a:innerShdw>
                </a:effectLst>
                <a:latin typeface="Arial Rounded MT Bold" pitchFamily="34" charset="0"/>
              </a:rPr>
              <a:t>Will the </a:t>
            </a:r>
            <a:r>
              <a:rPr lang="en-US" sz="2200" b="1" dirty="0" smtClean="0">
                <a:ln w="1905">
                  <a:solidFill>
                    <a:srgbClr val="0000FF"/>
                  </a:solidFill>
                </a:ln>
                <a:solidFill>
                  <a:srgbClr val="C00000"/>
                </a:solidFill>
                <a:effectLst>
                  <a:innerShdw blurRad="69850" dist="43180" dir="5400000">
                    <a:srgbClr val="000000">
                      <a:alpha val="65000"/>
                    </a:srgbClr>
                  </a:innerShdw>
                </a:effectLst>
                <a:latin typeface="Arial Rounded MT Bold" pitchFamily="34" charset="0"/>
              </a:rPr>
              <a:t>incorrect</a:t>
            </a:r>
            <a:r>
              <a:rPr lang="en-US" sz="2200" b="1" dirty="0" smtClean="0">
                <a:ln w="1905"/>
                <a:solidFill>
                  <a:schemeClr val="accent2">
                    <a:lumMod val="50000"/>
                  </a:schemeClr>
                </a:solidFill>
                <a:effectLst>
                  <a:innerShdw blurRad="69850" dist="43180" dir="5400000">
                    <a:srgbClr val="000000">
                      <a:alpha val="65000"/>
                    </a:srgbClr>
                  </a:innerShdw>
                </a:effectLst>
                <a:latin typeface="Arial Rounded MT Bold" pitchFamily="34" charset="0"/>
              </a:rPr>
              <a:t> Wave Sheaf placement be a result of a </a:t>
            </a:r>
            <a:r>
              <a:rPr lang="en-US" sz="2200" b="1" dirty="0" smtClean="0">
                <a:ln w="1905"/>
                <a:solidFill>
                  <a:schemeClr val="tx2">
                    <a:lumMod val="75000"/>
                    <a:lumOff val="25000"/>
                  </a:schemeClr>
                </a:solidFill>
                <a:effectLst>
                  <a:innerShdw blurRad="69850" dist="43180" dir="5400000">
                    <a:srgbClr val="000000">
                      <a:alpha val="65000"/>
                    </a:srgbClr>
                  </a:innerShdw>
                </a:effectLst>
                <a:latin typeface="Arial Rounded MT Bold" pitchFamily="34" charset="0"/>
              </a:rPr>
              <a:t>“</a:t>
            </a:r>
            <a:r>
              <a:rPr lang="en-US" sz="2000" b="1" u="sng" spc="150" dirty="0" err="1" smtClean="0">
                <a:ln w="11430">
                  <a:solidFill>
                    <a:sysClr val="windowText" lastClr="000000"/>
                  </a:solidFill>
                </a:ln>
                <a:solidFill>
                  <a:srgbClr val="F8F8F8"/>
                </a:solidFill>
                <a:effectLst>
                  <a:glow rad="127000">
                    <a:srgbClr val="BCFFDE"/>
                  </a:glow>
                  <a:outerShdw blurRad="25400" algn="tl" rotWithShape="0">
                    <a:srgbClr val="000000">
                      <a:alpha val="43000"/>
                    </a:srgbClr>
                  </a:outerShdw>
                </a:effectLst>
                <a:latin typeface="Comic Sans MS" pitchFamily="66" charset="0"/>
              </a:rPr>
              <a:t>mis</a:t>
            </a:r>
            <a:r>
              <a:rPr lang="en-US" sz="2000" b="1" u="sng" spc="150" dirty="0" smtClean="0">
                <a:ln w="11430">
                  <a:solidFill>
                    <a:sysClr val="windowText" lastClr="000000"/>
                  </a:solidFill>
                </a:ln>
                <a:solidFill>
                  <a:srgbClr val="F8F8F8"/>
                </a:solidFill>
                <a:effectLst>
                  <a:glow rad="127000">
                    <a:srgbClr val="BCFFDE"/>
                  </a:glow>
                  <a:outerShdw blurRad="25400" algn="tl" rotWithShape="0">
                    <a:srgbClr val="000000">
                      <a:alpha val="43000"/>
                    </a:srgbClr>
                  </a:outerShdw>
                </a:effectLst>
                <a:latin typeface="Comic Sans MS" pitchFamily="66" charset="0"/>
              </a:rPr>
              <a:t>-a</a:t>
            </a:r>
            <a:r>
              <a:rPr lang="en-US" sz="2000" b="1" spc="150" dirty="0" smtClean="0">
                <a:ln w="11430">
                  <a:solidFill>
                    <a:sysClr val="windowText" lastClr="000000"/>
                  </a:solidFill>
                </a:ln>
                <a:solidFill>
                  <a:srgbClr val="F8F8F8"/>
                </a:solidFill>
                <a:effectLst>
                  <a:glow rad="127000">
                    <a:srgbClr val="BCFFDE"/>
                  </a:glow>
                  <a:outerShdw blurRad="25400" algn="tl" rotWithShape="0">
                    <a:srgbClr val="000000">
                      <a:alpha val="43000"/>
                    </a:srgbClr>
                  </a:outerShdw>
                </a:effectLst>
                <a:latin typeface="Comic Sans MS" pitchFamily="66" charset="0"/>
              </a:rPr>
              <a:t>pp</a:t>
            </a:r>
            <a:r>
              <a:rPr lang="en-US" sz="2000" b="1" u="sng" spc="150" dirty="0" smtClean="0">
                <a:ln w="11430">
                  <a:solidFill>
                    <a:sysClr val="windowText" lastClr="000000"/>
                  </a:solidFill>
                </a:ln>
                <a:solidFill>
                  <a:srgbClr val="F8F8F8"/>
                </a:solidFill>
                <a:effectLst>
                  <a:glow rad="127000">
                    <a:srgbClr val="BCFFDE"/>
                  </a:glow>
                  <a:outerShdw blurRad="25400" algn="tl" rotWithShape="0">
                    <a:srgbClr val="000000">
                      <a:alpha val="43000"/>
                    </a:srgbClr>
                  </a:outerShdw>
                </a:effectLst>
                <a:latin typeface="Comic Sans MS" pitchFamily="66" charset="0"/>
              </a:rPr>
              <a:t>lication</a:t>
            </a:r>
            <a:r>
              <a:rPr lang="en-US" sz="2200" b="1" dirty="0" smtClean="0">
                <a:ln w="1905"/>
                <a:solidFill>
                  <a:schemeClr val="tx2">
                    <a:lumMod val="75000"/>
                    <a:lumOff val="25000"/>
                  </a:schemeClr>
                </a:solidFill>
                <a:effectLst>
                  <a:innerShdw blurRad="69850" dist="43180" dir="5400000">
                    <a:srgbClr val="000000">
                      <a:alpha val="65000"/>
                    </a:srgbClr>
                  </a:innerShdw>
                </a:effectLst>
                <a:latin typeface="Arial Rounded MT Bold" pitchFamily="34" charset="0"/>
              </a:rPr>
              <a:t>” of </a:t>
            </a:r>
            <a:br>
              <a:rPr lang="en-US" sz="2200" b="1" dirty="0" smtClean="0">
                <a:ln w="1905"/>
                <a:solidFill>
                  <a:schemeClr val="tx2">
                    <a:lumMod val="75000"/>
                    <a:lumOff val="25000"/>
                  </a:schemeClr>
                </a:solidFill>
                <a:effectLst>
                  <a:innerShdw blurRad="69850" dist="43180" dir="5400000">
                    <a:srgbClr val="000000">
                      <a:alpha val="65000"/>
                    </a:srgbClr>
                  </a:innerShdw>
                </a:effectLst>
                <a:latin typeface="Arial Rounded MT Bold" pitchFamily="34" charset="0"/>
              </a:rPr>
            </a:br>
            <a:r>
              <a:rPr lang="en-US" sz="2200" b="1" dirty="0" smtClean="0">
                <a:ln w="1905"/>
                <a:solidFill>
                  <a:schemeClr val="tx2">
                    <a:lumMod val="75000"/>
                    <a:lumOff val="25000"/>
                  </a:schemeClr>
                </a:solidFill>
                <a:effectLst>
                  <a:innerShdw blurRad="69850" dist="43180" dir="5400000">
                    <a:srgbClr val="000000">
                      <a:alpha val="65000"/>
                    </a:srgbClr>
                  </a:innerShdw>
                </a:effectLst>
                <a:latin typeface="Arial Rounded MT Bold" pitchFamily="34" charset="0"/>
              </a:rPr>
              <a:t>a </a:t>
            </a:r>
            <a:r>
              <a:rPr lang="en-US" sz="2200" b="1" dirty="0" smtClean="0">
                <a:ln w="1905">
                  <a:solidFill>
                    <a:srgbClr val="002060"/>
                  </a:solidFill>
                </a:ln>
                <a:solidFill>
                  <a:srgbClr val="0070C0"/>
                </a:solidFill>
                <a:effectLst>
                  <a:innerShdw blurRad="69850" dist="43180" dir="5400000">
                    <a:srgbClr val="000000">
                      <a:alpha val="65000"/>
                    </a:srgbClr>
                  </a:innerShdw>
                </a:effectLst>
                <a:latin typeface="Arial Rounded MT Bold" pitchFamily="34" charset="0"/>
              </a:rPr>
              <a:t>Book of the Law command</a:t>
            </a:r>
            <a:r>
              <a:rPr lang="en-US" sz="2200" b="1" dirty="0" smtClean="0">
                <a:ln w="1905"/>
                <a:solidFill>
                  <a:schemeClr val="tx2">
                    <a:lumMod val="75000"/>
                    <a:lumOff val="25000"/>
                  </a:schemeClr>
                </a:solidFill>
                <a:effectLst>
                  <a:innerShdw blurRad="69850" dist="43180" dir="5400000">
                    <a:srgbClr val="000000">
                      <a:alpha val="65000"/>
                    </a:srgbClr>
                  </a:innerShdw>
                </a:effectLst>
                <a:latin typeface="Arial Rounded MT Bold" pitchFamily="34" charset="0"/>
              </a:rPr>
              <a:t>?</a:t>
            </a:r>
            <a:endParaRPr lang="en-US" sz="2200" b="1" cap="none" spc="0" dirty="0">
              <a:ln w="1905"/>
              <a:solidFill>
                <a:schemeClr val="tx2">
                  <a:lumMod val="75000"/>
                  <a:lumOff val="25000"/>
                </a:schemeClr>
              </a:solidFill>
              <a:effectLst>
                <a:innerShdw blurRad="69850" dist="43180" dir="5400000">
                  <a:srgbClr val="000000">
                    <a:alpha val="65000"/>
                  </a:srgbClr>
                </a:innerShdw>
              </a:effectLst>
              <a:latin typeface="Arial Rounded MT Bold" pitchFamily="34" charset="0"/>
            </a:endParaRPr>
          </a:p>
        </p:txBody>
      </p:sp>
    </p:spTree>
    <p:extLst>
      <p:ext uri="{BB962C8B-B14F-4D97-AF65-F5344CB8AC3E}">
        <p14:creationId xmlns:p14="http://schemas.microsoft.com/office/powerpoint/2010/main" val="3625816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xEl>
                                              <p:pRg st="0" end="0"/>
                                            </p:txEl>
                                          </p:spTgt>
                                        </p:tgtEl>
                                        <p:attrNameLst>
                                          <p:attrName>style.visibility</p:attrName>
                                        </p:attrNameLst>
                                      </p:cBhvr>
                                      <p:to>
                                        <p:strVal val="visible"/>
                                      </p:to>
                                    </p:set>
                                    <p:animEffect transition="in" filter="fade">
                                      <p:cBhvr>
                                        <p:cTn id="35" dur="1000"/>
                                        <p:tgtEl>
                                          <p:spTgt spid="9">
                                            <p:txEl>
                                              <p:pRg st="0" end="0"/>
                                            </p:txEl>
                                          </p:spTgt>
                                        </p:tgtEl>
                                      </p:cBhvr>
                                    </p:animEffect>
                                    <p:anim calcmode="lin" valueType="num">
                                      <p:cBhvr>
                                        <p:cTn id="36"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9">
                                            <p:txEl>
                                              <p:pRg st="1" end="1"/>
                                            </p:txEl>
                                          </p:spTgt>
                                        </p:tgtEl>
                                        <p:attrNameLst>
                                          <p:attrName>style.visibility</p:attrName>
                                        </p:attrNameLst>
                                      </p:cBhvr>
                                      <p:to>
                                        <p:strVal val="visible"/>
                                      </p:to>
                                    </p:set>
                                    <p:animEffect transition="in" filter="fade">
                                      <p:cBhvr>
                                        <p:cTn id="42" dur="1000"/>
                                        <p:tgtEl>
                                          <p:spTgt spid="9">
                                            <p:txEl>
                                              <p:pRg st="1" end="1"/>
                                            </p:txEl>
                                          </p:spTgt>
                                        </p:tgtEl>
                                      </p:cBhvr>
                                    </p:animEffect>
                                    <p:anim calcmode="lin" valueType="num">
                                      <p:cBhvr>
                                        <p:cTn id="43"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44"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9">
                                            <p:txEl>
                                              <p:pRg st="2" end="2"/>
                                            </p:txEl>
                                          </p:spTgt>
                                        </p:tgtEl>
                                        <p:attrNameLst>
                                          <p:attrName>style.visibility</p:attrName>
                                        </p:attrNameLst>
                                      </p:cBhvr>
                                      <p:to>
                                        <p:strVal val="visible"/>
                                      </p:to>
                                    </p:set>
                                    <p:animEffect transition="in" filter="fade">
                                      <p:cBhvr>
                                        <p:cTn id="49" dur="1000"/>
                                        <p:tgtEl>
                                          <p:spTgt spid="9">
                                            <p:txEl>
                                              <p:pRg st="2" end="2"/>
                                            </p:txEl>
                                          </p:spTgt>
                                        </p:tgtEl>
                                      </p:cBhvr>
                                    </p:animEffect>
                                    <p:anim calcmode="lin" valueType="num">
                                      <p:cBhvr>
                                        <p:cTn id="50"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51"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1" presetClass="entr" presetSubtype="1" fill="hold" grpId="0" nodeType="click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wheel(1)">
                                      <p:cBhvr>
                                        <p:cTn id="56" dur="12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9" grpId="0" uiExpand="1" build="p"/>
      <p:bldP spid="14" grpId="0"/>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43000">
              <a:srgbClr val="80B8E0"/>
            </a:gs>
            <a:gs pos="2000">
              <a:srgbClr val="0070C0">
                <a:alpha val="26000"/>
              </a:srgbClr>
            </a:gs>
            <a:gs pos="48000">
              <a:schemeClr val="bg1">
                <a:alpha val="65000"/>
              </a:schemeClr>
            </a:gs>
            <a:gs pos="50000">
              <a:srgbClr val="BA5306">
                <a:alpha val="49804"/>
              </a:srgbClr>
            </a:gs>
            <a:gs pos="98000">
              <a:srgbClr val="632C03">
                <a:alpha val="50000"/>
              </a:srgbClr>
            </a:gs>
          </a:gsLst>
          <a:lin ang="0" scaled="1"/>
        </a:gradFill>
        <a:effectLst/>
      </p:bgPr>
    </p:bg>
    <p:spTree>
      <p:nvGrpSpPr>
        <p:cNvPr id="1" name=""/>
        <p:cNvGrpSpPr/>
        <p:nvPr/>
      </p:nvGrpSpPr>
      <p:grpSpPr>
        <a:xfrm>
          <a:off x="0" y="0"/>
          <a:ext cx="0" cy="0"/>
          <a:chOff x="0" y="0"/>
          <a:chExt cx="0" cy="0"/>
        </a:xfrm>
      </p:grpSpPr>
      <p:sp>
        <p:nvSpPr>
          <p:cNvPr id="2" name="Slide Number Placeholder 4"/>
          <p:cNvSpPr>
            <a:spLocks noGrp="1"/>
          </p:cNvSpPr>
          <p:nvPr>
            <p:ph type="sldNum" sz="quarter" idx="12"/>
          </p:nvPr>
        </p:nvSpPr>
        <p:spPr>
          <a:xfrm>
            <a:off x="9339665" y="6499956"/>
            <a:ext cx="2844059" cy="365125"/>
          </a:xfrm>
        </p:spPr>
        <p:txBody>
          <a:bodyPr/>
          <a:lstStyle/>
          <a:p>
            <a:fld id="{81FEFA0A-2F20-4B60-98C6-5FFDA469AA1C}" type="slidenum">
              <a:rPr lang="en-US" sz="1200" b="1" smtClean="0">
                <a:solidFill>
                  <a:schemeClr val="tx2"/>
                </a:solidFill>
              </a:rPr>
              <a:pPr/>
              <a:t>31</a:t>
            </a:fld>
            <a:endParaRPr lang="en-US" sz="1200" b="1" dirty="0">
              <a:solidFill>
                <a:schemeClr val="tx2"/>
              </a:solidFill>
            </a:endParaRPr>
          </a:p>
        </p:txBody>
      </p:sp>
      <p:pic>
        <p:nvPicPr>
          <p:cNvPr id="6" name="Picture 3" descr="C:\Users\Rae\Desktop\Month 1 - Leaving Egyp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0436" y="588775"/>
            <a:ext cx="5688632" cy="3053689"/>
          </a:xfrm>
          <a:prstGeom prst="rect">
            <a:avLst/>
          </a:prstGeom>
          <a:noFill/>
          <a:ln w="76200">
            <a:solidFill>
              <a:srgbClr val="FF9933"/>
            </a:solidFill>
          </a:ln>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pic>
        <p:nvPicPr>
          <p:cNvPr id="7" name="Picture 5" descr="C:\Users\Rae\Desktop\Month 3 entering sina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0436" y="3881391"/>
            <a:ext cx="5688631" cy="2597413"/>
          </a:xfrm>
          <a:prstGeom prst="rect">
            <a:avLst/>
          </a:prstGeom>
          <a:noFill/>
          <a:ln w="76200">
            <a:solidFill>
              <a:srgbClr val="FF9933"/>
            </a:solidFill>
          </a:ln>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9" name="Rectangle 8"/>
          <p:cNvSpPr/>
          <p:nvPr/>
        </p:nvSpPr>
        <p:spPr>
          <a:xfrm>
            <a:off x="8748717" y="1997567"/>
            <a:ext cx="344800" cy="227853"/>
          </a:xfrm>
          <a:prstGeom prst="rect">
            <a:avLst/>
          </a:prstGeom>
          <a:noFill/>
          <a:ln w="57150">
            <a:solidFill>
              <a:schemeClr val="accent2">
                <a:lumMod val="50000"/>
              </a:schemeClr>
            </a:solidFill>
          </a:ln>
          <a:effectLst>
            <a:glow rad="50800">
              <a:srgbClr val="00FF00"/>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w="19050">
                <a:solidFill>
                  <a:schemeClr val="tx1"/>
                </a:solidFill>
              </a:ln>
            </a:endParaRPr>
          </a:p>
        </p:txBody>
      </p:sp>
      <p:sp>
        <p:nvSpPr>
          <p:cNvPr id="20" name="Rectangle 19"/>
          <p:cNvSpPr/>
          <p:nvPr/>
        </p:nvSpPr>
        <p:spPr>
          <a:xfrm>
            <a:off x="6426636" y="4320693"/>
            <a:ext cx="792088" cy="289927"/>
          </a:xfrm>
          <a:prstGeom prst="rect">
            <a:avLst/>
          </a:prstGeom>
          <a:noFill/>
          <a:ln w="76200">
            <a:solidFill>
              <a:schemeClr val="accent2">
                <a:lumMod val="50000"/>
              </a:schemeClr>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21" name="Straight Arrow Connector 20"/>
          <p:cNvCxnSpPr/>
          <p:nvPr/>
        </p:nvCxnSpPr>
        <p:spPr>
          <a:xfrm flipV="1">
            <a:off x="6531684" y="4698794"/>
            <a:ext cx="152946" cy="738662"/>
          </a:xfrm>
          <a:prstGeom prst="straightConnector1">
            <a:avLst/>
          </a:prstGeom>
          <a:ln w="76200">
            <a:solidFill>
              <a:srgbClr val="FC3520"/>
            </a:solidFill>
            <a:tailEnd type="triangle"/>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6378739" y="5421539"/>
            <a:ext cx="305891" cy="289626"/>
          </a:xfrm>
          <a:prstGeom prst="rect">
            <a:avLst/>
          </a:prstGeom>
          <a:noFill/>
          <a:ln w="76200">
            <a:solidFill>
              <a:schemeClr val="accent2">
                <a:lumMod val="50000"/>
              </a:schemeClr>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5" name="Up-Down Arrow 24"/>
          <p:cNvSpPr/>
          <p:nvPr/>
        </p:nvSpPr>
        <p:spPr>
          <a:xfrm rot="1922009">
            <a:off x="7507152" y="1972452"/>
            <a:ext cx="484354" cy="3702646"/>
          </a:xfrm>
          <a:prstGeom prst="upDownArrow">
            <a:avLst>
              <a:gd name="adj1" fmla="val 42480"/>
              <a:gd name="adj2" fmla="val 124750"/>
            </a:avLst>
          </a:prstGeom>
          <a:solidFill>
            <a:srgbClr val="FFFFCC">
              <a:alpha val="64000"/>
            </a:srgbClr>
          </a:solidFill>
          <a:ln w="57150">
            <a:solidFill>
              <a:srgbClr val="FC3520"/>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8" name="Rounded Rectangular Callout 27"/>
          <p:cNvSpPr/>
          <p:nvPr/>
        </p:nvSpPr>
        <p:spPr>
          <a:xfrm>
            <a:off x="6421060" y="5753449"/>
            <a:ext cx="5467382" cy="612648"/>
          </a:xfrm>
          <a:prstGeom prst="wedgeRoundRectCallout">
            <a:avLst>
              <a:gd name="adj1" fmla="val -43857"/>
              <a:gd name="adj2" fmla="val -76706"/>
              <a:gd name="adj3" fmla="val 16667"/>
            </a:avLst>
          </a:prstGeom>
          <a:solidFill>
            <a:schemeClr val="accent2">
              <a:lumMod val="50000"/>
            </a:schemeClr>
          </a:solidFill>
          <a:ln>
            <a:solidFill>
              <a:srgbClr val="00FF0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2800" b="1" dirty="0" smtClean="0">
                <a:solidFill>
                  <a:schemeClr val="bg1"/>
                </a:solidFill>
                <a:latin typeface="Comic Sans MS" pitchFamily="66" charset="0"/>
              </a:rPr>
              <a:t>Same</a:t>
            </a:r>
            <a:r>
              <a:rPr lang="en-CA" sz="3200" dirty="0" smtClean="0">
                <a:solidFill>
                  <a:srgbClr val="FFFF00"/>
                </a:solidFill>
                <a:latin typeface="Comic Sans MS" pitchFamily="66" charset="0"/>
              </a:rPr>
              <a:t> </a:t>
            </a:r>
            <a:r>
              <a:rPr lang="en-CA" sz="3200" dirty="0" smtClean="0">
                <a:ln w="28575">
                  <a:solidFill>
                    <a:srgbClr val="0000FF"/>
                  </a:solidFill>
                </a:ln>
                <a:solidFill>
                  <a:srgbClr val="00FF00"/>
                </a:solidFill>
                <a:effectLst>
                  <a:glow rad="101600">
                    <a:srgbClr val="FF99FF"/>
                  </a:glow>
                </a:effectLst>
                <a:latin typeface="Comic Sans MS" pitchFamily="66" charset="0"/>
              </a:rPr>
              <a:t>DATE, </a:t>
            </a:r>
            <a:r>
              <a:rPr lang="en-CA" sz="2800" b="1" dirty="0" smtClean="0">
                <a:solidFill>
                  <a:schemeClr val="bg1"/>
                </a:solidFill>
                <a:latin typeface="Comic Sans MS" pitchFamily="66" charset="0"/>
              </a:rPr>
              <a:t>different day!</a:t>
            </a:r>
            <a:endParaRPr lang="en-CA" sz="2800" b="1" dirty="0">
              <a:solidFill>
                <a:schemeClr val="bg1"/>
              </a:solidFill>
              <a:latin typeface="Comic Sans MS" pitchFamily="66" charset="0"/>
            </a:endParaRPr>
          </a:p>
        </p:txBody>
      </p:sp>
      <p:pic>
        <p:nvPicPr>
          <p:cNvPr id="29" name="Picture 5" descr="C:\Users\Rae\Desktop\yellow face head scratch clea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95665">
            <a:off x="10789123" y="4649129"/>
            <a:ext cx="1368452" cy="1264291"/>
          </a:xfrm>
          <a:prstGeom prst="rect">
            <a:avLst/>
          </a:prstGeom>
          <a:noFill/>
          <a:extLst>
            <a:ext uri="{909E8E84-426E-40DD-AFC4-6F175D3DCCD1}">
              <a14:hiddenFill xmlns:a14="http://schemas.microsoft.com/office/drawing/2010/main">
                <a:solidFill>
                  <a:srgbClr val="FFFFFF"/>
                </a:solidFill>
              </a14:hiddenFill>
            </a:ext>
          </a:extLst>
        </p:spPr>
      </p:pic>
      <p:sp>
        <p:nvSpPr>
          <p:cNvPr id="32" name="Rounded Rectangular Callout 31"/>
          <p:cNvSpPr/>
          <p:nvPr/>
        </p:nvSpPr>
        <p:spPr>
          <a:xfrm>
            <a:off x="7738407" y="5040885"/>
            <a:ext cx="2951263" cy="480781"/>
          </a:xfrm>
          <a:prstGeom prst="wedgeRoundRectCallout">
            <a:avLst>
              <a:gd name="adj1" fmla="val 61347"/>
              <a:gd name="adj2" fmla="val 87266"/>
              <a:gd name="adj3" fmla="val 16667"/>
            </a:avLst>
          </a:prstGeom>
          <a:solidFill>
            <a:srgbClr val="FC3520"/>
          </a:solidFill>
          <a:ln>
            <a:solidFill>
              <a:schemeClr val="tx2"/>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CA" sz="2800" b="1" dirty="0" smtClean="0">
                <a:ln>
                  <a:solidFill>
                    <a:srgbClr val="0000FF"/>
                  </a:solidFill>
                </a:ln>
                <a:solidFill>
                  <a:srgbClr val="FFFF00"/>
                </a:solidFill>
                <a:latin typeface="Comic Sans MS" pitchFamily="66" charset="0"/>
              </a:rPr>
              <a:t>B</a:t>
            </a:r>
            <a:r>
              <a:rPr lang="en-CA" sz="2000" b="1" dirty="0" smtClean="0">
                <a:ln>
                  <a:solidFill>
                    <a:srgbClr val="0000FF"/>
                  </a:solidFill>
                </a:ln>
                <a:solidFill>
                  <a:srgbClr val="FFFF00"/>
                </a:solidFill>
                <a:latin typeface="Comic Sans MS" pitchFamily="66" charset="0"/>
              </a:rPr>
              <a:t>IG</a:t>
            </a:r>
            <a:r>
              <a:rPr lang="en-CA" sz="2800" b="1" dirty="0" smtClean="0">
                <a:ln>
                  <a:solidFill>
                    <a:srgbClr val="0000FF"/>
                  </a:solidFill>
                </a:ln>
                <a:solidFill>
                  <a:srgbClr val="FFFF00"/>
                </a:solidFill>
                <a:latin typeface="Comic Sans MS" pitchFamily="66" charset="0"/>
              </a:rPr>
              <a:t> A</a:t>
            </a:r>
            <a:r>
              <a:rPr lang="en-CA" sz="2000" b="1" dirty="0" smtClean="0">
                <a:ln>
                  <a:solidFill>
                    <a:srgbClr val="0000FF"/>
                  </a:solidFill>
                </a:ln>
                <a:solidFill>
                  <a:srgbClr val="FFFF00"/>
                </a:solidFill>
                <a:latin typeface="Comic Sans MS" pitchFamily="66" charset="0"/>
              </a:rPr>
              <a:t>SSUMPTION</a:t>
            </a:r>
            <a:r>
              <a:rPr lang="en-CA" sz="3200" b="1" dirty="0" smtClean="0">
                <a:ln>
                  <a:solidFill>
                    <a:srgbClr val="0000FF"/>
                  </a:solidFill>
                </a:ln>
                <a:solidFill>
                  <a:srgbClr val="FFFF00"/>
                </a:solidFill>
                <a:latin typeface="Comic Sans MS" pitchFamily="66" charset="0"/>
              </a:rPr>
              <a:t>!</a:t>
            </a:r>
            <a:endParaRPr lang="en-CA" sz="3200" b="1" dirty="0">
              <a:ln>
                <a:solidFill>
                  <a:srgbClr val="0000FF"/>
                </a:solidFill>
              </a:ln>
              <a:solidFill>
                <a:srgbClr val="FFFF00"/>
              </a:solidFill>
              <a:latin typeface="Comic Sans MS" pitchFamily="66" charset="0"/>
            </a:endParaRPr>
          </a:p>
        </p:txBody>
      </p:sp>
      <p:sp>
        <p:nvSpPr>
          <p:cNvPr id="35" name="Rounded Rectangle 34"/>
          <p:cNvSpPr/>
          <p:nvPr/>
        </p:nvSpPr>
        <p:spPr>
          <a:xfrm>
            <a:off x="400285" y="1084928"/>
            <a:ext cx="5177096" cy="2229688"/>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sp3d extrusionH="57150">
              <a:bevelT w="38100" h="38100" prst="angle"/>
            </a:sp3d>
          </a:bodyPr>
          <a:lstStyle/>
          <a:p>
            <a:pPr algn="ctr"/>
            <a:r>
              <a:rPr lang="en-US" sz="2600" b="1" spc="150" dirty="0" smtClean="0">
                <a:ln w="11430"/>
                <a:solidFill>
                  <a:srgbClr val="F8F8F8"/>
                </a:solidFill>
                <a:effectLst>
                  <a:outerShdw blurRad="25400" algn="tl" rotWithShape="0">
                    <a:srgbClr val="000000">
                      <a:alpha val="43000"/>
                    </a:srgbClr>
                  </a:outerShdw>
                </a:effectLst>
                <a:latin typeface="Comic Sans MS" pitchFamily="66" charset="0"/>
              </a:rPr>
              <a:t>In the case of </a:t>
            </a:r>
            <a:r>
              <a:rPr lang="en-US" sz="2600" b="1" spc="150" dirty="0" smtClean="0">
                <a:ln w="11430">
                  <a:solidFill>
                    <a:sysClr val="windowText" lastClr="000000"/>
                  </a:solidFill>
                </a:ln>
                <a:solidFill>
                  <a:srgbClr val="FF3300"/>
                </a:solidFill>
                <a:effectLst>
                  <a:outerShdw blurRad="25400" algn="tl" rotWithShape="0">
                    <a:srgbClr val="000000">
                      <a:alpha val="43000"/>
                    </a:srgbClr>
                  </a:outerShdw>
                </a:effectLst>
                <a:latin typeface="Comic Sans MS" pitchFamily="66" charset="0"/>
              </a:rPr>
              <a:t>Enoch,</a:t>
            </a:r>
            <a:r>
              <a:rPr lang="en-US" sz="2600" b="1" spc="150" dirty="0" smtClean="0">
                <a:ln w="11430"/>
                <a:solidFill>
                  <a:srgbClr val="F8F8F8"/>
                </a:solidFill>
                <a:effectLst>
                  <a:outerShdw blurRad="25400" algn="tl" rotWithShape="0">
                    <a:srgbClr val="000000">
                      <a:alpha val="43000"/>
                    </a:srgbClr>
                  </a:outerShdw>
                </a:effectLst>
                <a:latin typeface="Comic Sans MS" pitchFamily="66" charset="0"/>
              </a:rPr>
              <a:t> </a:t>
            </a:r>
            <a:br>
              <a:rPr lang="en-US" sz="2600" b="1" spc="150" dirty="0" smtClean="0">
                <a:ln w="11430"/>
                <a:solidFill>
                  <a:srgbClr val="F8F8F8"/>
                </a:solidFill>
                <a:effectLst>
                  <a:outerShdw blurRad="25400" algn="tl" rotWithShape="0">
                    <a:srgbClr val="000000">
                      <a:alpha val="43000"/>
                    </a:srgbClr>
                  </a:outerShdw>
                </a:effectLst>
                <a:latin typeface="Comic Sans MS" pitchFamily="66" charset="0"/>
              </a:rPr>
            </a:br>
            <a:r>
              <a:rPr lang="en-US" sz="2600" b="1" spc="150" dirty="0" smtClean="0">
                <a:ln w="11430"/>
                <a:solidFill>
                  <a:srgbClr val="F8F8F8"/>
                </a:solidFill>
                <a:effectLst>
                  <a:outerShdw blurRad="25400" algn="tl" rotWithShape="0">
                    <a:srgbClr val="000000">
                      <a:alpha val="43000"/>
                    </a:srgbClr>
                  </a:outerShdw>
                </a:effectLst>
                <a:latin typeface="Comic Sans MS" pitchFamily="66" charset="0"/>
              </a:rPr>
              <a:t>it’s very obvious Shavuot is a week later than Covenant Calendar because …</a:t>
            </a:r>
            <a:endParaRPr lang="en-US" sz="2600" b="1" spc="150" dirty="0">
              <a:ln w="11430"/>
              <a:solidFill>
                <a:srgbClr val="F8F8F8"/>
              </a:solidFill>
              <a:effectLst>
                <a:outerShdw blurRad="25400" algn="tl" rotWithShape="0">
                  <a:srgbClr val="000000">
                    <a:alpha val="43000"/>
                  </a:srgbClr>
                </a:outerShdw>
              </a:effectLst>
              <a:latin typeface="Comic Sans MS" pitchFamily="66" charset="0"/>
            </a:endParaRPr>
          </a:p>
        </p:txBody>
      </p:sp>
      <p:sp>
        <p:nvSpPr>
          <p:cNvPr id="36" name="Rounded Rectangle 35"/>
          <p:cNvSpPr/>
          <p:nvPr/>
        </p:nvSpPr>
        <p:spPr>
          <a:xfrm>
            <a:off x="405780" y="3789040"/>
            <a:ext cx="5177096" cy="2952328"/>
          </a:xfrm>
          <a:prstGeom prst="roundRect">
            <a:avLst/>
          </a:prstGeom>
          <a:gradFill flip="none" rotWithShape="1">
            <a:gsLst>
              <a:gs pos="13000">
                <a:srgbClr val="874141"/>
              </a:gs>
              <a:gs pos="49000">
                <a:srgbClr val="FF0300"/>
              </a:gs>
              <a:gs pos="81000">
                <a:srgbClr val="4D0808"/>
              </a:gs>
            </a:gsLst>
            <a:lin ang="5400000" scaled="1"/>
            <a:tileRect/>
          </a:gradFill>
          <a:ln w="57150">
            <a:solidFill>
              <a:schemeClr val="tx2">
                <a:lumMod val="75000"/>
                <a:lumOff val="25000"/>
              </a:schemeClr>
            </a:solidFill>
          </a:ln>
        </p:spPr>
        <p:style>
          <a:lnRef idx="0">
            <a:schemeClr val="accent3"/>
          </a:lnRef>
          <a:fillRef idx="3">
            <a:schemeClr val="accent3"/>
          </a:fillRef>
          <a:effectRef idx="3">
            <a:schemeClr val="accent3"/>
          </a:effectRef>
          <a:fontRef idx="minor">
            <a:schemeClr val="lt1"/>
          </a:fontRef>
        </p:style>
        <p:txBody>
          <a:bodyPr rtlCol="0" anchor="ctr">
            <a:sp3d extrusionH="57150">
              <a:bevelT w="38100" h="38100" prst="angle"/>
            </a:sp3d>
          </a:bodyPr>
          <a:lstStyle/>
          <a:p>
            <a:pPr algn="ctr"/>
            <a:r>
              <a:rPr lang="en-US" sz="2500" b="1" spc="150" dirty="0">
                <a:ln w="11430"/>
                <a:solidFill>
                  <a:srgbClr val="F8F8F8"/>
                </a:solidFill>
                <a:effectLst>
                  <a:outerShdw blurRad="25400" algn="tl" rotWithShape="0">
                    <a:srgbClr val="000000">
                      <a:alpha val="43000"/>
                    </a:srgbClr>
                  </a:outerShdw>
                </a:effectLst>
                <a:latin typeface="Comic Sans MS" pitchFamily="66" charset="0"/>
              </a:rPr>
              <a:t>For </a:t>
            </a:r>
            <a:r>
              <a:rPr lang="en-US" sz="2500" b="1" spc="150" dirty="0" smtClean="0">
                <a:ln w="11430"/>
                <a:solidFill>
                  <a:srgbClr val="F8F8F8"/>
                </a:solidFill>
                <a:effectLst>
                  <a:outerShdw blurRad="25400" algn="tl" rotWithShape="0">
                    <a:srgbClr val="000000">
                      <a:alpha val="43000"/>
                    </a:srgbClr>
                  </a:outerShdw>
                </a:effectLst>
                <a:latin typeface="Comic Sans MS" pitchFamily="66" charset="0"/>
              </a:rPr>
              <a:t>Exodus </a:t>
            </a:r>
            <a:r>
              <a:rPr lang="en-US" sz="2500" b="1" spc="150" dirty="0">
                <a:ln w="11430"/>
                <a:solidFill>
                  <a:srgbClr val="F8F8F8"/>
                </a:solidFill>
                <a:effectLst>
                  <a:outerShdw blurRad="25400" algn="tl" rotWithShape="0">
                    <a:srgbClr val="000000">
                      <a:alpha val="43000"/>
                    </a:srgbClr>
                  </a:outerShdw>
                </a:effectLst>
                <a:latin typeface="Comic Sans MS" pitchFamily="66" charset="0"/>
              </a:rPr>
              <a:t>19:1</a:t>
            </a:r>
            <a:r>
              <a:rPr lang="en-US" sz="2500" b="1" spc="150" dirty="0" smtClean="0">
                <a:ln w="11430">
                  <a:solidFill>
                    <a:sysClr val="windowText" lastClr="000000"/>
                  </a:solidFill>
                </a:ln>
                <a:solidFill>
                  <a:srgbClr val="FF3300"/>
                </a:solidFill>
                <a:effectLst>
                  <a:glow rad="127000">
                    <a:srgbClr val="FFFF00"/>
                  </a:glow>
                  <a:outerShdw blurRad="25400" algn="tl" rotWithShape="0">
                    <a:srgbClr val="000000">
                      <a:alpha val="43000"/>
                    </a:srgbClr>
                  </a:outerShdw>
                </a:effectLst>
                <a:latin typeface="Comic Sans MS" pitchFamily="66" charset="0"/>
              </a:rPr>
              <a:t> Enoch</a:t>
            </a:r>
            <a:r>
              <a:rPr lang="en-US" sz="2500" b="1" spc="150" dirty="0" smtClean="0">
                <a:ln w="11430"/>
                <a:solidFill>
                  <a:srgbClr val="F8F8F8"/>
                </a:solidFill>
                <a:effectLst>
                  <a:outerShdw blurRad="25400" algn="tl" rotWithShape="0">
                    <a:srgbClr val="000000">
                      <a:alpha val="43000"/>
                    </a:srgbClr>
                  </a:outerShdw>
                </a:effectLst>
                <a:latin typeface="Comic Sans MS" pitchFamily="66" charset="0"/>
              </a:rPr>
              <a:t> </a:t>
            </a:r>
            <a:r>
              <a:rPr lang="en-US" sz="2500" b="1" u="sng" spc="150" dirty="0" smtClean="0">
                <a:ln w="11430"/>
                <a:solidFill>
                  <a:srgbClr val="FFFF00"/>
                </a:solidFill>
                <a:effectLst>
                  <a:outerShdw blurRad="25400" algn="tl" rotWithShape="0">
                    <a:srgbClr val="000000">
                      <a:alpha val="43000"/>
                    </a:srgbClr>
                  </a:outerShdw>
                </a:effectLst>
                <a:latin typeface="Comic Sans MS" pitchFamily="66" charset="0"/>
              </a:rPr>
              <a:t>assumed</a:t>
            </a:r>
            <a:r>
              <a:rPr lang="en-US" sz="2500" b="1" spc="150" dirty="0" smtClean="0">
                <a:ln w="11430"/>
                <a:solidFill>
                  <a:srgbClr val="F8F8F8"/>
                </a:solidFill>
                <a:effectLst>
                  <a:outerShdw blurRad="25400" algn="tl" rotWithShape="0">
                    <a:srgbClr val="000000">
                      <a:alpha val="43000"/>
                    </a:srgbClr>
                  </a:outerShdw>
                </a:effectLst>
                <a:latin typeface="Comic Sans MS" pitchFamily="66" charset="0"/>
              </a:rPr>
              <a:t> the “day of </a:t>
            </a:r>
            <a:r>
              <a:rPr lang="en-US" sz="2500" b="1" u="sng" spc="150" dirty="0" smtClean="0">
                <a:ln w="11430"/>
                <a:solidFill>
                  <a:srgbClr val="FFFF00"/>
                </a:solidFill>
                <a:effectLst>
                  <a:outerShdw blurRad="25400" algn="tl" rotWithShape="0">
                    <a:srgbClr val="000000">
                      <a:alpha val="43000"/>
                    </a:srgbClr>
                  </a:outerShdw>
                </a:effectLst>
                <a:latin typeface="Comic Sans MS" pitchFamily="66" charset="0"/>
              </a:rPr>
              <a:t>arrival</a:t>
            </a:r>
            <a:r>
              <a:rPr lang="en-US" sz="2500" b="1" spc="150" dirty="0" smtClean="0">
                <a:ln w="11430"/>
                <a:solidFill>
                  <a:srgbClr val="F8F8F8"/>
                </a:solidFill>
                <a:effectLst>
                  <a:outerShdw blurRad="25400" algn="tl" rotWithShape="0">
                    <a:srgbClr val="000000">
                      <a:alpha val="43000"/>
                    </a:srgbClr>
                  </a:outerShdw>
                </a:effectLst>
                <a:latin typeface="Comic Sans MS" pitchFamily="66" charset="0"/>
              </a:rPr>
              <a:t>” was the </a:t>
            </a:r>
            <a:br>
              <a:rPr lang="en-US" sz="2500" b="1" spc="150" dirty="0" smtClean="0">
                <a:ln w="11430"/>
                <a:solidFill>
                  <a:srgbClr val="F8F8F8"/>
                </a:solidFill>
                <a:effectLst>
                  <a:outerShdw blurRad="25400" algn="tl" rotWithShape="0">
                    <a:srgbClr val="000000">
                      <a:alpha val="43000"/>
                    </a:srgbClr>
                  </a:outerShdw>
                </a:effectLst>
                <a:latin typeface="Comic Sans MS" pitchFamily="66" charset="0"/>
              </a:rPr>
            </a:br>
            <a:r>
              <a:rPr lang="en-US" sz="2500" b="1" spc="150" dirty="0" smtClean="0">
                <a:ln w="11430"/>
                <a:solidFill>
                  <a:srgbClr val="F8F8F8"/>
                </a:solidFill>
                <a:effectLst>
                  <a:outerShdw blurRad="25400" algn="tl" rotWithShape="0">
                    <a:srgbClr val="000000">
                      <a:alpha val="43000"/>
                    </a:srgbClr>
                  </a:outerShdw>
                </a:effectLst>
                <a:latin typeface="Comic Sans MS" pitchFamily="66" charset="0"/>
              </a:rPr>
              <a:t>“same </a:t>
            </a:r>
            <a:r>
              <a:rPr lang="en-US" sz="2500" b="1" u="sng" spc="150" dirty="0">
                <a:ln w="11430">
                  <a:solidFill>
                    <a:srgbClr val="0000FF"/>
                  </a:solidFill>
                </a:ln>
                <a:solidFill>
                  <a:srgbClr val="F8F8F8"/>
                </a:solidFill>
                <a:effectLst>
                  <a:glow rad="127000">
                    <a:srgbClr val="FFCCFF"/>
                  </a:glow>
                  <a:outerShdw blurRad="25400" algn="tl" rotWithShape="0">
                    <a:srgbClr val="000000">
                      <a:alpha val="43000"/>
                    </a:srgbClr>
                  </a:outerShdw>
                </a:effectLst>
                <a:latin typeface="Comic Sans MS" pitchFamily="66" charset="0"/>
              </a:rPr>
              <a:t>date</a:t>
            </a:r>
            <a:r>
              <a:rPr lang="en-US" sz="2500" b="1" spc="150" dirty="0" smtClean="0">
                <a:ln w="11430"/>
                <a:solidFill>
                  <a:srgbClr val="F8F8F8"/>
                </a:solidFill>
                <a:effectLst>
                  <a:outerShdw blurRad="25400" algn="tl" rotWithShape="0">
                    <a:srgbClr val="000000">
                      <a:alpha val="43000"/>
                    </a:srgbClr>
                  </a:outerShdw>
                </a:effectLst>
                <a:latin typeface="Comic Sans MS" pitchFamily="66" charset="0"/>
              </a:rPr>
              <a:t> of </a:t>
            </a:r>
            <a:r>
              <a:rPr lang="en-US" sz="2500" b="1" spc="150" dirty="0">
                <a:ln w="11430"/>
                <a:solidFill>
                  <a:srgbClr val="F8F8F8"/>
                </a:solidFill>
                <a:effectLst>
                  <a:outerShdw blurRad="25400" algn="tl" rotWithShape="0">
                    <a:srgbClr val="000000">
                      <a:alpha val="43000"/>
                    </a:srgbClr>
                  </a:outerShdw>
                </a:effectLst>
                <a:latin typeface="Comic Sans MS" pitchFamily="66" charset="0"/>
              </a:rPr>
              <a:t>the </a:t>
            </a:r>
            <a:r>
              <a:rPr lang="en-US" sz="2500" b="1" spc="150" dirty="0" smtClean="0">
                <a:ln w="11430"/>
                <a:solidFill>
                  <a:srgbClr val="F8F8F8"/>
                </a:solidFill>
                <a:effectLst>
                  <a:outerShdw blurRad="25400" algn="tl" rotWithShape="0">
                    <a:srgbClr val="000000">
                      <a:alpha val="43000"/>
                    </a:srgbClr>
                  </a:outerShdw>
                </a:effectLst>
                <a:latin typeface="Comic Sans MS" pitchFamily="66" charset="0"/>
              </a:rPr>
              <a:t>15</a:t>
            </a:r>
            <a:r>
              <a:rPr lang="en-US" sz="2500" b="1" spc="150" baseline="30000" dirty="0" smtClean="0">
                <a:ln w="11430"/>
                <a:solidFill>
                  <a:srgbClr val="F8F8F8"/>
                </a:solidFill>
                <a:effectLst>
                  <a:outerShdw blurRad="25400" algn="tl" rotWithShape="0">
                    <a:srgbClr val="000000">
                      <a:alpha val="43000"/>
                    </a:srgbClr>
                  </a:outerShdw>
                </a:effectLst>
                <a:latin typeface="Comic Sans MS" pitchFamily="66" charset="0"/>
              </a:rPr>
              <a:t>th</a:t>
            </a:r>
            <a:r>
              <a:rPr lang="en-US" sz="2500" b="1" spc="150" dirty="0">
                <a:ln w="11430"/>
                <a:solidFill>
                  <a:srgbClr val="F8F8F8"/>
                </a:solidFill>
                <a:effectLst>
                  <a:outerShdw blurRad="25400" algn="tl" rotWithShape="0">
                    <a:srgbClr val="000000">
                      <a:alpha val="43000"/>
                    </a:srgbClr>
                  </a:outerShdw>
                </a:effectLst>
                <a:latin typeface="Comic Sans MS" pitchFamily="66" charset="0"/>
              </a:rPr>
              <a:t> </a:t>
            </a:r>
            <a:r>
              <a:rPr lang="en-US" sz="2500" b="1" u="sng" spc="150" dirty="0" smtClean="0">
                <a:ln w="11430"/>
                <a:solidFill>
                  <a:srgbClr val="FFFF00"/>
                </a:solidFill>
                <a:effectLst>
                  <a:outerShdw blurRad="25400" algn="tl" rotWithShape="0">
                    <a:srgbClr val="000000">
                      <a:alpha val="43000"/>
                    </a:srgbClr>
                  </a:outerShdw>
                </a:effectLst>
                <a:latin typeface="Comic Sans MS" pitchFamily="66" charset="0"/>
              </a:rPr>
              <a:t>de</a:t>
            </a:r>
            <a:r>
              <a:rPr lang="en-US" sz="2500" b="1" spc="150" dirty="0" smtClean="0">
                <a:ln w="11430"/>
                <a:solidFill>
                  <a:srgbClr val="FFFF00"/>
                </a:solidFill>
                <a:effectLst>
                  <a:outerShdw blurRad="25400" algn="tl" rotWithShape="0">
                    <a:srgbClr val="000000">
                      <a:alpha val="43000"/>
                    </a:srgbClr>
                  </a:outerShdw>
                </a:effectLst>
                <a:latin typeface="Comic Sans MS" pitchFamily="66" charset="0"/>
              </a:rPr>
              <a:t>p</a:t>
            </a:r>
            <a:r>
              <a:rPr lang="en-US" sz="2500" b="1" u="sng" spc="150" dirty="0" smtClean="0">
                <a:ln w="11430"/>
                <a:solidFill>
                  <a:srgbClr val="FFFF00"/>
                </a:solidFill>
                <a:effectLst>
                  <a:outerShdw blurRad="25400" algn="tl" rotWithShape="0">
                    <a:srgbClr val="000000">
                      <a:alpha val="43000"/>
                    </a:srgbClr>
                  </a:outerShdw>
                </a:effectLst>
                <a:latin typeface="Comic Sans MS" pitchFamily="66" charset="0"/>
              </a:rPr>
              <a:t>arture</a:t>
            </a:r>
            <a:r>
              <a:rPr lang="en-US" sz="2500" b="1" spc="150" dirty="0" smtClean="0">
                <a:ln w="11430"/>
                <a:solidFill>
                  <a:srgbClr val="F8F8F8"/>
                </a:solidFill>
                <a:effectLst>
                  <a:outerShdw blurRad="25400" algn="tl" rotWithShape="0">
                    <a:srgbClr val="000000">
                      <a:alpha val="43000"/>
                    </a:srgbClr>
                  </a:outerShdw>
                </a:effectLst>
                <a:latin typeface="Comic Sans MS" pitchFamily="66" charset="0"/>
              </a:rPr>
              <a:t>” rather than the “same 4</a:t>
            </a:r>
            <a:r>
              <a:rPr lang="en-US" sz="2500" b="1" spc="150" baseline="30000" dirty="0" smtClean="0">
                <a:ln w="11430"/>
                <a:solidFill>
                  <a:srgbClr val="F8F8F8"/>
                </a:solidFill>
                <a:effectLst>
                  <a:outerShdw blurRad="25400" algn="tl" rotWithShape="0">
                    <a:srgbClr val="000000">
                      <a:alpha val="43000"/>
                    </a:srgbClr>
                  </a:outerShdw>
                </a:effectLst>
                <a:latin typeface="Comic Sans MS" pitchFamily="66" charset="0"/>
              </a:rPr>
              <a:t>th</a:t>
            </a:r>
            <a:r>
              <a:rPr lang="en-US" sz="2500" b="1" spc="150" dirty="0" smtClean="0">
                <a:ln w="11430"/>
                <a:solidFill>
                  <a:srgbClr val="F8F8F8"/>
                </a:solidFill>
                <a:effectLst>
                  <a:outerShdw blurRad="25400" algn="tl" rotWithShape="0">
                    <a:srgbClr val="000000">
                      <a:alpha val="43000"/>
                    </a:srgbClr>
                  </a:outerShdw>
                </a:effectLst>
                <a:latin typeface="Comic Sans MS" pitchFamily="66" charset="0"/>
              </a:rPr>
              <a:t> cycle of the week” – being a W</a:t>
            </a:r>
            <a:r>
              <a:rPr lang="en-US" sz="2000" b="1" spc="150" dirty="0" smtClean="0">
                <a:ln w="11430"/>
                <a:solidFill>
                  <a:srgbClr val="F8F8F8"/>
                </a:solidFill>
                <a:effectLst>
                  <a:outerShdw blurRad="25400" algn="tl" rotWithShape="0">
                    <a:srgbClr val="000000">
                      <a:alpha val="43000"/>
                    </a:srgbClr>
                  </a:outerShdw>
                </a:effectLst>
                <a:latin typeface="Comic Sans MS" pitchFamily="66" charset="0"/>
              </a:rPr>
              <a:t>ED.</a:t>
            </a:r>
            <a:r>
              <a:rPr lang="en-US" sz="2500" b="1" spc="150" dirty="0" smtClean="0">
                <a:ln w="11430"/>
                <a:solidFill>
                  <a:srgbClr val="F8F8F8"/>
                </a:solidFill>
                <a:effectLst>
                  <a:outerShdw blurRad="25400" algn="tl" rotWithShape="0">
                    <a:srgbClr val="000000">
                      <a:alpha val="43000"/>
                    </a:srgbClr>
                  </a:outerShdw>
                </a:effectLst>
                <a:latin typeface="Comic Sans MS" pitchFamily="66" charset="0"/>
              </a:rPr>
              <a:t>!</a:t>
            </a:r>
            <a:endParaRPr lang="en-US" sz="2500" b="1" spc="150" dirty="0">
              <a:ln w="11430"/>
              <a:solidFill>
                <a:srgbClr val="F8F8F8"/>
              </a:solidFill>
              <a:effectLst>
                <a:outerShdw blurRad="25400" algn="tl" rotWithShape="0">
                  <a:srgbClr val="000000">
                    <a:alpha val="43000"/>
                  </a:srgbClr>
                </a:outerShdw>
              </a:effectLst>
              <a:latin typeface="Comic Sans MS" pitchFamily="66" charset="0"/>
            </a:endParaRPr>
          </a:p>
        </p:txBody>
      </p:sp>
      <p:pic>
        <p:nvPicPr>
          <p:cNvPr id="10" name="Picture 7" descr="F:\Art on Desktop - 1\All white man clip art\3d white people\white man 320 binoculars purple clipart_14.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67" b="100000" l="2813" r="100000"/>
                    </a14:imgEffect>
                  </a14:imgLayer>
                </a14:imgProps>
              </a:ext>
              <a:ext uri="{28A0092B-C50C-407E-A947-70E740481C1C}">
                <a14:useLocalDpi xmlns:a14="http://schemas.microsoft.com/office/drawing/2010/main" val="0"/>
              </a:ext>
            </a:extLst>
          </a:blip>
          <a:srcRect/>
          <a:stretch>
            <a:fillRect/>
          </a:stretch>
        </p:blipFill>
        <p:spPr bwMode="auto">
          <a:xfrm>
            <a:off x="4844325" y="2335035"/>
            <a:ext cx="2258199" cy="3121274"/>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ular Callout 2"/>
          <p:cNvSpPr/>
          <p:nvPr/>
        </p:nvSpPr>
        <p:spPr>
          <a:xfrm>
            <a:off x="581908" y="3299150"/>
            <a:ext cx="4813850" cy="489890"/>
          </a:xfrm>
          <a:prstGeom prst="wedgeRoundRectCallout">
            <a:avLst>
              <a:gd name="adj1" fmla="val 30272"/>
              <a:gd name="adj2" fmla="val 78899"/>
              <a:gd name="adj3" fmla="val 16667"/>
            </a:avLst>
          </a:prstGeom>
          <a:solidFill>
            <a:srgbClr val="0000FF"/>
          </a:solidFill>
          <a:ln>
            <a:solidFill>
              <a:srgbClr val="FF330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CA" sz="2200" b="1" dirty="0" smtClean="0">
                <a:solidFill>
                  <a:srgbClr val="FFFF00"/>
                </a:solidFill>
                <a:latin typeface="Comic Sans MS" pitchFamily="66" charset="0"/>
              </a:rPr>
              <a:t>Assumption, or, deliberate twist?</a:t>
            </a:r>
            <a:endParaRPr lang="en-CA" sz="2200" b="1" dirty="0">
              <a:solidFill>
                <a:srgbClr val="FFFF00"/>
              </a:solidFill>
              <a:latin typeface="Comic Sans MS" pitchFamily="66" charset="0"/>
            </a:endParaRPr>
          </a:p>
        </p:txBody>
      </p:sp>
      <p:sp>
        <p:nvSpPr>
          <p:cNvPr id="34" name="Oval 33"/>
          <p:cNvSpPr/>
          <p:nvPr/>
        </p:nvSpPr>
        <p:spPr>
          <a:xfrm>
            <a:off x="161940" y="138336"/>
            <a:ext cx="6220504" cy="914400"/>
          </a:xfrm>
          <a:prstGeom prst="ellipse">
            <a:avLst/>
          </a:prstGeom>
          <a:solidFill>
            <a:schemeClr val="tx2">
              <a:lumMod val="50000"/>
              <a:lumOff val="50000"/>
            </a:schemeClr>
          </a:solidFill>
          <a:effectLst>
            <a:glow rad="279400">
              <a:srgbClr val="FFFF00"/>
            </a:glo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US" sz="4800" b="1" dirty="0" smtClean="0">
                <a:solidFill>
                  <a:schemeClr val="tx2">
                    <a:lumMod val="85000"/>
                    <a:lumOff val="15000"/>
                  </a:schemeClr>
                </a:solidFill>
              </a:rPr>
              <a:t>Section #</a:t>
            </a:r>
            <a:r>
              <a:rPr lang="en-US" sz="4800" b="1" dirty="0" smtClean="0">
                <a:solidFill>
                  <a:srgbClr val="00FF00"/>
                </a:solidFill>
              </a:rPr>
              <a:t>12.1</a:t>
            </a:r>
            <a:endParaRPr lang="en-CA" sz="4800" b="1" dirty="0">
              <a:solidFill>
                <a:srgbClr val="00FF00"/>
              </a:solidFill>
            </a:endParaRPr>
          </a:p>
        </p:txBody>
      </p:sp>
    </p:spTree>
    <p:extLst>
      <p:ext uri="{BB962C8B-B14F-4D97-AF65-F5344CB8AC3E}">
        <p14:creationId xmlns:p14="http://schemas.microsoft.com/office/powerpoint/2010/main" val="1474649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2" presetClass="entr" presetSubtype="1"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2000"/>
                                        <p:tgtEl>
                                          <p:spTgt spid="7"/>
                                        </p:tgtEl>
                                      </p:cBhvr>
                                    </p:animEffect>
                                  </p:childTnLst>
                                </p:cTn>
                              </p:par>
                            </p:childTnLst>
                          </p:cTn>
                        </p:par>
                        <p:par>
                          <p:cTn id="13" fill="hold">
                            <p:stCondLst>
                              <p:cond delay="3000"/>
                            </p:stCondLst>
                            <p:childTnLst>
                              <p:par>
                                <p:cTn id="14" presetID="22" presetClass="entr" presetSubtype="1"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up)">
                                      <p:cBhvr>
                                        <p:cTn id="16" dur="2000"/>
                                        <p:tgtEl>
                                          <p:spTgt spid="25"/>
                                        </p:tgtEl>
                                      </p:cBhvr>
                                    </p:animEffect>
                                  </p:childTnLst>
                                </p:cTn>
                              </p:par>
                            </p:childTnLst>
                          </p:cTn>
                        </p:par>
                        <p:par>
                          <p:cTn id="17" fill="hold">
                            <p:stCondLst>
                              <p:cond delay="5000"/>
                            </p:stCondLst>
                            <p:childTnLst>
                              <p:par>
                                <p:cTn id="18" presetID="21" presetClass="entr" presetSubtype="1" fill="hold" grpId="0"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heel(1)">
                                      <p:cBhvr>
                                        <p:cTn id="20" dur="2000"/>
                                        <p:tgtEl>
                                          <p:spTgt spid="24"/>
                                        </p:tgtEl>
                                      </p:cBhvr>
                                    </p:animEffect>
                                  </p:childTnLst>
                                </p:cTn>
                              </p:par>
                            </p:childTnLst>
                          </p:cTn>
                        </p:par>
                        <p:par>
                          <p:cTn id="21" fill="hold">
                            <p:stCondLst>
                              <p:cond delay="7000"/>
                            </p:stCondLst>
                            <p:childTnLst>
                              <p:par>
                                <p:cTn id="22" presetID="22" presetClass="entr" presetSubtype="4" fill="hold"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down)">
                                      <p:cBhvr>
                                        <p:cTn id="24" dur="500"/>
                                        <p:tgtEl>
                                          <p:spTgt spid="21"/>
                                        </p:tgtEl>
                                      </p:cBhvr>
                                    </p:animEffect>
                                  </p:childTnLst>
                                </p:cTn>
                              </p:par>
                            </p:childTnLst>
                          </p:cTn>
                        </p:par>
                        <p:par>
                          <p:cTn id="25" fill="hold">
                            <p:stCondLst>
                              <p:cond delay="7500"/>
                            </p:stCondLst>
                            <p:childTnLst>
                              <p:par>
                                <p:cTn id="26" presetID="21" presetClass="entr" presetSubtype="1" fill="hold" grpId="0" nodeType="after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heel(1)">
                                      <p:cBhvr>
                                        <p:cTn id="28" dur="20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6" fill="hold" nodeType="clickEffect">
                                  <p:stCondLst>
                                    <p:cond delay="0"/>
                                  </p:stCondLst>
                                  <p:childTnLst>
                                    <p:set>
                                      <p:cBhvr>
                                        <p:cTn id="32" dur="1" fill="hold">
                                          <p:stCondLst>
                                            <p:cond delay="0"/>
                                          </p:stCondLst>
                                        </p:cTn>
                                        <p:tgtEl>
                                          <p:spTgt spid="36">
                                            <p:txEl>
                                              <p:pRg st="0" end="0"/>
                                            </p:txEl>
                                          </p:spTgt>
                                        </p:tgtEl>
                                        <p:attrNameLst>
                                          <p:attrName>style.visibility</p:attrName>
                                        </p:attrNameLst>
                                      </p:cBhvr>
                                      <p:to>
                                        <p:strVal val="visible"/>
                                      </p:to>
                                    </p:set>
                                    <p:animEffect transition="in" filter="barn(inHorizontal)">
                                      <p:cBhvr>
                                        <p:cTn id="33" dur="1500"/>
                                        <p:tgtEl>
                                          <p:spTgt spid="36">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blinds(horizontal)">
                                      <p:cBhvr>
                                        <p:cTn id="38" dur="500"/>
                                        <p:tgtEl>
                                          <p:spTgt spid="28"/>
                                        </p:tgtEl>
                                      </p:cBhvr>
                                    </p:animEffect>
                                  </p:childTnLst>
                                </p:cTn>
                              </p:par>
                            </p:childTnLst>
                          </p:cTn>
                        </p:par>
                        <p:par>
                          <p:cTn id="39" fill="hold">
                            <p:stCondLst>
                              <p:cond delay="500"/>
                            </p:stCondLst>
                            <p:childTnLst>
                              <p:par>
                                <p:cTn id="40" presetID="53" presetClass="entr" presetSubtype="16" fill="hold" nodeType="afterEffect">
                                  <p:stCondLst>
                                    <p:cond delay="0"/>
                                  </p:stCondLst>
                                  <p:childTnLst>
                                    <p:set>
                                      <p:cBhvr>
                                        <p:cTn id="41" dur="1" fill="hold">
                                          <p:stCondLst>
                                            <p:cond delay="0"/>
                                          </p:stCondLst>
                                        </p:cTn>
                                        <p:tgtEl>
                                          <p:spTgt spid="29"/>
                                        </p:tgtEl>
                                        <p:attrNameLst>
                                          <p:attrName>style.visibility</p:attrName>
                                        </p:attrNameLst>
                                      </p:cBhvr>
                                      <p:to>
                                        <p:strVal val="visible"/>
                                      </p:to>
                                    </p:set>
                                    <p:anim calcmode="lin" valueType="num">
                                      <p:cBhvr>
                                        <p:cTn id="42" dur="1500" fill="hold"/>
                                        <p:tgtEl>
                                          <p:spTgt spid="29"/>
                                        </p:tgtEl>
                                        <p:attrNameLst>
                                          <p:attrName>ppt_w</p:attrName>
                                        </p:attrNameLst>
                                      </p:cBhvr>
                                      <p:tavLst>
                                        <p:tav tm="0">
                                          <p:val>
                                            <p:fltVal val="0"/>
                                          </p:val>
                                        </p:tav>
                                        <p:tav tm="100000">
                                          <p:val>
                                            <p:strVal val="#ppt_w"/>
                                          </p:val>
                                        </p:tav>
                                      </p:tavLst>
                                    </p:anim>
                                    <p:anim calcmode="lin" valueType="num">
                                      <p:cBhvr>
                                        <p:cTn id="43" dur="1500" fill="hold"/>
                                        <p:tgtEl>
                                          <p:spTgt spid="29"/>
                                        </p:tgtEl>
                                        <p:attrNameLst>
                                          <p:attrName>ppt_h</p:attrName>
                                        </p:attrNameLst>
                                      </p:cBhvr>
                                      <p:tavLst>
                                        <p:tav tm="0">
                                          <p:val>
                                            <p:fltVal val="0"/>
                                          </p:val>
                                        </p:tav>
                                        <p:tav tm="100000">
                                          <p:val>
                                            <p:strVal val="#ppt_h"/>
                                          </p:val>
                                        </p:tav>
                                      </p:tavLst>
                                    </p:anim>
                                    <p:animEffect transition="in" filter="fade">
                                      <p:cBhvr>
                                        <p:cTn id="44" dur="1500"/>
                                        <p:tgtEl>
                                          <p:spTgt spid="29"/>
                                        </p:tgtEl>
                                      </p:cBhvr>
                                    </p:animEffect>
                                  </p:childTnLst>
                                </p:cTn>
                              </p:par>
                            </p:childTnLst>
                          </p:cTn>
                        </p:par>
                        <p:par>
                          <p:cTn id="45" fill="hold">
                            <p:stCondLst>
                              <p:cond delay="2000"/>
                            </p:stCondLst>
                            <p:childTnLst>
                              <p:par>
                                <p:cTn id="46" presetID="31" presetClass="entr" presetSubtype="0" fill="hold" grpId="0" nodeType="afterEffect">
                                  <p:stCondLst>
                                    <p:cond delay="0"/>
                                  </p:stCondLst>
                                  <p:childTnLst>
                                    <p:set>
                                      <p:cBhvr>
                                        <p:cTn id="47" dur="1" fill="hold">
                                          <p:stCondLst>
                                            <p:cond delay="0"/>
                                          </p:stCondLst>
                                        </p:cTn>
                                        <p:tgtEl>
                                          <p:spTgt spid="32"/>
                                        </p:tgtEl>
                                        <p:attrNameLst>
                                          <p:attrName>style.visibility</p:attrName>
                                        </p:attrNameLst>
                                      </p:cBhvr>
                                      <p:to>
                                        <p:strVal val="visible"/>
                                      </p:to>
                                    </p:set>
                                    <p:anim calcmode="lin" valueType="num">
                                      <p:cBhvr>
                                        <p:cTn id="48" dur="1000" fill="hold"/>
                                        <p:tgtEl>
                                          <p:spTgt spid="32"/>
                                        </p:tgtEl>
                                        <p:attrNameLst>
                                          <p:attrName>ppt_w</p:attrName>
                                        </p:attrNameLst>
                                      </p:cBhvr>
                                      <p:tavLst>
                                        <p:tav tm="0">
                                          <p:val>
                                            <p:fltVal val="0"/>
                                          </p:val>
                                        </p:tav>
                                        <p:tav tm="100000">
                                          <p:val>
                                            <p:strVal val="#ppt_w"/>
                                          </p:val>
                                        </p:tav>
                                      </p:tavLst>
                                    </p:anim>
                                    <p:anim calcmode="lin" valueType="num">
                                      <p:cBhvr>
                                        <p:cTn id="49" dur="1000" fill="hold"/>
                                        <p:tgtEl>
                                          <p:spTgt spid="32"/>
                                        </p:tgtEl>
                                        <p:attrNameLst>
                                          <p:attrName>ppt_h</p:attrName>
                                        </p:attrNameLst>
                                      </p:cBhvr>
                                      <p:tavLst>
                                        <p:tav tm="0">
                                          <p:val>
                                            <p:fltVal val="0"/>
                                          </p:val>
                                        </p:tav>
                                        <p:tav tm="100000">
                                          <p:val>
                                            <p:strVal val="#ppt_h"/>
                                          </p:val>
                                        </p:tav>
                                      </p:tavLst>
                                    </p:anim>
                                    <p:anim calcmode="lin" valueType="num">
                                      <p:cBhvr>
                                        <p:cTn id="50" dur="1000" fill="hold"/>
                                        <p:tgtEl>
                                          <p:spTgt spid="32"/>
                                        </p:tgtEl>
                                        <p:attrNameLst>
                                          <p:attrName>style.rotation</p:attrName>
                                        </p:attrNameLst>
                                      </p:cBhvr>
                                      <p:tavLst>
                                        <p:tav tm="0">
                                          <p:val>
                                            <p:fltVal val="90"/>
                                          </p:val>
                                        </p:tav>
                                        <p:tav tm="100000">
                                          <p:val>
                                            <p:fltVal val="0"/>
                                          </p:val>
                                        </p:tav>
                                      </p:tavLst>
                                    </p:anim>
                                    <p:animEffect transition="in" filter="fade">
                                      <p:cBhvr>
                                        <p:cTn id="51" dur="1000"/>
                                        <p:tgtEl>
                                          <p:spTgt spid="32"/>
                                        </p:tgtEl>
                                      </p:cBhvr>
                                    </p:animEffect>
                                  </p:childTnLst>
                                </p:cTn>
                              </p:par>
                            </p:childTnLst>
                          </p:cTn>
                        </p:par>
                      </p:childTnLst>
                    </p:cTn>
                  </p:par>
                  <p:par>
                    <p:cTn id="52" fill="hold">
                      <p:stCondLst>
                        <p:cond delay="indefinite"/>
                      </p:stCondLst>
                      <p:childTnLst>
                        <p:par>
                          <p:cTn id="53" fill="hold">
                            <p:stCondLst>
                              <p:cond delay="0"/>
                            </p:stCondLst>
                            <p:childTnLst>
                              <p:par>
                                <p:cTn id="54" presetID="5" presetClass="entr" presetSubtype="10" fill="hold" grpId="0" nodeType="clickEffect">
                                  <p:stCondLst>
                                    <p:cond delay="0"/>
                                  </p:stCondLst>
                                  <p:childTnLst>
                                    <p:set>
                                      <p:cBhvr>
                                        <p:cTn id="55" dur="1" fill="hold">
                                          <p:stCondLst>
                                            <p:cond delay="0"/>
                                          </p:stCondLst>
                                        </p:cTn>
                                        <p:tgtEl>
                                          <p:spTgt spid="3"/>
                                        </p:tgtEl>
                                        <p:attrNameLst>
                                          <p:attrName>style.visibility</p:attrName>
                                        </p:attrNameLst>
                                      </p:cBhvr>
                                      <p:to>
                                        <p:strVal val="visible"/>
                                      </p:to>
                                    </p:set>
                                    <p:animEffect transition="in" filter="checkerboard(across)">
                                      <p:cBhvr>
                                        <p:cTn id="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0" grpId="0" animBg="1"/>
      <p:bldP spid="24" grpId="0" animBg="1"/>
      <p:bldP spid="25" grpId="0" animBg="1"/>
      <p:bldP spid="28" grpId="0" animBg="1"/>
      <p:bldP spid="32" grpId="0" animBg="1"/>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p>
        </p:txBody>
      </p:sp>
      <p:sp>
        <p:nvSpPr>
          <p:cNvPr id="6" name="Oval 5"/>
          <p:cNvSpPr/>
          <p:nvPr/>
        </p:nvSpPr>
        <p:spPr>
          <a:xfrm>
            <a:off x="3862164" y="552847"/>
            <a:ext cx="7128792" cy="1922512"/>
          </a:xfrm>
          <a:prstGeom prst="ellipse">
            <a:avLst/>
          </a:prstGeom>
          <a:solidFill>
            <a:schemeClr val="tx2">
              <a:lumMod val="50000"/>
              <a:lumOff val="50000"/>
            </a:schemeClr>
          </a:solidFill>
          <a:effectLst>
            <a:glow rad="279400">
              <a:srgbClr val="FFFF00"/>
            </a:glo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US" sz="5400" b="1" dirty="0" smtClean="0">
                <a:solidFill>
                  <a:schemeClr val="tx2">
                    <a:lumMod val="85000"/>
                    <a:lumOff val="15000"/>
                  </a:schemeClr>
                </a:solidFill>
              </a:rPr>
              <a:t>Section #</a:t>
            </a:r>
            <a:r>
              <a:rPr lang="en-US" sz="5400" b="1" dirty="0" smtClean="0">
                <a:solidFill>
                  <a:srgbClr val="00FF00"/>
                </a:solidFill>
              </a:rPr>
              <a:t>12.1</a:t>
            </a:r>
            <a:br>
              <a:rPr lang="en-US" sz="5400" b="1" dirty="0" smtClean="0">
                <a:solidFill>
                  <a:srgbClr val="00FF00"/>
                </a:solidFill>
              </a:rPr>
            </a:br>
            <a:r>
              <a:rPr lang="en-US" sz="5400" b="1" dirty="0" smtClean="0">
                <a:solidFill>
                  <a:schemeClr val="tx2"/>
                </a:solidFill>
              </a:rPr>
              <a:t>Summary</a:t>
            </a:r>
            <a:endParaRPr lang="en-CA" sz="5400" b="1" dirty="0">
              <a:solidFill>
                <a:schemeClr val="tx2"/>
              </a:solidFill>
            </a:endParaRPr>
          </a:p>
        </p:txBody>
      </p:sp>
      <p:sp>
        <p:nvSpPr>
          <p:cNvPr id="5" name="TextBox 4"/>
          <p:cNvSpPr txBox="1"/>
          <p:nvPr/>
        </p:nvSpPr>
        <p:spPr>
          <a:xfrm>
            <a:off x="202889" y="-2115616"/>
            <a:ext cx="11783045" cy="1837426"/>
          </a:xfrm>
          <a:prstGeom prst="rect">
            <a:avLst/>
          </a:prstGeom>
          <a:solidFill>
            <a:srgbClr val="FFFFCC"/>
          </a:solidFill>
        </p:spPr>
        <p:txBody>
          <a:bodyPr wrap="square" rtlCol="0">
            <a:spAutoFit/>
          </a:bodyPr>
          <a:lstStyle/>
          <a:p>
            <a:pPr>
              <a:lnSpc>
                <a:spcPct val="90000"/>
              </a:lnSpc>
            </a:pPr>
            <a:r>
              <a:rPr lang="en-US" dirty="0" smtClean="0"/>
              <a:t>There are at least 2 reasons why Enoch delays their Omer Count by one full week after Covenant Calendar.</a:t>
            </a:r>
          </a:p>
          <a:p>
            <a:pPr>
              <a:lnSpc>
                <a:spcPct val="90000"/>
              </a:lnSpc>
            </a:pPr>
            <a:r>
              <a:rPr lang="en-US" dirty="0" smtClean="0"/>
              <a:t>Section #12.1:  Why is the Wave Sheaf delayed one full week?  (It’s a </a:t>
            </a:r>
            <a:r>
              <a:rPr lang="en-US" dirty="0" err="1" smtClean="0"/>
              <a:t>mis</a:t>
            </a:r>
            <a:r>
              <a:rPr lang="en-US" dirty="0" smtClean="0"/>
              <a:t>-application of a command from Book of the Law!) </a:t>
            </a:r>
          </a:p>
          <a:p>
            <a:pPr>
              <a:lnSpc>
                <a:spcPct val="90000"/>
              </a:lnSpc>
            </a:pPr>
            <a:endParaRPr lang="en-US" dirty="0"/>
          </a:p>
          <a:p>
            <a:pPr>
              <a:lnSpc>
                <a:spcPct val="90000"/>
              </a:lnSpc>
            </a:pPr>
            <a:r>
              <a:rPr lang="en-US" dirty="0" smtClean="0"/>
              <a:t>Section #12.2:  Why is the Pentecost count delayed by one full week?  If the Wave Sheaf count is delayed, then obviously the Pentecost timing will also be delayed an equal amount.  In the case of Enoch, is there  another reason why Pentecost is delayed?.  (It’s a </a:t>
            </a:r>
            <a:r>
              <a:rPr lang="en-US" dirty="0" err="1" smtClean="0"/>
              <a:t>mis</a:t>
            </a:r>
            <a:r>
              <a:rPr lang="en-US" dirty="0" smtClean="0"/>
              <a:t>-understanding of the context of </a:t>
            </a:r>
            <a:r>
              <a:rPr lang="en-US" dirty="0" err="1" smtClean="0"/>
              <a:t>Exo</a:t>
            </a:r>
            <a:r>
              <a:rPr lang="en-US" dirty="0" smtClean="0"/>
              <a:t> 19:1!)</a:t>
            </a:r>
            <a:endParaRPr lang="en-US" dirty="0"/>
          </a:p>
        </p:txBody>
      </p:sp>
      <p:sp>
        <p:nvSpPr>
          <p:cNvPr id="7" name="Rounded Rectangle 6"/>
          <p:cNvSpPr/>
          <p:nvPr/>
        </p:nvSpPr>
        <p:spPr>
          <a:xfrm>
            <a:off x="765820" y="2954440"/>
            <a:ext cx="10658088" cy="2850824"/>
          </a:xfrm>
          <a:prstGeom prst="roundRect">
            <a:avLst/>
          </a:prstGeom>
          <a:gradFill flip="none" rotWithShape="1">
            <a:gsLst>
              <a:gs pos="13000">
                <a:srgbClr val="5D2D2D"/>
              </a:gs>
              <a:gs pos="49000">
                <a:srgbClr val="FF0300"/>
              </a:gs>
              <a:gs pos="81000">
                <a:srgbClr val="4D0808"/>
              </a:gs>
            </a:gsLst>
            <a:lin ang="16200000" scaled="1"/>
            <a:tileRect/>
          </a:gradFill>
          <a:ln w="76200">
            <a:solidFill>
              <a:schemeClr val="tx2">
                <a:lumMod val="75000"/>
                <a:lumOff val="25000"/>
              </a:schemeClr>
            </a:solidFill>
          </a:ln>
        </p:spPr>
        <p:style>
          <a:lnRef idx="0">
            <a:schemeClr val="accent3"/>
          </a:lnRef>
          <a:fillRef idx="3">
            <a:schemeClr val="accent3"/>
          </a:fillRef>
          <a:effectRef idx="3">
            <a:schemeClr val="accent3"/>
          </a:effectRef>
          <a:fontRef idx="minor">
            <a:schemeClr val="lt1"/>
          </a:fontRef>
        </p:style>
        <p:txBody>
          <a:bodyPr rtlCol="0" anchor="ctr">
            <a:sp3d extrusionH="57150">
              <a:bevelT w="38100" h="38100"/>
            </a:sp3d>
          </a:bodyPr>
          <a:lstStyle/>
          <a:p>
            <a:pPr algn="ctr"/>
            <a:r>
              <a:rPr lang="en-US" sz="3000" b="1" spc="150" dirty="0" smtClean="0">
                <a:ln w="11430"/>
                <a:solidFill>
                  <a:srgbClr val="F8F8F8"/>
                </a:solidFill>
                <a:effectLst>
                  <a:outerShdw blurRad="25400" algn="tl" rotWithShape="0">
                    <a:srgbClr val="000000">
                      <a:alpha val="43000"/>
                    </a:srgbClr>
                  </a:outerShdw>
                </a:effectLst>
                <a:latin typeface="Comic Sans MS" pitchFamily="66" charset="0"/>
              </a:rPr>
              <a:t>What does this discovery mean? … Except …  </a:t>
            </a:r>
            <a:br>
              <a:rPr lang="en-US" sz="3000" b="1" spc="150" dirty="0" smtClean="0">
                <a:ln w="11430"/>
                <a:solidFill>
                  <a:srgbClr val="F8F8F8"/>
                </a:solidFill>
                <a:effectLst>
                  <a:outerShdw blurRad="25400" algn="tl" rotWithShape="0">
                    <a:srgbClr val="000000">
                      <a:alpha val="43000"/>
                    </a:srgbClr>
                  </a:outerShdw>
                </a:effectLst>
                <a:latin typeface="Comic Sans MS" pitchFamily="66" charset="0"/>
              </a:rPr>
            </a:br>
            <a:r>
              <a:rPr lang="en-US" sz="3200" b="1" spc="150" dirty="0">
                <a:ln w="11430">
                  <a:solidFill>
                    <a:sysClr val="windowText" lastClr="000000"/>
                  </a:solidFill>
                </a:ln>
                <a:solidFill>
                  <a:srgbClr val="FF3300"/>
                </a:solidFill>
                <a:effectLst>
                  <a:glow rad="127000">
                    <a:srgbClr val="FFFF00"/>
                  </a:glow>
                  <a:outerShdw blurRad="25400" algn="tl" rotWithShape="0">
                    <a:srgbClr val="000000">
                      <a:alpha val="43000"/>
                    </a:srgbClr>
                  </a:outerShdw>
                </a:effectLst>
                <a:latin typeface="Comic Sans MS" pitchFamily="66" charset="0"/>
              </a:rPr>
              <a:t>Enoch</a:t>
            </a:r>
            <a:r>
              <a:rPr lang="en-US" sz="3000" b="1" spc="150" dirty="0" smtClean="0">
                <a:ln w="11430"/>
                <a:solidFill>
                  <a:srgbClr val="F8F8F8"/>
                </a:solidFill>
                <a:effectLst>
                  <a:outerShdw blurRad="25400" algn="tl" rotWithShape="0">
                    <a:srgbClr val="000000">
                      <a:alpha val="43000"/>
                    </a:srgbClr>
                  </a:outerShdw>
                </a:effectLst>
                <a:latin typeface="Comic Sans MS" pitchFamily="66" charset="0"/>
              </a:rPr>
              <a:t> has absolutely no choice because the </a:t>
            </a:r>
            <a:r>
              <a:rPr lang="en-US" sz="3000" b="1" u="sng" spc="150" dirty="0" smtClean="0">
                <a:ln w="11430"/>
                <a:solidFill>
                  <a:srgbClr val="F8F8F8"/>
                </a:solidFill>
                <a:effectLst>
                  <a:outerShdw blurRad="25400" algn="tl" rotWithShape="0">
                    <a:srgbClr val="000000">
                      <a:alpha val="43000"/>
                    </a:srgbClr>
                  </a:outerShdw>
                </a:effectLst>
                <a:latin typeface="Comic Sans MS" pitchFamily="66" charset="0"/>
              </a:rPr>
              <a:t>context</a:t>
            </a:r>
            <a:r>
              <a:rPr lang="en-US" sz="3000" b="1" spc="150" dirty="0" smtClean="0">
                <a:ln w="11430"/>
                <a:solidFill>
                  <a:srgbClr val="F8F8F8"/>
                </a:solidFill>
                <a:effectLst>
                  <a:outerShdw blurRad="25400" algn="tl" rotWithShape="0">
                    <a:srgbClr val="000000">
                      <a:alpha val="43000"/>
                    </a:srgbClr>
                  </a:outerShdw>
                </a:effectLst>
                <a:latin typeface="Comic Sans MS" pitchFamily="66" charset="0"/>
              </a:rPr>
              <a:t> of Exodus 19:1 was </a:t>
            </a:r>
            <a:r>
              <a:rPr lang="en-US" sz="3000" b="1" u="sng" spc="150" dirty="0" smtClean="0">
                <a:ln w="11430"/>
                <a:solidFill>
                  <a:srgbClr val="F8F8F8"/>
                </a:solidFill>
                <a:effectLst>
                  <a:outerShdw blurRad="25400" algn="tl" rotWithShape="0">
                    <a:srgbClr val="000000">
                      <a:alpha val="43000"/>
                    </a:srgbClr>
                  </a:outerShdw>
                </a:effectLst>
                <a:latin typeface="Comic Sans MS" pitchFamily="66" charset="0"/>
              </a:rPr>
              <a:t>i</a:t>
            </a:r>
            <a:r>
              <a:rPr lang="en-US" sz="3000" b="1" spc="150" dirty="0" smtClean="0">
                <a:ln w="11430"/>
                <a:solidFill>
                  <a:srgbClr val="F8F8F8"/>
                </a:solidFill>
                <a:effectLst>
                  <a:outerShdw blurRad="25400" algn="tl" rotWithShape="0">
                    <a:srgbClr val="000000">
                      <a:alpha val="43000"/>
                    </a:srgbClr>
                  </a:outerShdw>
                </a:effectLst>
                <a:latin typeface="Comic Sans MS" pitchFamily="66" charset="0"/>
              </a:rPr>
              <a:t>g</a:t>
            </a:r>
            <a:r>
              <a:rPr lang="en-US" sz="3000" b="1" u="sng" spc="150" dirty="0" smtClean="0">
                <a:ln w="11430"/>
                <a:solidFill>
                  <a:srgbClr val="F8F8F8"/>
                </a:solidFill>
                <a:effectLst>
                  <a:outerShdw blurRad="25400" algn="tl" rotWithShape="0">
                    <a:srgbClr val="000000">
                      <a:alpha val="43000"/>
                    </a:srgbClr>
                  </a:outerShdw>
                </a:effectLst>
                <a:latin typeface="Comic Sans MS" pitchFamily="66" charset="0"/>
              </a:rPr>
              <a:t>nored</a:t>
            </a:r>
            <a:r>
              <a:rPr lang="en-US" sz="3000" b="1" spc="150" dirty="0" smtClean="0">
                <a:ln w="11430"/>
                <a:solidFill>
                  <a:srgbClr val="F8F8F8"/>
                </a:solidFill>
                <a:effectLst>
                  <a:outerShdw blurRad="25400" algn="tl" rotWithShape="0">
                    <a:srgbClr val="000000">
                      <a:alpha val="43000"/>
                    </a:srgbClr>
                  </a:outerShdw>
                </a:effectLst>
                <a:latin typeface="Comic Sans MS" pitchFamily="66" charset="0"/>
              </a:rPr>
              <a:t>!  In order to keep Shavuot on the 15</a:t>
            </a:r>
            <a:r>
              <a:rPr lang="en-US" sz="3000" b="1" spc="150" baseline="30000" dirty="0" smtClean="0">
                <a:ln w="11430"/>
                <a:solidFill>
                  <a:srgbClr val="F8F8F8"/>
                </a:solidFill>
                <a:effectLst>
                  <a:outerShdw blurRad="25400" algn="tl" rotWithShape="0">
                    <a:srgbClr val="000000">
                      <a:alpha val="43000"/>
                    </a:srgbClr>
                  </a:outerShdw>
                </a:effectLst>
                <a:latin typeface="Comic Sans MS" pitchFamily="66" charset="0"/>
              </a:rPr>
              <a:t>th</a:t>
            </a:r>
            <a:r>
              <a:rPr lang="en-US" sz="3000" b="1" spc="150" dirty="0" smtClean="0">
                <a:ln w="11430"/>
                <a:solidFill>
                  <a:srgbClr val="F8F8F8"/>
                </a:solidFill>
                <a:effectLst>
                  <a:outerShdw blurRad="25400" algn="tl" rotWithShape="0">
                    <a:srgbClr val="000000">
                      <a:alpha val="43000"/>
                    </a:srgbClr>
                  </a:outerShdw>
                </a:effectLst>
                <a:latin typeface="Comic Sans MS" pitchFamily="66" charset="0"/>
              </a:rPr>
              <a:t> </a:t>
            </a:r>
            <a:r>
              <a:rPr lang="en-US" sz="3000" b="1" spc="150" dirty="0">
                <a:ln w="11430">
                  <a:solidFill>
                    <a:srgbClr val="0000FF"/>
                  </a:solidFill>
                </a:ln>
                <a:solidFill>
                  <a:srgbClr val="F8F8F8"/>
                </a:solidFill>
                <a:effectLst>
                  <a:glow rad="127000">
                    <a:srgbClr val="66FFCC"/>
                  </a:glow>
                  <a:outerShdw blurRad="25400" algn="tl" rotWithShape="0">
                    <a:srgbClr val="000000">
                      <a:alpha val="43000"/>
                    </a:srgbClr>
                  </a:outerShdw>
                </a:effectLst>
                <a:latin typeface="Comic Sans MS" pitchFamily="66" charset="0"/>
              </a:rPr>
              <a:t>date</a:t>
            </a:r>
            <a:r>
              <a:rPr lang="en-US" sz="3000" b="1" spc="150" dirty="0" smtClean="0">
                <a:ln w="11430"/>
                <a:solidFill>
                  <a:srgbClr val="F8F8F8"/>
                </a:solidFill>
                <a:effectLst>
                  <a:outerShdw blurRad="25400" algn="tl" rotWithShape="0">
                    <a:srgbClr val="000000">
                      <a:alpha val="43000"/>
                    </a:srgbClr>
                  </a:outerShdw>
                </a:effectLst>
                <a:latin typeface="Comic Sans MS" pitchFamily="66" charset="0"/>
              </a:rPr>
              <a:t> of the 3</a:t>
            </a:r>
            <a:r>
              <a:rPr lang="en-US" sz="3000" b="1" spc="150" baseline="30000" dirty="0" smtClean="0">
                <a:ln w="11430"/>
                <a:solidFill>
                  <a:srgbClr val="F8F8F8"/>
                </a:solidFill>
                <a:effectLst>
                  <a:outerShdw blurRad="25400" algn="tl" rotWithShape="0">
                    <a:srgbClr val="000000">
                      <a:alpha val="43000"/>
                    </a:srgbClr>
                  </a:outerShdw>
                </a:effectLst>
                <a:latin typeface="Comic Sans MS" pitchFamily="66" charset="0"/>
              </a:rPr>
              <a:t>rd</a:t>
            </a:r>
            <a:r>
              <a:rPr lang="en-US" sz="3000" b="1" spc="150" dirty="0" smtClean="0">
                <a:ln w="11430"/>
                <a:solidFill>
                  <a:srgbClr val="F8F8F8"/>
                </a:solidFill>
                <a:effectLst>
                  <a:outerShdw blurRad="25400" algn="tl" rotWithShape="0">
                    <a:srgbClr val="000000">
                      <a:alpha val="43000"/>
                    </a:srgbClr>
                  </a:outerShdw>
                </a:effectLst>
                <a:latin typeface="Comic Sans MS" pitchFamily="66" charset="0"/>
              </a:rPr>
              <a:t> Month, </a:t>
            </a:r>
            <a:br>
              <a:rPr lang="en-US" sz="3000" b="1" spc="150" dirty="0" smtClean="0">
                <a:ln w="11430"/>
                <a:solidFill>
                  <a:srgbClr val="F8F8F8"/>
                </a:solidFill>
                <a:effectLst>
                  <a:outerShdw blurRad="25400" algn="tl" rotWithShape="0">
                    <a:srgbClr val="000000">
                      <a:alpha val="43000"/>
                    </a:srgbClr>
                  </a:outerShdw>
                </a:effectLst>
                <a:latin typeface="Comic Sans MS" pitchFamily="66" charset="0"/>
              </a:rPr>
            </a:br>
            <a:r>
              <a:rPr lang="en-US" sz="2400" b="1" spc="150" dirty="0" smtClean="0">
                <a:ln w="11430"/>
                <a:solidFill>
                  <a:srgbClr val="F8F8F8"/>
                </a:solidFill>
                <a:effectLst>
                  <a:outerShdw blurRad="25400" algn="tl" rotWithShape="0">
                    <a:srgbClr val="000000">
                      <a:alpha val="43000"/>
                    </a:srgbClr>
                  </a:outerShdw>
                </a:effectLst>
                <a:latin typeface="Comic Sans MS" pitchFamily="66" charset="0"/>
              </a:rPr>
              <a:t>(as their 50</a:t>
            </a:r>
            <a:r>
              <a:rPr lang="en-US" sz="2400" b="1" spc="150" baseline="30000" dirty="0" smtClean="0">
                <a:ln w="11430"/>
                <a:solidFill>
                  <a:srgbClr val="F8F8F8"/>
                </a:solidFill>
                <a:effectLst>
                  <a:outerShdw blurRad="25400" algn="tl" rotWithShape="0">
                    <a:srgbClr val="000000">
                      <a:alpha val="43000"/>
                    </a:srgbClr>
                  </a:outerShdw>
                </a:effectLst>
                <a:latin typeface="Comic Sans MS" pitchFamily="66" charset="0"/>
              </a:rPr>
              <a:t>th</a:t>
            </a:r>
            <a:r>
              <a:rPr lang="en-US" sz="2400" b="1" spc="150" dirty="0" smtClean="0">
                <a:ln w="11430"/>
                <a:solidFill>
                  <a:srgbClr val="F8F8F8"/>
                </a:solidFill>
                <a:effectLst>
                  <a:outerShdw blurRad="25400" algn="tl" rotWithShape="0">
                    <a:srgbClr val="000000">
                      <a:alpha val="43000"/>
                    </a:srgbClr>
                  </a:outerShdw>
                </a:effectLst>
                <a:latin typeface="Comic Sans MS" pitchFamily="66" charset="0"/>
              </a:rPr>
              <a:t> day of the Omer Count), </a:t>
            </a:r>
            <a:r>
              <a:rPr lang="en-US" sz="3200" b="1" spc="150" dirty="0" smtClean="0">
                <a:ln w="11430">
                  <a:solidFill>
                    <a:sysClr val="windowText" lastClr="000000"/>
                  </a:solidFill>
                </a:ln>
                <a:solidFill>
                  <a:srgbClr val="FF3300"/>
                </a:solidFill>
                <a:effectLst>
                  <a:glow rad="127000">
                    <a:srgbClr val="FFFF00"/>
                  </a:glow>
                  <a:outerShdw blurRad="25400" algn="tl" rotWithShape="0">
                    <a:srgbClr val="000000">
                      <a:alpha val="43000"/>
                    </a:srgbClr>
                  </a:outerShdw>
                </a:effectLst>
                <a:latin typeface="Comic Sans MS" pitchFamily="66" charset="0"/>
              </a:rPr>
              <a:t>Enoch’s</a:t>
            </a:r>
            <a:r>
              <a:rPr lang="en-US" sz="3000" b="1" spc="150" dirty="0" smtClean="0">
                <a:ln w="11430"/>
                <a:solidFill>
                  <a:srgbClr val="F8F8F8"/>
                </a:solidFill>
                <a:effectLst>
                  <a:outerShdw blurRad="25400" algn="tl" rotWithShape="0">
                    <a:srgbClr val="000000">
                      <a:alpha val="43000"/>
                    </a:srgbClr>
                  </a:outerShdw>
                </a:effectLst>
                <a:latin typeface="Comic Sans MS" pitchFamily="66" charset="0"/>
              </a:rPr>
              <a:t> 1</a:t>
            </a:r>
            <a:r>
              <a:rPr lang="en-US" sz="3000" b="1" spc="150" baseline="30000" dirty="0" smtClean="0">
                <a:ln w="11430"/>
                <a:solidFill>
                  <a:srgbClr val="F8F8F8"/>
                </a:solidFill>
                <a:effectLst>
                  <a:outerShdw blurRad="25400" algn="tl" rotWithShape="0">
                    <a:srgbClr val="000000">
                      <a:alpha val="43000"/>
                    </a:srgbClr>
                  </a:outerShdw>
                </a:effectLst>
                <a:latin typeface="Comic Sans MS" pitchFamily="66" charset="0"/>
              </a:rPr>
              <a:t>st</a:t>
            </a:r>
            <a:r>
              <a:rPr lang="en-US" sz="3000" b="1" spc="150" dirty="0" smtClean="0">
                <a:ln w="11430"/>
                <a:solidFill>
                  <a:srgbClr val="F8F8F8"/>
                </a:solidFill>
                <a:effectLst>
                  <a:outerShdw blurRad="25400" algn="tl" rotWithShape="0">
                    <a:srgbClr val="000000">
                      <a:alpha val="43000"/>
                    </a:srgbClr>
                  </a:outerShdw>
                </a:effectLst>
                <a:latin typeface="Comic Sans MS" pitchFamily="66" charset="0"/>
              </a:rPr>
              <a:t> day </a:t>
            </a:r>
            <a:br>
              <a:rPr lang="en-US" sz="3000" b="1" spc="150" dirty="0" smtClean="0">
                <a:ln w="11430"/>
                <a:solidFill>
                  <a:srgbClr val="F8F8F8"/>
                </a:solidFill>
                <a:effectLst>
                  <a:outerShdw blurRad="25400" algn="tl" rotWithShape="0">
                    <a:srgbClr val="000000">
                      <a:alpha val="43000"/>
                    </a:srgbClr>
                  </a:outerShdw>
                </a:effectLst>
                <a:latin typeface="Comic Sans MS" pitchFamily="66" charset="0"/>
              </a:rPr>
            </a:br>
            <a:r>
              <a:rPr lang="en-US" sz="3000" b="1" spc="150" dirty="0" smtClean="0">
                <a:ln w="11430"/>
                <a:solidFill>
                  <a:srgbClr val="F8F8F8"/>
                </a:solidFill>
                <a:effectLst>
                  <a:outerShdw blurRad="25400" algn="tl" rotWithShape="0">
                    <a:srgbClr val="000000">
                      <a:alpha val="43000"/>
                    </a:srgbClr>
                  </a:outerShdw>
                </a:effectLst>
                <a:latin typeface="Comic Sans MS" pitchFamily="66" charset="0"/>
              </a:rPr>
              <a:t>of the Omer Count has to begin on Abib 26</a:t>
            </a:r>
            <a:r>
              <a:rPr lang="en-US" sz="3000" b="1" spc="150" baseline="30000" dirty="0" smtClean="0">
                <a:ln w="11430"/>
                <a:solidFill>
                  <a:srgbClr val="F8F8F8"/>
                </a:solidFill>
                <a:effectLst>
                  <a:outerShdw blurRad="25400" algn="tl" rotWithShape="0">
                    <a:srgbClr val="000000">
                      <a:alpha val="43000"/>
                    </a:srgbClr>
                  </a:outerShdw>
                </a:effectLst>
                <a:latin typeface="Comic Sans MS" pitchFamily="66" charset="0"/>
              </a:rPr>
              <a:t>th</a:t>
            </a:r>
            <a:r>
              <a:rPr lang="en-US" sz="3000" b="1" spc="150" dirty="0" smtClean="0">
                <a:ln w="11430"/>
                <a:solidFill>
                  <a:srgbClr val="F8F8F8"/>
                </a:solidFill>
                <a:effectLst>
                  <a:outerShdw blurRad="25400" algn="tl" rotWithShape="0">
                    <a:srgbClr val="000000">
                      <a:alpha val="43000"/>
                    </a:srgbClr>
                  </a:outerShdw>
                </a:effectLst>
                <a:latin typeface="Comic Sans MS" pitchFamily="66" charset="0"/>
              </a:rPr>
              <a:t>.</a:t>
            </a:r>
            <a:endParaRPr lang="en-US" sz="3000" b="1" spc="150" dirty="0">
              <a:ln w="11430"/>
              <a:solidFill>
                <a:srgbClr val="F8F8F8"/>
              </a:solidFill>
              <a:effectLst>
                <a:outerShdw blurRad="25400" algn="tl" rotWithShape="0">
                  <a:srgbClr val="000000">
                    <a:alpha val="43000"/>
                  </a:srgbClr>
                </a:outerShdw>
              </a:effectLst>
              <a:latin typeface="Comic Sans MS" pitchFamily="66" charset="0"/>
            </a:endParaRPr>
          </a:p>
        </p:txBody>
      </p:sp>
      <p:pic>
        <p:nvPicPr>
          <p:cNvPr id="9" name="Picture 3" descr="C:\Users\Rae\Desktop\BOOK OF ENOC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7868" y="247278"/>
            <a:ext cx="2032229" cy="253365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10" name="Slide Number Placeholder 3"/>
          <p:cNvSpPr>
            <a:spLocks noGrp="1"/>
          </p:cNvSpPr>
          <p:nvPr>
            <p:ph type="sldNum" sz="quarter" idx="12"/>
          </p:nvPr>
        </p:nvSpPr>
        <p:spPr>
          <a:xfrm>
            <a:off x="9281702" y="6481300"/>
            <a:ext cx="2844059" cy="365125"/>
          </a:xfrm>
        </p:spPr>
        <p:txBody>
          <a:bodyPr/>
          <a:lstStyle/>
          <a:p>
            <a:fld id="{81FEFA0A-2F20-4B60-98C6-5FFDA469AA1C}" type="slidenum">
              <a:rPr lang="en-US" sz="1200" b="1" smtClean="0">
                <a:solidFill>
                  <a:schemeClr val="tx2"/>
                </a:solidFill>
              </a:rPr>
              <a:pPr/>
              <a:t>32</a:t>
            </a:fld>
            <a:endParaRPr lang="en-US" sz="1200" b="1" dirty="0">
              <a:solidFill>
                <a:schemeClr val="tx2"/>
              </a:solidFill>
            </a:endParaRPr>
          </a:p>
        </p:txBody>
      </p:sp>
      <p:sp>
        <p:nvSpPr>
          <p:cNvPr id="11" name="Rounded Rectangle 10"/>
          <p:cNvSpPr/>
          <p:nvPr/>
        </p:nvSpPr>
        <p:spPr>
          <a:xfrm>
            <a:off x="778846" y="6018470"/>
            <a:ext cx="10646716" cy="644664"/>
          </a:xfrm>
          <a:prstGeom prst="roundRect">
            <a:avLst>
              <a:gd name="adj" fmla="val 32663"/>
            </a:avLst>
          </a:prstGeom>
          <a:solidFill>
            <a:srgbClr val="002060"/>
          </a:solidFill>
          <a:ln w="38100">
            <a:solidFill>
              <a:schemeClr val="bg1"/>
            </a:solidFill>
          </a:ln>
          <a:effectLst>
            <a:glow rad="165100">
              <a:srgbClr val="FC3520"/>
            </a:glow>
          </a:effectLst>
        </p:spPr>
        <p:txBody>
          <a:bodyPr wrap="square" lIns="91440" tIns="45720" rIns="91440" bIns="45720">
            <a:spAutoFit/>
            <a:scene3d>
              <a:camera prst="orthographicFront"/>
              <a:lightRig rig="threePt" dir="t"/>
            </a:scene3d>
            <a:sp3d extrusionH="57150">
              <a:bevelT w="38100" h="38100" prst="angle"/>
            </a:sp3d>
          </a:bodyPr>
          <a:lstStyle/>
          <a:p>
            <a:pPr algn="ctr"/>
            <a:r>
              <a:rPr lang="en-US" sz="2800" b="1" dirty="0" smtClean="0">
                <a:ln w="1905">
                  <a:solidFill>
                    <a:schemeClr val="bg1"/>
                  </a:solidFill>
                </a:ln>
                <a:solidFill>
                  <a:srgbClr val="FF0000"/>
                </a:solidFill>
                <a:effectLst>
                  <a:glow rad="88900">
                    <a:srgbClr val="FFFFCC"/>
                  </a:glow>
                  <a:innerShdw blurRad="69850" dist="43180" dir="5400000">
                    <a:srgbClr val="000000">
                      <a:alpha val="65000"/>
                    </a:srgbClr>
                  </a:innerShdw>
                </a:effectLst>
                <a:latin typeface="Comic Sans MS" pitchFamily="66" charset="0"/>
              </a:rPr>
              <a:t>That is the FIRST distinct reason.  There’s much more!</a:t>
            </a:r>
            <a:endParaRPr lang="en-US" sz="2800" b="1" dirty="0">
              <a:ln w="1905">
                <a:solidFill>
                  <a:schemeClr val="bg1"/>
                </a:solidFill>
              </a:ln>
              <a:solidFill>
                <a:schemeClr val="bg2">
                  <a:lumMod val="25000"/>
                </a:schemeClr>
              </a:solidFill>
              <a:effectLst>
                <a:glow rad="88900">
                  <a:srgbClr val="FFFFCC"/>
                </a:glow>
                <a:innerShdw blurRad="69850" dist="43180" dir="5400000">
                  <a:srgbClr val="000000">
                    <a:alpha val="65000"/>
                  </a:srgbClr>
                </a:innerShdw>
              </a:effectLst>
              <a:latin typeface="Comic Sans MS" pitchFamily="66" charset="0"/>
            </a:endParaRPr>
          </a:p>
        </p:txBody>
      </p:sp>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642475" y="545477"/>
            <a:ext cx="1348481" cy="190170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F:\Art on Desktop - 1\#29 Moon art\key in lock png.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01344" y="2475359"/>
            <a:ext cx="1448570" cy="1042264"/>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F:\Art on Desktop - 1\#28 Moon Art\key png.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799702">
            <a:off x="2893424" y="1078324"/>
            <a:ext cx="2313653" cy="231365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3" name="Rectangle 12"/>
          <p:cNvSpPr/>
          <p:nvPr/>
        </p:nvSpPr>
        <p:spPr>
          <a:xfrm>
            <a:off x="9653110" y="1404154"/>
            <a:ext cx="1296144" cy="954107"/>
          </a:xfrm>
          <a:prstGeom prst="rect">
            <a:avLst/>
          </a:prstGeom>
          <a:noFill/>
        </p:spPr>
        <p:txBody>
          <a:bodyPr wrap="square" lIns="91440" tIns="45720" rIns="91440" bIns="45720">
            <a:spAutoFit/>
          </a:bodyPr>
          <a:lstStyle/>
          <a:p>
            <a:pPr algn="ctr"/>
            <a:r>
              <a:rPr lang="en-US" sz="2800" b="1" dirty="0" smtClean="0">
                <a:ln w="1905"/>
                <a:solidFill>
                  <a:srgbClr val="C00000"/>
                </a:solidFill>
                <a:effectLst>
                  <a:innerShdw blurRad="69850" dist="43180" dir="5400000">
                    <a:srgbClr val="000000">
                      <a:alpha val="65000"/>
                    </a:srgbClr>
                  </a:innerShdw>
                </a:effectLst>
                <a:latin typeface="Comic Sans MS" pitchFamily="66" charset="0"/>
              </a:rPr>
              <a:t>Abib 26</a:t>
            </a:r>
            <a:r>
              <a:rPr lang="en-US" sz="2800" b="1" baseline="30000" dirty="0" smtClean="0">
                <a:ln w="1905"/>
                <a:solidFill>
                  <a:srgbClr val="C00000"/>
                </a:solidFill>
                <a:effectLst>
                  <a:innerShdw blurRad="69850" dist="43180" dir="5400000">
                    <a:srgbClr val="000000">
                      <a:alpha val="65000"/>
                    </a:srgbClr>
                  </a:innerShdw>
                </a:effectLst>
                <a:latin typeface="Comic Sans MS" pitchFamily="66" charset="0"/>
              </a:rPr>
              <a:t>th</a:t>
            </a:r>
            <a:r>
              <a:rPr lang="en-US" sz="2800" b="1" dirty="0" smtClean="0">
                <a:ln w="1905"/>
                <a:solidFill>
                  <a:srgbClr val="C00000"/>
                </a:solidFill>
                <a:effectLst>
                  <a:innerShdw blurRad="69850" dist="43180" dir="5400000">
                    <a:srgbClr val="000000">
                      <a:alpha val="65000"/>
                    </a:srgbClr>
                  </a:innerShdw>
                </a:effectLst>
                <a:latin typeface="Comic Sans MS" pitchFamily="66" charset="0"/>
              </a:rPr>
              <a:t> </a:t>
            </a:r>
            <a:endParaRPr lang="en-US" sz="2800" b="1" cap="none" spc="0" dirty="0">
              <a:ln w="1905"/>
              <a:solidFill>
                <a:srgbClr val="C00000"/>
              </a:solidFill>
              <a:effectLst>
                <a:innerShdw blurRad="69850" dist="43180" dir="5400000">
                  <a:srgbClr val="000000">
                    <a:alpha val="65000"/>
                  </a:srgbClr>
                </a:innerShdw>
              </a:effectLst>
              <a:latin typeface="Comic Sans MS" pitchFamily="66" charset="0"/>
            </a:endParaRPr>
          </a:p>
        </p:txBody>
      </p:sp>
    </p:spTree>
    <p:extLst>
      <p:ext uri="{BB962C8B-B14F-4D97-AF65-F5344CB8AC3E}">
        <p14:creationId xmlns:p14="http://schemas.microsoft.com/office/powerpoint/2010/main" val="1933574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left)">
                                      <p:cBhvr>
                                        <p:cTn id="7" dur="30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txBox="1">
            <a:spLocks/>
          </p:cNvSpPr>
          <p:nvPr/>
        </p:nvSpPr>
        <p:spPr>
          <a:xfrm>
            <a:off x="11648657" y="6470212"/>
            <a:ext cx="477789"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2">
                    <a:lumMod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1FEFA0A-2F20-4B60-98C6-5FFDA469AA1C}" type="slidenum">
              <a:rPr lang="en-US" smtClean="0">
                <a:solidFill>
                  <a:schemeClr val="tx2"/>
                </a:solidFill>
              </a:rPr>
              <a:pPr/>
              <a:t>33</a:t>
            </a:fld>
            <a:endParaRPr lang="en-US" dirty="0">
              <a:solidFill>
                <a:schemeClr val="tx2"/>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1851585384"/>
              </p:ext>
            </p:extLst>
          </p:nvPr>
        </p:nvGraphicFramePr>
        <p:xfrm>
          <a:off x="1166744" y="4229614"/>
          <a:ext cx="3728844" cy="2331720"/>
        </p:xfrm>
        <a:graphic>
          <a:graphicData uri="http://schemas.openxmlformats.org/drawingml/2006/table">
            <a:tbl>
              <a:tblPr firstRow="1" bandRow="1">
                <a:tableStyleId>{69C7853C-536D-4A76-A0AE-DD22124D55A5}</a:tableStyleId>
              </a:tblPr>
              <a:tblGrid>
                <a:gridCol w="532692"/>
                <a:gridCol w="532692"/>
                <a:gridCol w="532692"/>
                <a:gridCol w="532692"/>
                <a:gridCol w="532692"/>
                <a:gridCol w="532692"/>
                <a:gridCol w="532692"/>
              </a:tblGrid>
              <a:tr h="330811">
                <a:tc>
                  <a:txBody>
                    <a:bodyPr/>
                    <a:lstStyle/>
                    <a:p>
                      <a:pPr algn="ctr"/>
                      <a:r>
                        <a:rPr lang="en-US" b="1" dirty="0" smtClean="0"/>
                        <a:t>1</a:t>
                      </a:r>
                      <a:r>
                        <a:rPr lang="en-US" b="1" baseline="30000" dirty="0" smtClean="0"/>
                        <a:t>st</a:t>
                      </a:r>
                      <a:r>
                        <a:rPr lang="en-US" b="1" dirty="0" smtClean="0"/>
                        <a:t> </a:t>
                      </a:r>
                      <a:endParaRPr lang="en-US" b="1" dirty="0"/>
                    </a:p>
                  </a:txBody>
                  <a:tcPr/>
                </a:tc>
                <a:tc>
                  <a:txBody>
                    <a:bodyPr/>
                    <a:lstStyle/>
                    <a:p>
                      <a:pPr algn="ctr"/>
                      <a:r>
                        <a:rPr lang="en-US" b="1" dirty="0" smtClean="0"/>
                        <a:t>2</a:t>
                      </a:r>
                      <a:r>
                        <a:rPr lang="en-US" b="1" baseline="30000" dirty="0" smtClean="0"/>
                        <a:t>nd</a:t>
                      </a:r>
                      <a:r>
                        <a:rPr lang="en-US" b="1" dirty="0" smtClean="0"/>
                        <a:t> </a:t>
                      </a:r>
                      <a:endParaRPr lang="en-US" b="1" dirty="0"/>
                    </a:p>
                  </a:txBody>
                  <a:tcPr/>
                </a:tc>
                <a:tc>
                  <a:txBody>
                    <a:bodyPr/>
                    <a:lstStyle/>
                    <a:p>
                      <a:pPr algn="ctr"/>
                      <a:r>
                        <a:rPr lang="en-US" b="1" dirty="0" smtClean="0"/>
                        <a:t>3</a:t>
                      </a:r>
                      <a:r>
                        <a:rPr lang="en-US" b="1" baseline="30000" dirty="0" smtClean="0"/>
                        <a:t>rd</a:t>
                      </a:r>
                      <a:r>
                        <a:rPr lang="en-US" b="1" dirty="0" smtClean="0"/>
                        <a:t> </a:t>
                      </a:r>
                      <a:endParaRPr lang="en-US" b="1" dirty="0"/>
                    </a:p>
                  </a:txBody>
                  <a:tcPr/>
                </a:tc>
                <a:tc>
                  <a:txBody>
                    <a:bodyPr/>
                    <a:lstStyle/>
                    <a:p>
                      <a:pPr algn="ctr"/>
                      <a:r>
                        <a:rPr lang="en-US" b="1" dirty="0" smtClean="0"/>
                        <a:t>4</a:t>
                      </a:r>
                      <a:r>
                        <a:rPr lang="en-US" b="1" baseline="30000" dirty="0" smtClean="0"/>
                        <a:t>th</a:t>
                      </a:r>
                      <a:r>
                        <a:rPr lang="en-US" b="1" dirty="0" smtClean="0"/>
                        <a:t> </a:t>
                      </a:r>
                      <a:endParaRPr lang="en-US" b="1" dirty="0"/>
                    </a:p>
                  </a:txBody>
                  <a:tcPr/>
                </a:tc>
                <a:tc>
                  <a:txBody>
                    <a:bodyPr/>
                    <a:lstStyle/>
                    <a:p>
                      <a:pPr algn="ctr"/>
                      <a:r>
                        <a:rPr lang="en-US" b="1" dirty="0" smtClean="0"/>
                        <a:t>5</a:t>
                      </a:r>
                      <a:r>
                        <a:rPr lang="en-US" b="1" baseline="30000" dirty="0" smtClean="0"/>
                        <a:t>th</a:t>
                      </a:r>
                      <a:r>
                        <a:rPr lang="en-US" b="1" dirty="0" smtClean="0"/>
                        <a:t> </a:t>
                      </a:r>
                      <a:endParaRPr lang="en-US" b="1" dirty="0"/>
                    </a:p>
                  </a:txBody>
                  <a:tcPr/>
                </a:tc>
                <a:tc>
                  <a:txBody>
                    <a:bodyPr/>
                    <a:lstStyle/>
                    <a:p>
                      <a:pPr algn="ctr"/>
                      <a:r>
                        <a:rPr lang="en-US" b="1" dirty="0" smtClean="0"/>
                        <a:t>6</a:t>
                      </a:r>
                      <a:r>
                        <a:rPr lang="en-US" b="1" baseline="30000" dirty="0" smtClean="0"/>
                        <a:t>th</a:t>
                      </a:r>
                      <a:r>
                        <a:rPr lang="en-US" b="1" dirty="0" smtClean="0"/>
                        <a:t> </a:t>
                      </a:r>
                      <a:endParaRPr lang="en-US" b="1" dirty="0"/>
                    </a:p>
                  </a:txBody>
                  <a:tcPr/>
                </a:tc>
                <a:tc>
                  <a:txBody>
                    <a:bodyPr/>
                    <a:lstStyle/>
                    <a:p>
                      <a:pPr algn="ctr"/>
                      <a:r>
                        <a:rPr lang="en-US" b="1" dirty="0" smtClean="0"/>
                        <a:t>7</a:t>
                      </a:r>
                      <a:r>
                        <a:rPr lang="en-US" b="1" baseline="30000" dirty="0" smtClean="0"/>
                        <a:t>th</a:t>
                      </a:r>
                      <a:r>
                        <a:rPr lang="en-US" b="1" dirty="0" smtClean="0"/>
                        <a:t> </a:t>
                      </a:r>
                      <a:endParaRPr lang="en-US" b="1" dirty="0"/>
                    </a:p>
                  </a:txBody>
                  <a:tcPr/>
                </a:tc>
              </a:tr>
              <a:tr h="330811">
                <a:tc>
                  <a:txBody>
                    <a:bodyPr/>
                    <a:lstStyle/>
                    <a:p>
                      <a:r>
                        <a:rPr lang="en-US" b="1" dirty="0" smtClean="0"/>
                        <a:t>1</a:t>
                      </a:r>
                      <a:endParaRPr lang="en-US" b="1" dirty="0"/>
                    </a:p>
                  </a:txBody>
                  <a:tcPr>
                    <a:solidFill>
                      <a:schemeClr val="bg1"/>
                    </a:solidFill>
                  </a:tcPr>
                </a:tc>
                <a:tc>
                  <a:txBody>
                    <a:bodyPr/>
                    <a:lstStyle/>
                    <a:p>
                      <a:r>
                        <a:rPr lang="en-US" b="1" dirty="0" smtClean="0"/>
                        <a:t>2</a:t>
                      </a:r>
                      <a:endParaRPr lang="en-US" b="1" dirty="0"/>
                    </a:p>
                  </a:txBody>
                  <a:tcPr>
                    <a:solidFill>
                      <a:schemeClr val="bg1"/>
                    </a:solidFill>
                  </a:tcPr>
                </a:tc>
                <a:tc>
                  <a:txBody>
                    <a:bodyPr/>
                    <a:lstStyle/>
                    <a:p>
                      <a:r>
                        <a:rPr lang="en-US" b="1" dirty="0" smtClean="0"/>
                        <a:t>3</a:t>
                      </a:r>
                      <a:endParaRPr lang="en-US" b="1" dirty="0"/>
                    </a:p>
                  </a:txBody>
                  <a:tcPr>
                    <a:solidFill>
                      <a:schemeClr val="bg1"/>
                    </a:solidFill>
                  </a:tcPr>
                </a:tc>
                <a:tc>
                  <a:txBody>
                    <a:bodyPr/>
                    <a:lstStyle/>
                    <a:p>
                      <a:r>
                        <a:rPr lang="en-US" b="1" dirty="0" smtClean="0"/>
                        <a:t>4</a:t>
                      </a:r>
                      <a:endParaRPr lang="en-US" b="1" dirty="0"/>
                    </a:p>
                  </a:txBody>
                  <a:tcPr>
                    <a:solidFill>
                      <a:schemeClr val="bg1"/>
                    </a:solidFill>
                  </a:tcPr>
                </a:tc>
                <a:tc>
                  <a:txBody>
                    <a:bodyPr/>
                    <a:lstStyle/>
                    <a:p>
                      <a:r>
                        <a:rPr lang="en-US" b="1" dirty="0" smtClean="0"/>
                        <a:t>5</a:t>
                      </a:r>
                      <a:endParaRPr lang="en-US" b="1" dirty="0"/>
                    </a:p>
                  </a:txBody>
                  <a:tcPr>
                    <a:solidFill>
                      <a:schemeClr val="bg1"/>
                    </a:solidFill>
                  </a:tcPr>
                </a:tc>
                <a:tc>
                  <a:txBody>
                    <a:bodyPr/>
                    <a:lstStyle/>
                    <a:p>
                      <a:r>
                        <a:rPr lang="en-US" b="1" dirty="0" smtClean="0"/>
                        <a:t>6</a:t>
                      </a:r>
                      <a:endParaRPr lang="en-US" b="1" dirty="0"/>
                    </a:p>
                  </a:txBody>
                  <a:tcPr>
                    <a:solidFill>
                      <a:schemeClr val="bg1"/>
                    </a:solidFill>
                  </a:tcPr>
                </a:tc>
                <a:tc>
                  <a:txBody>
                    <a:bodyPr/>
                    <a:lstStyle/>
                    <a:p>
                      <a:r>
                        <a:rPr lang="en-US" b="1" dirty="0" smtClean="0"/>
                        <a:t>7</a:t>
                      </a:r>
                      <a:endParaRPr lang="en-US" b="1" dirty="0"/>
                    </a:p>
                  </a:txBody>
                  <a:tcPr>
                    <a:solidFill>
                      <a:schemeClr val="accent1">
                        <a:lumMod val="40000"/>
                        <a:lumOff val="60000"/>
                      </a:schemeClr>
                    </a:solidFill>
                  </a:tcPr>
                </a:tc>
              </a:tr>
              <a:tr h="330811">
                <a:tc>
                  <a:txBody>
                    <a:bodyPr/>
                    <a:lstStyle/>
                    <a:p>
                      <a:r>
                        <a:rPr lang="en-US" b="1" dirty="0" smtClean="0"/>
                        <a:t>8</a:t>
                      </a:r>
                      <a:endParaRPr lang="en-US" b="1" dirty="0"/>
                    </a:p>
                  </a:txBody>
                  <a:tcPr>
                    <a:solidFill>
                      <a:schemeClr val="bg1"/>
                    </a:solidFill>
                  </a:tcPr>
                </a:tc>
                <a:tc>
                  <a:txBody>
                    <a:bodyPr/>
                    <a:lstStyle/>
                    <a:p>
                      <a:r>
                        <a:rPr lang="en-US" b="1" dirty="0" smtClean="0"/>
                        <a:t>9</a:t>
                      </a:r>
                      <a:endParaRPr lang="en-US" b="1" dirty="0"/>
                    </a:p>
                  </a:txBody>
                  <a:tcPr>
                    <a:solidFill>
                      <a:schemeClr val="bg1"/>
                    </a:solidFill>
                  </a:tcPr>
                </a:tc>
                <a:tc>
                  <a:txBody>
                    <a:bodyPr/>
                    <a:lstStyle/>
                    <a:p>
                      <a:r>
                        <a:rPr lang="en-US" b="1" dirty="0" smtClean="0"/>
                        <a:t>10</a:t>
                      </a:r>
                      <a:endParaRPr lang="en-US" b="1" dirty="0"/>
                    </a:p>
                  </a:txBody>
                  <a:tcPr>
                    <a:solidFill>
                      <a:schemeClr val="bg1"/>
                    </a:solidFill>
                  </a:tcPr>
                </a:tc>
                <a:tc>
                  <a:txBody>
                    <a:bodyPr/>
                    <a:lstStyle/>
                    <a:p>
                      <a:r>
                        <a:rPr lang="en-US" b="1" dirty="0" smtClean="0"/>
                        <a:t>11</a:t>
                      </a:r>
                      <a:endParaRPr lang="en-US" b="1" dirty="0"/>
                    </a:p>
                  </a:txBody>
                  <a:tcPr>
                    <a:solidFill>
                      <a:schemeClr val="bg1"/>
                    </a:solidFill>
                  </a:tcPr>
                </a:tc>
                <a:tc>
                  <a:txBody>
                    <a:bodyPr/>
                    <a:lstStyle/>
                    <a:p>
                      <a:r>
                        <a:rPr lang="en-US" b="1" dirty="0" smtClean="0"/>
                        <a:t>12</a:t>
                      </a:r>
                      <a:endParaRPr lang="en-US" b="1" dirty="0"/>
                    </a:p>
                  </a:txBody>
                  <a:tcPr>
                    <a:solidFill>
                      <a:schemeClr val="bg1"/>
                    </a:solidFill>
                  </a:tcPr>
                </a:tc>
                <a:tc>
                  <a:txBody>
                    <a:bodyPr/>
                    <a:lstStyle/>
                    <a:p>
                      <a:r>
                        <a:rPr lang="en-US" b="1" dirty="0" smtClean="0"/>
                        <a:t>13</a:t>
                      </a:r>
                      <a:endParaRPr lang="en-US" b="1" dirty="0"/>
                    </a:p>
                  </a:txBody>
                  <a:tcPr>
                    <a:solidFill>
                      <a:schemeClr val="bg1"/>
                    </a:solidFill>
                  </a:tcPr>
                </a:tc>
                <a:tc>
                  <a:txBody>
                    <a:bodyPr/>
                    <a:lstStyle/>
                    <a:p>
                      <a:r>
                        <a:rPr lang="en-US" b="1" dirty="0" smtClean="0">
                          <a:solidFill>
                            <a:srgbClr val="002060"/>
                          </a:solidFill>
                        </a:rPr>
                        <a:t>14 </a:t>
                      </a:r>
                      <a:endParaRPr lang="en-US" b="1" dirty="0">
                        <a:solidFill>
                          <a:srgbClr val="002060"/>
                        </a:solidFill>
                      </a:endParaRPr>
                    </a:p>
                  </a:txBody>
                  <a:tcPr>
                    <a:solidFill>
                      <a:schemeClr val="accent1">
                        <a:lumMod val="40000"/>
                        <a:lumOff val="60000"/>
                      </a:schemeClr>
                    </a:solidFill>
                  </a:tcPr>
                </a:tc>
              </a:tr>
              <a:tr h="330811">
                <a:tc>
                  <a:txBody>
                    <a:bodyPr/>
                    <a:lstStyle/>
                    <a:p>
                      <a:r>
                        <a:rPr lang="en-US" b="1" dirty="0" smtClean="0">
                          <a:solidFill>
                            <a:schemeClr val="bg1"/>
                          </a:solidFill>
                        </a:rPr>
                        <a:t>15</a:t>
                      </a:r>
                      <a:r>
                        <a:rPr lang="en-US" sz="900" b="1" dirty="0" smtClean="0">
                          <a:solidFill>
                            <a:schemeClr val="bg1"/>
                          </a:solidFill>
                        </a:rPr>
                        <a:t> 50</a:t>
                      </a:r>
                      <a:r>
                        <a:rPr lang="en-US" sz="900" b="1" baseline="30000" dirty="0" smtClean="0">
                          <a:solidFill>
                            <a:schemeClr val="bg1"/>
                          </a:solidFill>
                        </a:rPr>
                        <a:t>th</a:t>
                      </a:r>
                      <a:r>
                        <a:rPr lang="en-US" sz="900" b="1" baseline="0" dirty="0" smtClean="0">
                          <a:solidFill>
                            <a:schemeClr val="bg1"/>
                          </a:solidFill>
                        </a:rPr>
                        <a:t> </a:t>
                      </a:r>
                      <a:endParaRPr lang="en-US" b="1" dirty="0">
                        <a:solidFill>
                          <a:schemeClr val="bg1"/>
                        </a:solidFill>
                      </a:endParaRPr>
                    </a:p>
                  </a:txBody>
                  <a:tcPr>
                    <a:cell3D prstMaterial="dkEdge">
                      <a:bevel/>
                      <a:lightRig rig="flood" dir="t"/>
                    </a:cell3D>
                    <a:solidFill>
                      <a:srgbClr val="00B050"/>
                    </a:solidFill>
                  </a:tcPr>
                </a:tc>
                <a:tc>
                  <a:txBody>
                    <a:bodyPr/>
                    <a:lstStyle/>
                    <a:p>
                      <a:r>
                        <a:rPr lang="en-US" b="1" dirty="0" smtClean="0"/>
                        <a:t>16</a:t>
                      </a:r>
                      <a:endParaRPr lang="en-US" b="1" dirty="0"/>
                    </a:p>
                  </a:txBody>
                  <a:tcPr>
                    <a:solidFill>
                      <a:schemeClr val="bg1"/>
                    </a:solidFill>
                  </a:tcPr>
                </a:tc>
                <a:tc>
                  <a:txBody>
                    <a:bodyPr/>
                    <a:lstStyle/>
                    <a:p>
                      <a:r>
                        <a:rPr lang="en-US" b="1" dirty="0" smtClean="0"/>
                        <a:t>17</a:t>
                      </a:r>
                      <a:endParaRPr lang="en-US" b="1" dirty="0"/>
                    </a:p>
                  </a:txBody>
                  <a:tcPr>
                    <a:solidFill>
                      <a:schemeClr val="bg1"/>
                    </a:solidFill>
                  </a:tcPr>
                </a:tc>
                <a:tc>
                  <a:txBody>
                    <a:bodyPr/>
                    <a:lstStyle/>
                    <a:p>
                      <a:r>
                        <a:rPr lang="en-US" b="1" dirty="0" smtClean="0"/>
                        <a:t>18</a:t>
                      </a:r>
                      <a:endParaRPr lang="en-US" b="1" dirty="0"/>
                    </a:p>
                  </a:txBody>
                  <a:tcPr>
                    <a:solidFill>
                      <a:schemeClr val="bg1"/>
                    </a:solidFill>
                  </a:tcPr>
                </a:tc>
                <a:tc>
                  <a:txBody>
                    <a:bodyPr/>
                    <a:lstStyle/>
                    <a:p>
                      <a:r>
                        <a:rPr lang="en-US" b="1" dirty="0" smtClean="0"/>
                        <a:t>19</a:t>
                      </a:r>
                      <a:endParaRPr lang="en-US" b="1" dirty="0"/>
                    </a:p>
                  </a:txBody>
                  <a:tcPr>
                    <a:solidFill>
                      <a:schemeClr val="bg1"/>
                    </a:solidFill>
                  </a:tcPr>
                </a:tc>
                <a:tc>
                  <a:txBody>
                    <a:bodyPr/>
                    <a:lstStyle/>
                    <a:p>
                      <a:r>
                        <a:rPr lang="en-US" b="1" dirty="0" smtClean="0"/>
                        <a:t>20</a:t>
                      </a:r>
                      <a:endParaRPr lang="en-US" b="1" dirty="0"/>
                    </a:p>
                  </a:txBody>
                  <a:tcPr>
                    <a:solidFill>
                      <a:schemeClr val="bg1"/>
                    </a:solidFill>
                  </a:tcPr>
                </a:tc>
                <a:tc>
                  <a:txBody>
                    <a:bodyPr/>
                    <a:lstStyle/>
                    <a:p>
                      <a:r>
                        <a:rPr lang="en-US" b="1" dirty="0" smtClean="0"/>
                        <a:t>21</a:t>
                      </a:r>
                      <a:endParaRPr lang="en-US" b="1" dirty="0"/>
                    </a:p>
                  </a:txBody>
                  <a:tcPr>
                    <a:solidFill>
                      <a:schemeClr val="accent1">
                        <a:lumMod val="40000"/>
                        <a:lumOff val="60000"/>
                      </a:schemeClr>
                    </a:solidFill>
                  </a:tcPr>
                </a:tc>
              </a:tr>
              <a:tr h="330811">
                <a:tc>
                  <a:txBody>
                    <a:bodyPr/>
                    <a:lstStyle/>
                    <a:p>
                      <a:r>
                        <a:rPr lang="en-US" b="1" dirty="0" smtClean="0"/>
                        <a:t>22</a:t>
                      </a:r>
                      <a:endParaRPr lang="en-US" b="1" dirty="0"/>
                    </a:p>
                  </a:txBody>
                  <a:tcPr>
                    <a:solidFill>
                      <a:schemeClr val="bg1"/>
                    </a:solidFill>
                  </a:tcPr>
                </a:tc>
                <a:tc>
                  <a:txBody>
                    <a:bodyPr/>
                    <a:lstStyle/>
                    <a:p>
                      <a:r>
                        <a:rPr lang="en-US" b="1" dirty="0" smtClean="0"/>
                        <a:t>23</a:t>
                      </a:r>
                      <a:endParaRPr lang="en-US" b="1" dirty="0"/>
                    </a:p>
                  </a:txBody>
                  <a:tcPr>
                    <a:solidFill>
                      <a:schemeClr val="bg1"/>
                    </a:solidFill>
                  </a:tcPr>
                </a:tc>
                <a:tc>
                  <a:txBody>
                    <a:bodyPr/>
                    <a:lstStyle/>
                    <a:p>
                      <a:r>
                        <a:rPr lang="en-US" b="1" dirty="0" smtClean="0"/>
                        <a:t>24</a:t>
                      </a:r>
                      <a:endParaRPr lang="en-US" b="1" dirty="0"/>
                    </a:p>
                  </a:txBody>
                  <a:tcPr>
                    <a:solidFill>
                      <a:schemeClr val="bg1"/>
                    </a:solidFill>
                  </a:tcPr>
                </a:tc>
                <a:tc>
                  <a:txBody>
                    <a:bodyPr/>
                    <a:lstStyle/>
                    <a:p>
                      <a:r>
                        <a:rPr lang="en-US" b="1" dirty="0" smtClean="0"/>
                        <a:t>25</a:t>
                      </a:r>
                      <a:endParaRPr lang="en-US" b="1" dirty="0"/>
                    </a:p>
                  </a:txBody>
                  <a:tcPr>
                    <a:solidFill>
                      <a:schemeClr val="bg1"/>
                    </a:solidFill>
                  </a:tcPr>
                </a:tc>
                <a:tc>
                  <a:txBody>
                    <a:bodyPr/>
                    <a:lstStyle/>
                    <a:p>
                      <a:r>
                        <a:rPr lang="en-US" b="1" dirty="0" smtClean="0"/>
                        <a:t>26</a:t>
                      </a:r>
                      <a:endParaRPr lang="en-US" b="1" dirty="0"/>
                    </a:p>
                  </a:txBody>
                  <a:tcPr>
                    <a:solidFill>
                      <a:schemeClr val="bg1"/>
                    </a:solidFill>
                  </a:tcPr>
                </a:tc>
                <a:tc>
                  <a:txBody>
                    <a:bodyPr/>
                    <a:lstStyle/>
                    <a:p>
                      <a:r>
                        <a:rPr lang="en-US" b="1" dirty="0" smtClean="0"/>
                        <a:t>27</a:t>
                      </a:r>
                      <a:endParaRPr lang="en-US" b="1" dirty="0"/>
                    </a:p>
                  </a:txBody>
                  <a:tcPr>
                    <a:solidFill>
                      <a:schemeClr val="bg1"/>
                    </a:solidFill>
                  </a:tcPr>
                </a:tc>
                <a:tc>
                  <a:txBody>
                    <a:bodyPr/>
                    <a:lstStyle/>
                    <a:p>
                      <a:r>
                        <a:rPr lang="en-US" b="1" dirty="0" smtClean="0"/>
                        <a:t>28</a:t>
                      </a:r>
                      <a:endParaRPr lang="en-US" b="1" dirty="0"/>
                    </a:p>
                  </a:txBody>
                  <a:tcPr>
                    <a:solidFill>
                      <a:schemeClr val="accent1">
                        <a:lumMod val="40000"/>
                        <a:lumOff val="60000"/>
                      </a:schemeClr>
                    </a:solidFill>
                  </a:tcPr>
                </a:tc>
              </a:tr>
              <a:tr h="330811">
                <a:tc>
                  <a:txBody>
                    <a:bodyPr/>
                    <a:lstStyle/>
                    <a:p>
                      <a:r>
                        <a:rPr lang="en-US" b="1" dirty="0" smtClean="0"/>
                        <a:t>29</a:t>
                      </a:r>
                      <a:endParaRPr lang="en-US" b="1" dirty="0"/>
                    </a:p>
                  </a:txBody>
                  <a:tcPr>
                    <a:solidFill>
                      <a:schemeClr val="bg1"/>
                    </a:solidFill>
                  </a:tcPr>
                </a:tc>
                <a:tc>
                  <a:txBody>
                    <a:bodyPr/>
                    <a:lstStyle/>
                    <a:p>
                      <a:r>
                        <a:rPr lang="en-US" b="1" dirty="0" smtClean="0"/>
                        <a:t>30</a:t>
                      </a:r>
                      <a:endParaRPr lang="en-US" b="1" dirty="0"/>
                    </a:p>
                  </a:txBody>
                  <a:tcPr>
                    <a:solidFill>
                      <a:schemeClr val="bg1"/>
                    </a:solidFill>
                  </a:tcPr>
                </a:tc>
                <a:tc>
                  <a:txBody>
                    <a:bodyPr/>
                    <a:lstStyle/>
                    <a:p>
                      <a:endParaRPr lang="en-US" b="1" dirty="0"/>
                    </a:p>
                  </a:txBody>
                  <a:tcPr>
                    <a:solidFill>
                      <a:schemeClr val="bg1"/>
                    </a:solidFill>
                  </a:tcPr>
                </a:tc>
                <a:tc>
                  <a:txBody>
                    <a:bodyPr/>
                    <a:lstStyle/>
                    <a:p>
                      <a:endParaRPr lang="en-US" b="1" dirty="0"/>
                    </a:p>
                  </a:txBody>
                  <a:tcPr>
                    <a:solidFill>
                      <a:schemeClr val="bg1"/>
                    </a:solidFill>
                  </a:tcPr>
                </a:tc>
                <a:tc>
                  <a:txBody>
                    <a:bodyPr/>
                    <a:lstStyle/>
                    <a:p>
                      <a:endParaRPr lang="en-US" b="1" dirty="0"/>
                    </a:p>
                  </a:txBody>
                  <a:tcPr>
                    <a:solidFill>
                      <a:schemeClr val="bg1"/>
                    </a:solidFill>
                  </a:tcPr>
                </a:tc>
                <a:tc>
                  <a:txBody>
                    <a:bodyPr/>
                    <a:lstStyle/>
                    <a:p>
                      <a:endParaRPr lang="en-US" b="1" dirty="0"/>
                    </a:p>
                  </a:txBody>
                  <a:tcPr>
                    <a:solidFill>
                      <a:schemeClr val="bg1"/>
                    </a:solidFill>
                  </a:tcPr>
                </a:tc>
                <a:tc>
                  <a:txBody>
                    <a:bodyPr/>
                    <a:lstStyle/>
                    <a:p>
                      <a:endParaRPr lang="en-US" b="1" dirty="0"/>
                    </a:p>
                  </a:txBody>
                  <a:tcPr>
                    <a:solidFill>
                      <a:schemeClr val="bg1"/>
                    </a:solidFill>
                  </a:tcPr>
                </a:tc>
              </a:tr>
            </a:tbl>
          </a:graphicData>
        </a:graphic>
      </p:graphicFrame>
      <p:sp>
        <p:nvSpPr>
          <p:cNvPr id="8" name="Rectangle 7"/>
          <p:cNvSpPr/>
          <p:nvPr/>
        </p:nvSpPr>
        <p:spPr>
          <a:xfrm>
            <a:off x="909836" y="3633111"/>
            <a:ext cx="4267200" cy="584775"/>
          </a:xfrm>
          <a:prstGeom prst="rect">
            <a:avLst/>
          </a:prstGeom>
          <a:noFill/>
        </p:spPr>
        <p:txBody>
          <a:bodyPr wrap="square" lIns="91440" tIns="45720" rIns="91440" bIns="45720">
            <a:spAutoFit/>
            <a:scene3d>
              <a:camera prst="orthographicFront"/>
              <a:lightRig rig="threePt" dir="t"/>
            </a:scene3d>
            <a:sp3d extrusionH="57150">
              <a:bevelT w="38100" h="38100" prst="angle"/>
            </a:sp3d>
          </a:bodyPr>
          <a:lstStyle/>
          <a:p>
            <a:pPr algn="ctr"/>
            <a:r>
              <a:rPr lang="en-US" sz="3200" b="1" spc="150" dirty="0" smtClean="0">
                <a:ln w="11430"/>
                <a:solidFill>
                  <a:srgbClr val="5D2D2D"/>
                </a:solidFill>
                <a:effectLst>
                  <a:glow rad="88900">
                    <a:srgbClr val="FF9933">
                      <a:alpha val="90000"/>
                    </a:srgbClr>
                  </a:glow>
                  <a:outerShdw blurRad="25400" algn="tl" rotWithShape="0">
                    <a:srgbClr val="000000">
                      <a:alpha val="43000"/>
                    </a:srgbClr>
                  </a:outerShdw>
                </a:effectLst>
                <a:latin typeface="Arial Rounded MT Bold" pitchFamily="34" charset="0"/>
              </a:rPr>
              <a:t>Enoch’s </a:t>
            </a:r>
            <a:r>
              <a:rPr lang="en-US" sz="3200" b="1" dirty="0" smtClean="0">
                <a:ln w="1905"/>
                <a:solidFill>
                  <a:srgbClr val="00B050"/>
                </a:solidFill>
                <a:effectLst>
                  <a:glow rad="127000">
                    <a:srgbClr val="FFFFCC"/>
                  </a:glow>
                  <a:innerShdw blurRad="69850" dist="43180" dir="5400000">
                    <a:srgbClr val="000000">
                      <a:alpha val="65000"/>
                    </a:srgbClr>
                  </a:innerShdw>
                </a:effectLst>
                <a:latin typeface="Arial Rounded MT Bold" pitchFamily="34" charset="0"/>
              </a:rPr>
              <a:t> </a:t>
            </a:r>
            <a:r>
              <a:rPr lang="en-US" sz="3200" b="1" dirty="0" smtClean="0">
                <a:ln w="1905"/>
                <a:solidFill>
                  <a:srgbClr val="FF0000"/>
                </a:solidFill>
                <a:effectLst>
                  <a:glow rad="127000">
                    <a:srgbClr val="FFFFCC"/>
                  </a:glow>
                  <a:innerShdw blurRad="69850" dist="43180" dir="5400000">
                    <a:srgbClr val="000000">
                      <a:alpha val="65000"/>
                    </a:srgbClr>
                  </a:innerShdw>
                </a:effectLst>
                <a:latin typeface="Arial Rounded MT Bold" pitchFamily="34" charset="0"/>
              </a:rPr>
              <a:t>3</a:t>
            </a:r>
            <a:r>
              <a:rPr lang="en-US" sz="3200" b="1" baseline="30000" dirty="0" smtClean="0">
                <a:ln w="1905"/>
                <a:solidFill>
                  <a:srgbClr val="FF0000"/>
                </a:solidFill>
                <a:effectLst>
                  <a:glow rad="127000">
                    <a:srgbClr val="FFFFCC"/>
                  </a:glow>
                  <a:innerShdw blurRad="69850" dist="43180" dir="5400000">
                    <a:srgbClr val="000000">
                      <a:alpha val="65000"/>
                    </a:srgbClr>
                  </a:innerShdw>
                </a:effectLst>
                <a:latin typeface="Arial Rounded MT Bold" pitchFamily="34" charset="0"/>
              </a:rPr>
              <a:t>rd</a:t>
            </a:r>
            <a:r>
              <a:rPr lang="en-US" sz="3200" b="1" dirty="0" smtClean="0">
                <a:ln w="1905"/>
                <a:solidFill>
                  <a:srgbClr val="FF0000"/>
                </a:solidFill>
                <a:effectLst>
                  <a:glow rad="127000">
                    <a:srgbClr val="FFFFCC"/>
                  </a:glow>
                  <a:innerShdw blurRad="69850" dist="43180" dir="5400000">
                    <a:srgbClr val="000000">
                      <a:alpha val="65000"/>
                    </a:srgbClr>
                  </a:innerShdw>
                </a:effectLst>
                <a:latin typeface="Arial Rounded MT Bold" pitchFamily="34" charset="0"/>
              </a:rPr>
              <a:t> Month</a:t>
            </a:r>
            <a:endParaRPr lang="en-US" sz="3200" b="1" cap="none" spc="0" dirty="0">
              <a:ln w="1905"/>
              <a:solidFill>
                <a:srgbClr val="FF0000"/>
              </a:solidFill>
              <a:effectLst>
                <a:glow rad="127000">
                  <a:srgbClr val="FFFFCC"/>
                </a:glow>
                <a:innerShdw blurRad="69850" dist="43180" dir="5400000">
                  <a:srgbClr val="000000">
                    <a:alpha val="65000"/>
                  </a:srgbClr>
                </a:innerShdw>
              </a:effectLst>
              <a:latin typeface="Arial Rounded MT Bold" pitchFamily="34" charset="0"/>
            </a:endParaRPr>
          </a:p>
        </p:txBody>
      </p:sp>
      <p:pic>
        <p:nvPicPr>
          <p:cNvPr id="15" name="Picture 6" descr="C:\Users\Rae\Desktop\wheat 5 png.pn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93333" l="0" r="87582"/>
                    </a14:imgEffect>
                  </a14:imgLayer>
                </a14:imgProps>
              </a:ext>
              <a:ext uri="{28A0092B-C50C-407E-A947-70E740481C1C}">
                <a14:useLocalDpi xmlns:a14="http://schemas.microsoft.com/office/drawing/2010/main" val="0"/>
              </a:ext>
            </a:extLst>
          </a:blip>
          <a:srcRect/>
          <a:stretch>
            <a:fillRect/>
          </a:stretch>
        </p:blipFill>
        <p:spPr bwMode="auto">
          <a:xfrm>
            <a:off x="669256" y="4978301"/>
            <a:ext cx="571321" cy="1232261"/>
          </a:xfrm>
          <a:prstGeom prst="rect">
            <a:avLst/>
          </a:prstGeom>
          <a:noFill/>
          <a:effectLst>
            <a:glow rad="127000">
              <a:schemeClr val="bg1">
                <a:alpha val="74000"/>
              </a:schemeClr>
            </a:glow>
          </a:effectLst>
          <a:extLst>
            <a:ext uri="{909E8E84-426E-40DD-AFC4-6F175D3DCCD1}">
              <a14:hiddenFill xmlns:a14="http://schemas.microsoft.com/office/drawing/2010/main">
                <a:solidFill>
                  <a:srgbClr val="FFFFFF"/>
                </a:solidFill>
              </a14:hiddenFill>
            </a:ext>
          </a:extLst>
        </p:spPr>
      </p:pic>
      <p:sp>
        <p:nvSpPr>
          <p:cNvPr id="21" name="Rectangle 20"/>
          <p:cNvSpPr/>
          <p:nvPr/>
        </p:nvSpPr>
        <p:spPr>
          <a:xfrm>
            <a:off x="8186270" y="4730368"/>
            <a:ext cx="3884806" cy="1938992"/>
          </a:xfrm>
          <a:prstGeom prst="rect">
            <a:avLst/>
          </a:prstGeom>
          <a:noFill/>
        </p:spPr>
        <p:txBody>
          <a:bodyPr wrap="square" lIns="91440" tIns="45720" rIns="91440" bIns="45720">
            <a:spAutoFit/>
            <a:scene3d>
              <a:camera prst="orthographicFront"/>
              <a:lightRig rig="threePt" dir="t"/>
            </a:scene3d>
            <a:sp3d extrusionH="57150">
              <a:bevelT w="38100" h="38100" prst="angle"/>
            </a:sp3d>
          </a:bodyPr>
          <a:lstStyle/>
          <a:p>
            <a:pPr algn="ctr"/>
            <a:r>
              <a:rPr lang="en-US" sz="2400" b="1" dirty="0" smtClean="0">
                <a:ln w="1905">
                  <a:solidFill>
                    <a:srgbClr val="990033"/>
                  </a:solidFill>
                </a:ln>
                <a:solidFill>
                  <a:schemeClr val="bg2">
                    <a:lumMod val="25000"/>
                  </a:schemeClr>
                </a:solidFill>
                <a:effectLst>
                  <a:innerShdw blurRad="69850" dist="43180" dir="5400000">
                    <a:srgbClr val="000000">
                      <a:alpha val="65000"/>
                    </a:srgbClr>
                  </a:innerShdw>
                </a:effectLst>
                <a:latin typeface="Comic Sans MS" pitchFamily="66" charset="0"/>
              </a:rPr>
              <a:t>The true Torah Omer count is delayed to the 57</a:t>
            </a:r>
            <a:r>
              <a:rPr lang="en-US" sz="2400" b="1" baseline="30000" dirty="0" smtClean="0">
                <a:ln w="1905">
                  <a:solidFill>
                    <a:srgbClr val="990033"/>
                  </a:solidFill>
                </a:ln>
                <a:solidFill>
                  <a:schemeClr val="bg2">
                    <a:lumMod val="25000"/>
                  </a:schemeClr>
                </a:solidFill>
                <a:effectLst>
                  <a:innerShdw blurRad="69850" dist="43180" dir="5400000">
                    <a:srgbClr val="000000">
                      <a:alpha val="65000"/>
                    </a:srgbClr>
                  </a:innerShdw>
                </a:effectLst>
                <a:latin typeface="Comic Sans MS" pitchFamily="66" charset="0"/>
              </a:rPr>
              <a:t>th</a:t>
            </a:r>
            <a:r>
              <a:rPr lang="en-US" sz="2400" b="1" dirty="0" smtClean="0">
                <a:ln w="1905">
                  <a:solidFill>
                    <a:srgbClr val="990033"/>
                  </a:solidFill>
                </a:ln>
                <a:solidFill>
                  <a:schemeClr val="bg2">
                    <a:lumMod val="25000"/>
                  </a:schemeClr>
                </a:solidFill>
                <a:effectLst>
                  <a:innerShdw blurRad="69850" dist="43180" dir="5400000">
                    <a:srgbClr val="000000">
                      <a:alpha val="65000"/>
                    </a:srgbClr>
                  </a:innerShdw>
                </a:effectLst>
                <a:latin typeface="Comic Sans MS" pitchFamily="66" charset="0"/>
              </a:rPr>
              <a:t> day by </a:t>
            </a:r>
            <a:r>
              <a:rPr lang="en-US" sz="2400" b="1" spc="150" dirty="0" smtClean="0">
                <a:ln w="11430">
                  <a:solidFill>
                    <a:sysClr val="windowText" lastClr="000000"/>
                  </a:solidFill>
                </a:ln>
                <a:solidFill>
                  <a:srgbClr val="FF3300"/>
                </a:solidFill>
                <a:effectLst>
                  <a:glow rad="127000">
                    <a:srgbClr val="FFFF00"/>
                  </a:glow>
                  <a:outerShdw blurRad="25400" algn="tl" rotWithShape="0">
                    <a:srgbClr val="000000">
                      <a:alpha val="43000"/>
                    </a:srgbClr>
                  </a:outerShdw>
                </a:effectLst>
                <a:latin typeface="Comic Sans MS" pitchFamily="66" charset="0"/>
              </a:rPr>
              <a:t>Enoch!</a:t>
            </a:r>
            <a:r>
              <a:rPr lang="en-US" sz="2400" b="1" dirty="0" smtClean="0">
                <a:ln w="1905">
                  <a:solidFill>
                    <a:srgbClr val="990033"/>
                  </a:solidFill>
                </a:ln>
                <a:solidFill>
                  <a:schemeClr val="bg2">
                    <a:lumMod val="25000"/>
                  </a:schemeClr>
                </a:solidFill>
                <a:effectLst>
                  <a:innerShdw blurRad="69850" dist="43180" dir="5400000">
                    <a:srgbClr val="000000">
                      <a:alpha val="65000"/>
                    </a:srgbClr>
                  </a:innerShdw>
                </a:effectLst>
                <a:latin typeface="Comic Sans MS" pitchFamily="66" charset="0"/>
              </a:rPr>
              <a:t>  Will Covenant Calendar have an answer!</a:t>
            </a:r>
            <a:endParaRPr lang="en-US" sz="2000" b="1" dirty="0">
              <a:ln w="1905">
                <a:solidFill>
                  <a:srgbClr val="990033"/>
                </a:solidFill>
              </a:ln>
              <a:solidFill>
                <a:schemeClr val="bg2">
                  <a:lumMod val="25000"/>
                </a:schemeClr>
              </a:solidFill>
              <a:effectLst>
                <a:innerShdw blurRad="69850" dist="43180" dir="5400000">
                  <a:srgbClr val="000000">
                    <a:alpha val="65000"/>
                  </a:srgbClr>
                </a:innerShdw>
              </a:effectLst>
              <a:latin typeface="Comic Sans MS" pitchFamily="66" charset="0"/>
            </a:endParaRPr>
          </a:p>
        </p:txBody>
      </p:sp>
      <p:graphicFrame>
        <p:nvGraphicFramePr>
          <p:cNvPr id="22" name="Table 21"/>
          <p:cNvGraphicFramePr>
            <a:graphicFrameLocks noGrp="1"/>
          </p:cNvGraphicFramePr>
          <p:nvPr>
            <p:extLst>
              <p:ext uri="{D42A27DB-BD31-4B8C-83A1-F6EECF244321}">
                <p14:modId xmlns:p14="http://schemas.microsoft.com/office/powerpoint/2010/main" val="2523111121"/>
              </p:ext>
            </p:extLst>
          </p:nvPr>
        </p:nvGraphicFramePr>
        <p:xfrm>
          <a:off x="651620" y="1313721"/>
          <a:ext cx="3728844" cy="2194560"/>
        </p:xfrm>
        <a:graphic>
          <a:graphicData uri="http://schemas.openxmlformats.org/drawingml/2006/table">
            <a:tbl>
              <a:tblPr firstRow="1" bandRow="1">
                <a:tableStyleId>{69C7853C-536D-4A76-A0AE-DD22124D55A5}</a:tableStyleId>
              </a:tblPr>
              <a:tblGrid>
                <a:gridCol w="532692"/>
                <a:gridCol w="538427"/>
                <a:gridCol w="526957"/>
                <a:gridCol w="532692"/>
                <a:gridCol w="532692"/>
                <a:gridCol w="532692"/>
                <a:gridCol w="532692"/>
              </a:tblGrid>
              <a:tr h="330811">
                <a:tc>
                  <a:txBody>
                    <a:bodyPr/>
                    <a:lstStyle/>
                    <a:p>
                      <a:pPr algn="ctr"/>
                      <a:r>
                        <a:rPr lang="en-US" b="1" dirty="0" smtClean="0"/>
                        <a:t>1</a:t>
                      </a:r>
                      <a:r>
                        <a:rPr lang="en-US" b="1" baseline="30000" dirty="0" smtClean="0"/>
                        <a:t>st</a:t>
                      </a:r>
                      <a:r>
                        <a:rPr lang="en-US" b="1" dirty="0" smtClean="0"/>
                        <a:t> </a:t>
                      </a:r>
                      <a:endParaRPr lang="en-US" b="1" dirty="0"/>
                    </a:p>
                  </a:txBody>
                  <a:tcPr/>
                </a:tc>
                <a:tc>
                  <a:txBody>
                    <a:bodyPr/>
                    <a:lstStyle/>
                    <a:p>
                      <a:pPr algn="ctr"/>
                      <a:r>
                        <a:rPr lang="en-US" b="1" dirty="0" smtClean="0"/>
                        <a:t>2</a:t>
                      </a:r>
                      <a:r>
                        <a:rPr lang="en-US" b="1" baseline="30000" dirty="0" smtClean="0"/>
                        <a:t>nd</a:t>
                      </a:r>
                      <a:r>
                        <a:rPr lang="en-US" b="1" dirty="0" smtClean="0"/>
                        <a:t> </a:t>
                      </a:r>
                      <a:endParaRPr lang="en-US" b="1" dirty="0"/>
                    </a:p>
                  </a:txBody>
                  <a:tcPr/>
                </a:tc>
                <a:tc>
                  <a:txBody>
                    <a:bodyPr/>
                    <a:lstStyle/>
                    <a:p>
                      <a:pPr algn="ctr"/>
                      <a:r>
                        <a:rPr lang="en-US" b="1" dirty="0" smtClean="0"/>
                        <a:t>3</a:t>
                      </a:r>
                      <a:r>
                        <a:rPr lang="en-US" b="1" baseline="30000" dirty="0" smtClean="0"/>
                        <a:t>rd</a:t>
                      </a:r>
                      <a:r>
                        <a:rPr lang="en-US" b="1" dirty="0" smtClean="0"/>
                        <a:t> </a:t>
                      </a:r>
                      <a:endParaRPr lang="en-US" b="1" dirty="0"/>
                    </a:p>
                  </a:txBody>
                  <a:tcPr/>
                </a:tc>
                <a:tc>
                  <a:txBody>
                    <a:bodyPr/>
                    <a:lstStyle/>
                    <a:p>
                      <a:pPr algn="ctr"/>
                      <a:r>
                        <a:rPr lang="en-US" b="1" dirty="0" smtClean="0"/>
                        <a:t>4</a:t>
                      </a:r>
                      <a:r>
                        <a:rPr lang="en-US" b="1" baseline="30000" dirty="0" smtClean="0"/>
                        <a:t>th</a:t>
                      </a:r>
                      <a:r>
                        <a:rPr lang="en-US" b="1" dirty="0" smtClean="0"/>
                        <a:t> </a:t>
                      </a:r>
                      <a:endParaRPr lang="en-US" b="1" dirty="0"/>
                    </a:p>
                  </a:txBody>
                  <a:tcPr/>
                </a:tc>
                <a:tc>
                  <a:txBody>
                    <a:bodyPr/>
                    <a:lstStyle/>
                    <a:p>
                      <a:pPr algn="ctr"/>
                      <a:r>
                        <a:rPr lang="en-US" b="1" dirty="0" smtClean="0"/>
                        <a:t>5</a:t>
                      </a:r>
                      <a:r>
                        <a:rPr lang="en-US" b="1" baseline="30000" dirty="0" smtClean="0"/>
                        <a:t>th</a:t>
                      </a:r>
                      <a:r>
                        <a:rPr lang="en-US" b="1" dirty="0" smtClean="0"/>
                        <a:t> </a:t>
                      </a:r>
                      <a:endParaRPr lang="en-US" b="1" dirty="0"/>
                    </a:p>
                  </a:txBody>
                  <a:tcPr/>
                </a:tc>
                <a:tc>
                  <a:txBody>
                    <a:bodyPr/>
                    <a:lstStyle/>
                    <a:p>
                      <a:pPr algn="ctr"/>
                      <a:r>
                        <a:rPr lang="en-US" b="1" dirty="0" smtClean="0"/>
                        <a:t>6</a:t>
                      </a:r>
                      <a:r>
                        <a:rPr lang="en-US" b="1" baseline="30000" dirty="0" smtClean="0"/>
                        <a:t>th</a:t>
                      </a:r>
                      <a:r>
                        <a:rPr lang="en-US" b="1" dirty="0" smtClean="0"/>
                        <a:t> </a:t>
                      </a:r>
                      <a:endParaRPr lang="en-US" b="1" dirty="0"/>
                    </a:p>
                  </a:txBody>
                  <a:tcPr/>
                </a:tc>
                <a:tc>
                  <a:txBody>
                    <a:bodyPr/>
                    <a:lstStyle/>
                    <a:p>
                      <a:pPr algn="ctr"/>
                      <a:r>
                        <a:rPr lang="en-US" b="1" dirty="0" smtClean="0"/>
                        <a:t>7</a:t>
                      </a:r>
                      <a:r>
                        <a:rPr lang="en-US" b="1" baseline="30000" dirty="0" smtClean="0"/>
                        <a:t>th</a:t>
                      </a:r>
                      <a:r>
                        <a:rPr lang="en-US" b="1" dirty="0" smtClean="0"/>
                        <a:t> </a:t>
                      </a:r>
                      <a:endParaRPr lang="en-US" b="1" dirty="0"/>
                    </a:p>
                  </a:txBody>
                  <a:tcPr/>
                </a:tc>
              </a:tr>
              <a:tr h="330811">
                <a:tc>
                  <a:txBody>
                    <a:bodyPr/>
                    <a:lstStyle/>
                    <a:p>
                      <a:endParaRPr lang="en-US" dirty="0"/>
                    </a:p>
                  </a:txBody>
                  <a:tcPr>
                    <a:solidFill>
                      <a:schemeClr val="bg1"/>
                    </a:solidFill>
                  </a:tcPr>
                </a:tc>
                <a:tc>
                  <a:txBody>
                    <a:bodyPr/>
                    <a:lstStyle/>
                    <a:p>
                      <a:endParaRPr lang="en-US" dirty="0"/>
                    </a:p>
                  </a:txBody>
                  <a:tcPr>
                    <a:solidFill>
                      <a:schemeClr val="bg1"/>
                    </a:solidFill>
                  </a:tcPr>
                </a:tc>
                <a:tc>
                  <a:txBody>
                    <a:bodyPr/>
                    <a:lstStyle/>
                    <a:p>
                      <a:endParaRPr lang="en-US" dirty="0"/>
                    </a:p>
                  </a:txBody>
                  <a:tcPr>
                    <a:solidFill>
                      <a:schemeClr val="bg1"/>
                    </a:solidFill>
                  </a:tcPr>
                </a:tc>
                <a:tc>
                  <a:txBody>
                    <a:bodyPr/>
                    <a:lstStyle/>
                    <a:p>
                      <a:r>
                        <a:rPr lang="en-US" dirty="0" smtClean="0"/>
                        <a:t>1</a:t>
                      </a:r>
                      <a:endParaRPr lang="en-US" dirty="0"/>
                    </a:p>
                  </a:txBody>
                  <a:tcPr>
                    <a:solidFill>
                      <a:schemeClr val="bg1"/>
                    </a:solidFill>
                  </a:tcPr>
                </a:tc>
                <a:tc>
                  <a:txBody>
                    <a:bodyPr/>
                    <a:lstStyle/>
                    <a:p>
                      <a:r>
                        <a:rPr lang="en-US" b="1" dirty="0" smtClean="0"/>
                        <a:t>2</a:t>
                      </a:r>
                      <a:endParaRPr lang="en-US" b="1" dirty="0"/>
                    </a:p>
                  </a:txBody>
                  <a:tcPr>
                    <a:solidFill>
                      <a:schemeClr val="bg1"/>
                    </a:solidFill>
                  </a:tcPr>
                </a:tc>
                <a:tc>
                  <a:txBody>
                    <a:bodyPr/>
                    <a:lstStyle/>
                    <a:p>
                      <a:r>
                        <a:rPr lang="en-US" b="1" dirty="0" smtClean="0"/>
                        <a:t>3</a:t>
                      </a:r>
                      <a:endParaRPr lang="en-US" b="1" dirty="0"/>
                    </a:p>
                  </a:txBody>
                  <a:tcPr>
                    <a:solidFill>
                      <a:schemeClr val="bg1"/>
                    </a:solidFill>
                  </a:tcPr>
                </a:tc>
                <a:tc>
                  <a:txBody>
                    <a:bodyPr/>
                    <a:lstStyle/>
                    <a:p>
                      <a:r>
                        <a:rPr lang="en-US" b="1" dirty="0" smtClean="0"/>
                        <a:t>4</a:t>
                      </a:r>
                      <a:endParaRPr lang="en-US" b="1" dirty="0"/>
                    </a:p>
                  </a:txBody>
                  <a:tcPr>
                    <a:solidFill>
                      <a:schemeClr val="accent1">
                        <a:lumMod val="40000"/>
                        <a:lumOff val="60000"/>
                      </a:schemeClr>
                    </a:solidFill>
                  </a:tcPr>
                </a:tc>
              </a:tr>
              <a:tr h="33081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5</a:t>
                      </a:r>
                    </a:p>
                  </a:txBody>
                  <a:tcPr>
                    <a:solidFill>
                      <a:schemeClr val="bg1"/>
                    </a:solidFill>
                  </a:tcPr>
                </a:tc>
                <a:tc>
                  <a:txBody>
                    <a:bodyPr/>
                    <a:lstStyle/>
                    <a:p>
                      <a:r>
                        <a:rPr lang="en-US" b="1" dirty="0" smtClean="0"/>
                        <a:t>6</a:t>
                      </a:r>
                      <a:endParaRPr lang="en-US" b="1" dirty="0"/>
                    </a:p>
                  </a:txBody>
                  <a:tcPr>
                    <a:solidFill>
                      <a:schemeClr val="bg1"/>
                    </a:solidFill>
                  </a:tcPr>
                </a:tc>
                <a:tc>
                  <a:txBody>
                    <a:bodyPr/>
                    <a:lstStyle/>
                    <a:p>
                      <a:r>
                        <a:rPr lang="en-US" b="1" dirty="0" smtClean="0"/>
                        <a:t>7</a:t>
                      </a:r>
                      <a:endParaRPr lang="en-US" b="1" dirty="0"/>
                    </a:p>
                  </a:txBody>
                  <a:tcPr>
                    <a:solidFill>
                      <a:schemeClr val="bg1"/>
                    </a:solidFill>
                  </a:tcPr>
                </a:tc>
                <a:tc>
                  <a:txBody>
                    <a:bodyPr/>
                    <a:lstStyle/>
                    <a:p>
                      <a:r>
                        <a:rPr lang="en-US" b="1" dirty="0" smtClean="0"/>
                        <a:t>8</a:t>
                      </a:r>
                      <a:endParaRPr lang="en-US" b="1" dirty="0"/>
                    </a:p>
                  </a:txBody>
                  <a:tcPr>
                    <a:solidFill>
                      <a:schemeClr val="bg1"/>
                    </a:solidFill>
                  </a:tcPr>
                </a:tc>
                <a:tc>
                  <a:txBody>
                    <a:bodyPr/>
                    <a:lstStyle/>
                    <a:p>
                      <a:r>
                        <a:rPr lang="en-US" b="1" dirty="0" smtClean="0"/>
                        <a:t>9</a:t>
                      </a:r>
                      <a:endParaRPr lang="en-US" b="1" dirty="0"/>
                    </a:p>
                  </a:txBody>
                  <a:tcPr>
                    <a:solidFill>
                      <a:schemeClr val="bg1"/>
                    </a:solidFill>
                  </a:tcPr>
                </a:tc>
                <a:tc>
                  <a:txBody>
                    <a:bodyPr/>
                    <a:lstStyle/>
                    <a:p>
                      <a:r>
                        <a:rPr lang="en-US" b="1" dirty="0" smtClean="0"/>
                        <a:t>10</a:t>
                      </a:r>
                      <a:endParaRPr lang="en-US" b="1" dirty="0"/>
                    </a:p>
                  </a:txBody>
                  <a:tcPr>
                    <a:solidFill>
                      <a:schemeClr val="bg1"/>
                    </a:solidFill>
                  </a:tcPr>
                </a:tc>
                <a:tc>
                  <a:txBody>
                    <a:bodyPr/>
                    <a:lstStyle/>
                    <a:p>
                      <a:r>
                        <a:rPr lang="en-US" b="1" dirty="0" smtClean="0"/>
                        <a:t>11</a:t>
                      </a:r>
                      <a:endParaRPr lang="en-US" b="1" dirty="0"/>
                    </a:p>
                  </a:txBody>
                  <a:tcPr>
                    <a:solidFill>
                      <a:schemeClr val="accent1">
                        <a:lumMod val="40000"/>
                        <a:lumOff val="60000"/>
                      </a:schemeClr>
                    </a:solidFill>
                  </a:tcPr>
                </a:tc>
              </a:tr>
              <a:tr h="330811">
                <a:tc>
                  <a:txBody>
                    <a:bodyPr/>
                    <a:lstStyle/>
                    <a:p>
                      <a:r>
                        <a:rPr lang="en-US" b="1" dirty="0" smtClean="0"/>
                        <a:t>12</a:t>
                      </a:r>
                      <a:endParaRPr lang="en-US" b="1" dirty="0"/>
                    </a:p>
                  </a:txBody>
                  <a:tcPr>
                    <a:solidFill>
                      <a:schemeClr val="bg1"/>
                    </a:solidFill>
                  </a:tcPr>
                </a:tc>
                <a:tc>
                  <a:txBody>
                    <a:bodyPr/>
                    <a:lstStyle/>
                    <a:p>
                      <a:r>
                        <a:rPr lang="en-US" b="1" dirty="0" smtClean="0"/>
                        <a:t>13</a:t>
                      </a:r>
                      <a:endParaRPr lang="en-US" b="1" dirty="0"/>
                    </a:p>
                  </a:txBody>
                  <a:tcPr>
                    <a:solidFill>
                      <a:schemeClr val="bg1"/>
                    </a:solidFill>
                  </a:tcPr>
                </a:tc>
                <a:tc>
                  <a:txBody>
                    <a:bodyPr/>
                    <a:lstStyle/>
                    <a:p>
                      <a:r>
                        <a:rPr lang="en-US" b="1" dirty="0" smtClean="0">
                          <a:solidFill>
                            <a:schemeClr val="bg1"/>
                          </a:solidFill>
                        </a:rPr>
                        <a:t>14</a:t>
                      </a:r>
                      <a:endParaRPr lang="en-US" b="1" dirty="0">
                        <a:solidFill>
                          <a:schemeClr val="bg1"/>
                        </a:solidFill>
                      </a:endParaRPr>
                    </a:p>
                  </a:txBody>
                  <a:tcPr>
                    <a:solidFill>
                      <a:srgbClr val="FF00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15</a:t>
                      </a:r>
                      <a:endParaRPr lang="en-US" b="1" dirty="0">
                        <a:solidFill>
                          <a:schemeClr val="bg1"/>
                        </a:solidFill>
                      </a:endParaRPr>
                    </a:p>
                  </a:txBody>
                  <a:tcPr>
                    <a:solidFill>
                      <a:srgbClr val="CCFF99"/>
                    </a:solidFill>
                  </a:tcPr>
                </a:tc>
                <a:tc>
                  <a:txBody>
                    <a:bodyPr/>
                    <a:lstStyle/>
                    <a:p>
                      <a:r>
                        <a:rPr lang="en-US" b="1" dirty="0" smtClean="0"/>
                        <a:t>16</a:t>
                      </a:r>
                      <a:endParaRPr lang="en-US" b="1" dirty="0"/>
                    </a:p>
                  </a:txBody>
                  <a:tcPr>
                    <a:solidFill>
                      <a:srgbClr val="CCFF99"/>
                    </a:solidFill>
                  </a:tcPr>
                </a:tc>
                <a:tc>
                  <a:txBody>
                    <a:bodyPr/>
                    <a:lstStyle/>
                    <a:p>
                      <a:r>
                        <a:rPr lang="en-US" b="1" dirty="0" smtClean="0"/>
                        <a:t>17</a:t>
                      </a:r>
                      <a:endParaRPr lang="en-US" b="1" dirty="0"/>
                    </a:p>
                  </a:txBody>
                  <a:tcPr>
                    <a:solidFill>
                      <a:srgbClr val="CCFF99"/>
                    </a:solidFill>
                  </a:tcPr>
                </a:tc>
                <a:tc>
                  <a:txBody>
                    <a:bodyPr/>
                    <a:lstStyle/>
                    <a:p>
                      <a:r>
                        <a:rPr lang="en-US" b="1" dirty="0" smtClean="0"/>
                        <a:t>18</a:t>
                      </a:r>
                      <a:endParaRPr lang="en-US" b="1" dirty="0"/>
                    </a:p>
                  </a:txBody>
                  <a:tcPr>
                    <a:gradFill flip="none" rotWithShape="1">
                      <a:gsLst>
                        <a:gs pos="47000">
                          <a:srgbClr val="CCFF99"/>
                        </a:gs>
                        <a:gs pos="61000">
                          <a:schemeClr val="bg2">
                            <a:lumMod val="75000"/>
                            <a:alpha val="78000"/>
                          </a:schemeClr>
                        </a:gs>
                      </a:gsLst>
                      <a:lin ang="2700000" scaled="1"/>
                      <a:tileRect/>
                    </a:gradFill>
                  </a:tcPr>
                </a:tc>
              </a:tr>
              <a:tr h="330811">
                <a:tc>
                  <a:txBody>
                    <a:bodyPr/>
                    <a:lstStyle/>
                    <a:p>
                      <a:r>
                        <a:rPr lang="en-US" b="1" dirty="0" smtClean="0">
                          <a:solidFill>
                            <a:schemeClr val="tx1"/>
                          </a:solidFill>
                        </a:rPr>
                        <a:t>19</a:t>
                      </a:r>
                      <a:endParaRPr lang="en-US" b="1" dirty="0">
                        <a:solidFill>
                          <a:schemeClr val="tx1"/>
                        </a:solidFill>
                      </a:endParaRPr>
                    </a:p>
                  </a:txBody>
                  <a:tcPr>
                    <a:solidFill>
                      <a:srgbClr val="CCFF99"/>
                    </a:solidFill>
                  </a:tcPr>
                </a:tc>
                <a:tc>
                  <a:txBody>
                    <a:bodyPr/>
                    <a:lstStyle/>
                    <a:p>
                      <a:r>
                        <a:rPr lang="en-US" b="1" dirty="0" smtClean="0"/>
                        <a:t>20</a:t>
                      </a:r>
                      <a:endParaRPr lang="en-US" b="1" dirty="0"/>
                    </a:p>
                  </a:txBody>
                  <a:tcPr>
                    <a:solidFill>
                      <a:srgbClr val="CCFF99"/>
                    </a:solidFill>
                  </a:tcPr>
                </a:tc>
                <a:tc>
                  <a:txBody>
                    <a:bodyPr/>
                    <a:lstStyle/>
                    <a:p>
                      <a:r>
                        <a:rPr lang="en-US" b="1" dirty="0" smtClean="0"/>
                        <a:t>21</a:t>
                      </a:r>
                      <a:endParaRPr lang="en-US" b="1" dirty="0"/>
                    </a:p>
                  </a:txBody>
                  <a:tcPr>
                    <a:solidFill>
                      <a:srgbClr val="CCFF99"/>
                    </a:solidFill>
                  </a:tcPr>
                </a:tc>
                <a:tc>
                  <a:txBody>
                    <a:bodyPr/>
                    <a:lstStyle/>
                    <a:p>
                      <a:r>
                        <a:rPr lang="en-US" b="1" dirty="0" smtClean="0"/>
                        <a:t>22</a:t>
                      </a:r>
                      <a:endParaRPr lang="en-US" b="1" dirty="0"/>
                    </a:p>
                  </a:txBody>
                  <a:tcPr>
                    <a:solidFill>
                      <a:schemeClr val="bg1"/>
                    </a:solidFill>
                  </a:tcPr>
                </a:tc>
                <a:tc>
                  <a:txBody>
                    <a:bodyPr/>
                    <a:lstStyle/>
                    <a:p>
                      <a:r>
                        <a:rPr lang="en-US" b="1" dirty="0" smtClean="0"/>
                        <a:t>23</a:t>
                      </a:r>
                      <a:endParaRPr lang="en-US" b="1" dirty="0"/>
                    </a:p>
                  </a:txBody>
                  <a:tcPr>
                    <a:solidFill>
                      <a:schemeClr val="bg1"/>
                    </a:solidFill>
                  </a:tcPr>
                </a:tc>
                <a:tc>
                  <a:txBody>
                    <a:bodyPr/>
                    <a:lstStyle/>
                    <a:p>
                      <a:r>
                        <a:rPr lang="en-US" b="1" dirty="0" smtClean="0"/>
                        <a:t>24</a:t>
                      </a:r>
                      <a:endParaRPr lang="en-US" b="1" dirty="0"/>
                    </a:p>
                  </a:txBody>
                  <a:tcPr>
                    <a:solidFill>
                      <a:schemeClr val="bg1"/>
                    </a:solidFill>
                  </a:tcPr>
                </a:tc>
                <a:tc>
                  <a:txBody>
                    <a:bodyPr/>
                    <a:lstStyle/>
                    <a:p>
                      <a:r>
                        <a:rPr lang="en-US" b="1" dirty="0" smtClean="0"/>
                        <a:t>25</a:t>
                      </a:r>
                      <a:endParaRPr lang="en-US" b="1" dirty="0"/>
                    </a:p>
                  </a:txBody>
                  <a:tcPr>
                    <a:solidFill>
                      <a:schemeClr val="accent1">
                        <a:lumMod val="40000"/>
                        <a:lumOff val="60000"/>
                      </a:schemeClr>
                    </a:solidFill>
                  </a:tcPr>
                </a:tc>
              </a:tr>
              <a:tr h="330811">
                <a:tc>
                  <a:txBody>
                    <a:bodyPr/>
                    <a:lstStyle/>
                    <a:p>
                      <a:r>
                        <a:rPr lang="en-US" b="1" dirty="0" smtClean="0">
                          <a:solidFill>
                            <a:schemeClr val="bg1"/>
                          </a:solidFill>
                        </a:rPr>
                        <a:t>26</a:t>
                      </a:r>
                      <a:endParaRPr lang="en-US" b="1" dirty="0">
                        <a:solidFill>
                          <a:schemeClr val="bg1"/>
                        </a:solidFill>
                      </a:endParaRPr>
                    </a:p>
                  </a:txBody>
                  <a:tcPr>
                    <a:cell3D prstMaterial="dkEdge">
                      <a:bevel/>
                      <a:lightRig rig="flood" dir="t"/>
                    </a:cell3D>
                    <a:solidFill>
                      <a:srgbClr val="00B050"/>
                    </a:solidFill>
                  </a:tcPr>
                </a:tc>
                <a:tc>
                  <a:txBody>
                    <a:bodyPr/>
                    <a:lstStyle/>
                    <a:p>
                      <a:r>
                        <a:rPr lang="en-US" b="1" dirty="0" smtClean="0"/>
                        <a:t>27</a:t>
                      </a:r>
                      <a:endParaRPr lang="en-US" b="1" dirty="0"/>
                    </a:p>
                  </a:txBody>
                  <a:tcPr>
                    <a:solidFill>
                      <a:schemeClr val="bg1"/>
                    </a:solidFill>
                  </a:tcPr>
                </a:tc>
                <a:tc>
                  <a:txBody>
                    <a:bodyPr/>
                    <a:lstStyle/>
                    <a:p>
                      <a:r>
                        <a:rPr lang="en-US" b="1" dirty="0" smtClean="0"/>
                        <a:t>28</a:t>
                      </a:r>
                      <a:endParaRPr lang="en-US" b="1" dirty="0"/>
                    </a:p>
                  </a:txBody>
                  <a:tcPr>
                    <a:solidFill>
                      <a:schemeClr val="bg1"/>
                    </a:solidFill>
                  </a:tcPr>
                </a:tc>
                <a:tc>
                  <a:txBody>
                    <a:bodyPr/>
                    <a:lstStyle/>
                    <a:p>
                      <a:r>
                        <a:rPr lang="en-US" b="1" dirty="0" smtClean="0"/>
                        <a:t>29</a:t>
                      </a:r>
                      <a:endParaRPr lang="en-US" b="1" dirty="0"/>
                    </a:p>
                  </a:txBody>
                  <a:tcPr>
                    <a:solidFill>
                      <a:schemeClr val="bg1"/>
                    </a:solidFill>
                  </a:tcPr>
                </a:tc>
                <a:tc>
                  <a:txBody>
                    <a:bodyPr/>
                    <a:lstStyle/>
                    <a:p>
                      <a:r>
                        <a:rPr lang="en-US" b="1" dirty="0" smtClean="0"/>
                        <a:t>30</a:t>
                      </a:r>
                      <a:endParaRPr lang="en-US" b="1" dirty="0"/>
                    </a:p>
                  </a:txBody>
                  <a:tcPr>
                    <a:solidFill>
                      <a:schemeClr val="bg1"/>
                    </a:solidFill>
                  </a:tcPr>
                </a:tc>
                <a:tc>
                  <a:txBody>
                    <a:bodyPr/>
                    <a:lstStyle/>
                    <a:p>
                      <a:endParaRPr lang="en-US" b="1" dirty="0"/>
                    </a:p>
                  </a:txBody>
                  <a:tcPr>
                    <a:solidFill>
                      <a:schemeClr val="bg1"/>
                    </a:solidFill>
                  </a:tcPr>
                </a:tc>
                <a:tc>
                  <a:txBody>
                    <a:bodyPr/>
                    <a:lstStyle/>
                    <a:p>
                      <a:endParaRPr lang="en-US" b="1" dirty="0"/>
                    </a:p>
                  </a:txBody>
                  <a:tcPr>
                    <a:solidFill>
                      <a:schemeClr val="bg1"/>
                    </a:solidFill>
                  </a:tcPr>
                </a:tc>
              </a:tr>
            </a:tbl>
          </a:graphicData>
        </a:graphic>
      </p:graphicFrame>
      <p:sp>
        <p:nvSpPr>
          <p:cNvPr id="23" name="Rectangle 22"/>
          <p:cNvSpPr/>
          <p:nvPr/>
        </p:nvSpPr>
        <p:spPr>
          <a:xfrm>
            <a:off x="292094" y="719515"/>
            <a:ext cx="4499998" cy="584775"/>
          </a:xfrm>
          <a:prstGeom prst="rect">
            <a:avLst/>
          </a:prstGeom>
          <a:noFill/>
        </p:spPr>
        <p:txBody>
          <a:bodyPr wrap="square" lIns="91440" tIns="45720" rIns="91440" bIns="45720">
            <a:spAutoFit/>
            <a:scene3d>
              <a:camera prst="orthographicFront"/>
              <a:lightRig rig="threePt" dir="t"/>
            </a:scene3d>
            <a:sp3d extrusionH="57150">
              <a:bevelT w="38100" h="38100" prst="angle"/>
            </a:sp3d>
          </a:bodyPr>
          <a:lstStyle/>
          <a:p>
            <a:pPr algn="ctr"/>
            <a:r>
              <a:rPr lang="en-US" sz="3200" b="1" spc="150" dirty="0" smtClean="0">
                <a:ln w="11430"/>
                <a:solidFill>
                  <a:srgbClr val="5D2D2D"/>
                </a:solidFill>
                <a:effectLst>
                  <a:glow rad="88900">
                    <a:srgbClr val="FF9933">
                      <a:alpha val="90000"/>
                    </a:srgbClr>
                  </a:glow>
                  <a:outerShdw blurRad="25400" algn="tl" rotWithShape="0">
                    <a:srgbClr val="000000">
                      <a:alpha val="43000"/>
                    </a:srgbClr>
                  </a:outerShdw>
                </a:effectLst>
                <a:latin typeface="Arial Rounded MT Bold" pitchFamily="34" charset="0"/>
              </a:rPr>
              <a:t>Enoch’s </a:t>
            </a:r>
            <a:r>
              <a:rPr lang="en-US" sz="3200" b="1" dirty="0" smtClean="0">
                <a:ln w="1905"/>
                <a:solidFill>
                  <a:srgbClr val="00B050"/>
                </a:solidFill>
                <a:effectLst>
                  <a:glow rad="127000">
                    <a:srgbClr val="FFFFCC"/>
                  </a:glow>
                  <a:innerShdw blurRad="69850" dist="43180" dir="5400000">
                    <a:srgbClr val="000000">
                      <a:alpha val="65000"/>
                    </a:srgbClr>
                  </a:innerShdw>
                </a:effectLst>
                <a:latin typeface="Arial Rounded MT Bold" pitchFamily="34" charset="0"/>
              </a:rPr>
              <a:t> 1</a:t>
            </a:r>
            <a:r>
              <a:rPr lang="en-US" sz="3200" b="1" baseline="30000" dirty="0" smtClean="0">
                <a:ln w="1905"/>
                <a:solidFill>
                  <a:srgbClr val="00B050"/>
                </a:solidFill>
                <a:effectLst>
                  <a:glow rad="127000">
                    <a:srgbClr val="FFFFCC"/>
                  </a:glow>
                  <a:innerShdw blurRad="69850" dist="43180" dir="5400000">
                    <a:srgbClr val="000000">
                      <a:alpha val="65000"/>
                    </a:srgbClr>
                  </a:innerShdw>
                </a:effectLst>
                <a:latin typeface="Arial Rounded MT Bold" pitchFamily="34" charset="0"/>
              </a:rPr>
              <a:t>st</a:t>
            </a:r>
            <a:r>
              <a:rPr lang="en-US" sz="3200" b="1" dirty="0" smtClean="0">
                <a:ln w="1905"/>
                <a:solidFill>
                  <a:srgbClr val="00B050"/>
                </a:solidFill>
                <a:effectLst>
                  <a:glow rad="127000">
                    <a:srgbClr val="FFFFCC"/>
                  </a:glow>
                  <a:innerShdw blurRad="69850" dist="43180" dir="5400000">
                    <a:srgbClr val="000000">
                      <a:alpha val="65000"/>
                    </a:srgbClr>
                  </a:innerShdw>
                </a:effectLst>
                <a:latin typeface="Arial Rounded MT Bold" pitchFamily="34" charset="0"/>
              </a:rPr>
              <a:t> Month</a:t>
            </a:r>
            <a:endPar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rgbClr val="FFFFCC"/>
                </a:glow>
                <a:innerShdw blurRad="69850" dist="43180" dir="5400000">
                  <a:srgbClr val="000000">
                    <a:alpha val="65000"/>
                  </a:srgbClr>
                </a:innerShdw>
              </a:effectLst>
              <a:latin typeface="Arial Rounded MT Bold" pitchFamily="34" charset="0"/>
            </a:endParaRPr>
          </a:p>
        </p:txBody>
      </p:sp>
      <p:pic>
        <p:nvPicPr>
          <p:cNvPr id="24" name="Picture 6" descr="C:\Users\Rae\Desktop\wheat 5 png.pn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93333" l="0" r="87582"/>
                    </a14:imgEffect>
                  </a14:imgLayer>
                </a14:imgProps>
              </a:ext>
              <a:ext uri="{28A0092B-C50C-407E-A947-70E740481C1C}">
                <a14:useLocalDpi xmlns:a14="http://schemas.microsoft.com/office/drawing/2010/main" val="0"/>
              </a:ext>
            </a:extLst>
          </a:blip>
          <a:srcRect/>
          <a:stretch>
            <a:fillRect/>
          </a:stretch>
        </p:blipFill>
        <p:spPr bwMode="auto">
          <a:xfrm>
            <a:off x="127235" y="2556779"/>
            <a:ext cx="571321" cy="1232261"/>
          </a:xfrm>
          <a:prstGeom prst="rect">
            <a:avLst/>
          </a:prstGeom>
          <a:noFill/>
          <a:effectLst>
            <a:glow rad="127000">
              <a:schemeClr val="bg1">
                <a:alpha val="74000"/>
              </a:schemeClr>
            </a:glow>
          </a:effectLst>
          <a:extLst>
            <a:ext uri="{909E8E84-426E-40DD-AFC4-6F175D3DCCD1}">
              <a14:hiddenFill xmlns:a14="http://schemas.microsoft.com/office/drawing/2010/main">
                <a:solidFill>
                  <a:srgbClr val="FFFFFF"/>
                </a:solidFill>
              </a14:hiddenFill>
            </a:ext>
          </a:extLst>
        </p:spPr>
      </p:pic>
      <p:sp>
        <p:nvSpPr>
          <p:cNvPr id="16" name="Oval 15"/>
          <p:cNvSpPr/>
          <p:nvPr/>
        </p:nvSpPr>
        <p:spPr>
          <a:xfrm>
            <a:off x="4792091" y="262315"/>
            <a:ext cx="7128792" cy="914400"/>
          </a:xfrm>
          <a:prstGeom prst="ellipse">
            <a:avLst/>
          </a:prstGeom>
          <a:solidFill>
            <a:schemeClr val="tx2">
              <a:lumMod val="50000"/>
              <a:lumOff val="50000"/>
            </a:schemeClr>
          </a:solidFill>
          <a:effectLst>
            <a:glow rad="279400">
              <a:srgbClr val="FFFF00"/>
            </a:glo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US" sz="5400" b="1" dirty="0" smtClean="0">
                <a:solidFill>
                  <a:schemeClr val="tx2">
                    <a:lumMod val="85000"/>
                    <a:lumOff val="15000"/>
                  </a:schemeClr>
                </a:solidFill>
              </a:rPr>
              <a:t>Section #</a:t>
            </a:r>
            <a:r>
              <a:rPr lang="en-US" sz="5400" b="1" dirty="0" smtClean="0">
                <a:solidFill>
                  <a:srgbClr val="00FF00"/>
                </a:solidFill>
              </a:rPr>
              <a:t>12.2</a:t>
            </a:r>
            <a:endParaRPr lang="en-CA" sz="5400" b="1" dirty="0">
              <a:solidFill>
                <a:srgbClr val="00FF00"/>
              </a:solidFill>
            </a:endParaRPr>
          </a:p>
        </p:txBody>
      </p:sp>
      <p:sp>
        <p:nvSpPr>
          <p:cNvPr id="17" name="Rounded Rectangle 16"/>
          <p:cNvSpPr/>
          <p:nvPr/>
        </p:nvSpPr>
        <p:spPr>
          <a:xfrm>
            <a:off x="5230316" y="1408621"/>
            <a:ext cx="6022648" cy="2993819"/>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scene3d>
              <a:camera prst="orthographicFront"/>
              <a:lightRig rig="soft" dir="t">
                <a:rot lat="0" lon="0" rev="10800000"/>
              </a:lightRig>
            </a:scene3d>
            <a:sp3d>
              <a:bevelT w="27940" h="12700"/>
              <a:contourClr>
                <a:srgbClr val="DDDDDD"/>
              </a:contourClr>
            </a:sp3d>
          </a:bodyPr>
          <a:lstStyle/>
          <a:p>
            <a:pPr algn="ctr"/>
            <a:r>
              <a:rPr lang="en-US" sz="3000" b="1" spc="150" dirty="0" smtClean="0">
                <a:ln w="11430"/>
                <a:solidFill>
                  <a:srgbClr val="F8F8F8"/>
                </a:solidFill>
                <a:effectLst>
                  <a:outerShdw blurRad="25400" algn="tl" rotWithShape="0">
                    <a:srgbClr val="000000">
                      <a:alpha val="43000"/>
                    </a:srgbClr>
                  </a:outerShdw>
                </a:effectLst>
                <a:latin typeface="Comic Sans MS" pitchFamily="66" charset="0"/>
              </a:rPr>
              <a:t>Why in the world would </a:t>
            </a:r>
            <a:r>
              <a:rPr lang="en-US" sz="3200" b="1" spc="150" dirty="0">
                <a:ln w="11430">
                  <a:solidFill>
                    <a:sysClr val="windowText" lastClr="000000"/>
                  </a:solidFill>
                </a:ln>
                <a:solidFill>
                  <a:srgbClr val="FF3300"/>
                </a:solidFill>
                <a:effectLst>
                  <a:glow rad="127000">
                    <a:srgbClr val="FFFF00"/>
                  </a:glow>
                  <a:outerShdw blurRad="25400" algn="tl" rotWithShape="0">
                    <a:srgbClr val="000000">
                      <a:alpha val="43000"/>
                    </a:srgbClr>
                  </a:outerShdw>
                </a:effectLst>
                <a:latin typeface="Comic Sans MS" pitchFamily="66" charset="0"/>
              </a:rPr>
              <a:t>Enoch</a:t>
            </a:r>
            <a:r>
              <a:rPr lang="en-US" sz="3000" b="1" spc="150" dirty="0" smtClean="0">
                <a:ln w="11430"/>
                <a:solidFill>
                  <a:srgbClr val="F8F8F8"/>
                </a:solidFill>
                <a:effectLst>
                  <a:outerShdw blurRad="25400" algn="tl" rotWithShape="0">
                    <a:srgbClr val="000000">
                      <a:alpha val="43000"/>
                    </a:srgbClr>
                  </a:outerShdw>
                </a:effectLst>
                <a:latin typeface="Comic Sans MS" pitchFamily="66" charset="0"/>
              </a:rPr>
              <a:t> elect to delay Wave Sheaf 1 full week after Covenant Calendar, placing their festival OUTSIDE </a:t>
            </a:r>
            <a:br>
              <a:rPr lang="en-US" sz="3000" b="1" spc="150" dirty="0" smtClean="0">
                <a:ln w="11430"/>
                <a:solidFill>
                  <a:srgbClr val="F8F8F8"/>
                </a:solidFill>
                <a:effectLst>
                  <a:outerShdw blurRad="25400" algn="tl" rotWithShape="0">
                    <a:srgbClr val="000000">
                      <a:alpha val="43000"/>
                    </a:srgbClr>
                  </a:outerShdw>
                </a:effectLst>
                <a:latin typeface="Comic Sans MS" pitchFamily="66" charset="0"/>
              </a:rPr>
            </a:br>
            <a:r>
              <a:rPr lang="en-US" sz="3000" b="1" spc="150" dirty="0" smtClean="0">
                <a:ln w="11430"/>
                <a:solidFill>
                  <a:srgbClr val="F8F8F8"/>
                </a:solidFill>
                <a:effectLst>
                  <a:outerShdw blurRad="25400" algn="tl" rotWithShape="0">
                    <a:srgbClr val="000000">
                      <a:alpha val="43000"/>
                    </a:srgbClr>
                  </a:outerShdw>
                </a:effectLst>
                <a:latin typeface="Comic Sans MS" pitchFamily="66" charset="0"/>
              </a:rPr>
              <a:t>the Passover Festival?</a:t>
            </a:r>
            <a:endParaRPr lang="en-US" sz="3000" b="1" spc="150" dirty="0">
              <a:ln w="11430"/>
              <a:solidFill>
                <a:srgbClr val="F8F8F8"/>
              </a:solidFill>
              <a:effectLst>
                <a:outerShdw blurRad="25400" algn="tl" rotWithShape="0">
                  <a:srgbClr val="000000">
                    <a:alpha val="43000"/>
                  </a:srgbClr>
                </a:outerShdw>
              </a:effectLst>
              <a:latin typeface="Comic Sans MS" pitchFamily="66" charset="0"/>
            </a:endParaRPr>
          </a:p>
        </p:txBody>
      </p:sp>
      <p:pic>
        <p:nvPicPr>
          <p:cNvPr id="20" name="Picture 9" descr="F:\Art on Desktop - 1\All white man clip art\3d white people\ques mark loose.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486900" y="1955656"/>
            <a:ext cx="1771650" cy="25908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Rae\Desktop\Just imagine clip art.png"/>
          <p:cNvPicPr>
            <a:picLocks noChangeAspect="1" noChangeArrowheads="1"/>
          </p:cNvPicPr>
          <p:nvPr/>
        </p:nvPicPr>
        <p:blipFill>
          <a:blip r:embed="rId6">
            <a:extLst>
              <a:ext uri="{BEBA8EAE-BF5A-486C-A8C5-ECC9F3942E4B}">
                <a14:imgProps xmlns:a14="http://schemas.microsoft.com/office/drawing/2010/main">
                  <a14:imgLayer r:embed="rId7">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4956881" y="4358288"/>
            <a:ext cx="4377891" cy="1751156"/>
          </a:xfrm>
          <a:prstGeom prst="rect">
            <a:avLst/>
          </a:prstGeom>
          <a:noFill/>
          <a:effectLst>
            <a:glow rad="127000">
              <a:srgbClr val="990033"/>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9362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circle(in)">
                                      <p:cBhvr>
                                        <p:cTn id="7" dur="2000"/>
                                        <p:tgtEl>
                                          <p:spTgt spid="2050"/>
                                        </p:tgtEl>
                                      </p:cBhvr>
                                    </p:animEffect>
                                  </p:childTnLst>
                                </p:cTn>
                              </p:par>
                            </p:childTnLst>
                          </p:cTn>
                        </p:par>
                        <p:par>
                          <p:cTn id="8" fill="hold">
                            <p:stCondLst>
                              <p:cond delay="2000"/>
                            </p:stCondLst>
                            <p:childTnLst>
                              <p:par>
                                <p:cTn id="9" presetID="22" presetClass="entr" presetSubtype="8" fill="hold" nodeType="afterEffect">
                                  <p:stCondLst>
                                    <p:cond delay="0"/>
                                  </p:stCondLst>
                                  <p:childTnLst>
                                    <p:set>
                                      <p:cBhvr>
                                        <p:cTn id="10" dur="1" fill="hold">
                                          <p:stCondLst>
                                            <p:cond delay="0"/>
                                          </p:stCondLst>
                                        </p:cTn>
                                        <p:tgtEl>
                                          <p:spTgt spid="21">
                                            <p:txEl>
                                              <p:pRg st="0" end="0"/>
                                            </p:txEl>
                                          </p:spTgt>
                                        </p:tgtEl>
                                        <p:attrNameLst>
                                          <p:attrName>style.visibility</p:attrName>
                                        </p:attrNameLst>
                                      </p:cBhvr>
                                      <p:to>
                                        <p:strVal val="visible"/>
                                      </p:to>
                                    </p:set>
                                    <p:animEffect transition="in" filter="wipe(left)">
                                      <p:cBhvr>
                                        <p:cTn id="11" dur="1500"/>
                                        <p:tgtEl>
                                          <p:spTgt spid="21">
                                            <p:txEl>
                                              <p:pRg st="0" end="0"/>
                                            </p:txEl>
                                          </p:spTgt>
                                        </p:tgtEl>
                                      </p:cBhvr>
                                    </p:animEffect>
                                  </p:childTnLst>
                                </p:cTn>
                              </p:par>
                            </p:childTnLst>
                          </p:cTn>
                        </p:par>
                        <p:par>
                          <p:cTn id="12" fill="hold">
                            <p:stCondLst>
                              <p:cond delay="3500"/>
                            </p:stCondLst>
                            <p:childTnLst>
                              <p:par>
                                <p:cTn id="13" presetID="16" presetClass="entr" presetSubtype="21" fill="hold" nodeType="afterEffect">
                                  <p:stCondLst>
                                    <p:cond delay="50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1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12" name="Slide Number Placeholder 3"/>
          <p:cNvSpPr txBox="1">
            <a:spLocks/>
          </p:cNvSpPr>
          <p:nvPr/>
        </p:nvSpPr>
        <p:spPr>
          <a:xfrm>
            <a:off x="11648657" y="6470212"/>
            <a:ext cx="477789"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2">
                    <a:lumMod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1FEFA0A-2F20-4B60-98C6-5FFDA469AA1C}" type="slidenum">
              <a:rPr lang="en-US" smtClean="0">
                <a:solidFill>
                  <a:schemeClr val="tx2"/>
                </a:solidFill>
              </a:rPr>
              <a:pPr/>
              <a:t>34</a:t>
            </a:fld>
            <a:endParaRPr lang="en-US" dirty="0">
              <a:solidFill>
                <a:schemeClr val="tx2"/>
              </a:solidFill>
            </a:endParaRPr>
          </a:p>
        </p:txBody>
      </p:sp>
      <p:sp>
        <p:nvSpPr>
          <p:cNvPr id="13" name="Rectangle 12"/>
          <p:cNvSpPr/>
          <p:nvPr/>
        </p:nvSpPr>
        <p:spPr>
          <a:xfrm>
            <a:off x="4816382" y="1884937"/>
            <a:ext cx="7128792" cy="3539430"/>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sz="3200" b="1" u="sng" dirty="0" smtClean="0">
                <a:ln w="1905">
                  <a:solidFill>
                    <a:srgbClr val="990033"/>
                  </a:solidFill>
                </a:ln>
                <a:solidFill>
                  <a:schemeClr val="bg2">
                    <a:lumMod val="25000"/>
                  </a:schemeClr>
                </a:solidFill>
                <a:effectLst>
                  <a:innerShdw blurRad="69850" dist="43180" dir="5400000">
                    <a:srgbClr val="000000">
                      <a:alpha val="65000"/>
                    </a:srgbClr>
                  </a:innerShdw>
                </a:effectLst>
                <a:latin typeface="Comic Sans MS" pitchFamily="66" charset="0"/>
              </a:rPr>
              <a:t>Some sa</a:t>
            </a:r>
            <a:r>
              <a:rPr lang="en-US" sz="3200" b="1" dirty="0" smtClean="0">
                <a:ln w="1905">
                  <a:solidFill>
                    <a:srgbClr val="990033"/>
                  </a:solidFill>
                </a:ln>
                <a:solidFill>
                  <a:schemeClr val="bg2">
                    <a:lumMod val="25000"/>
                  </a:schemeClr>
                </a:solidFill>
                <a:effectLst>
                  <a:innerShdw blurRad="69850" dist="43180" dir="5400000">
                    <a:srgbClr val="000000">
                      <a:alpha val="65000"/>
                    </a:srgbClr>
                  </a:innerShdw>
                </a:effectLst>
                <a:latin typeface="Comic Sans MS" pitchFamily="66" charset="0"/>
              </a:rPr>
              <a:t>y:  </a:t>
            </a:r>
            <a:r>
              <a:rPr lang="en-US" sz="3200" b="1" spc="150" dirty="0" smtClean="0">
                <a:ln w="11430">
                  <a:solidFill>
                    <a:sysClr val="windowText" lastClr="000000"/>
                  </a:solidFill>
                </a:ln>
                <a:solidFill>
                  <a:srgbClr val="FF3300"/>
                </a:solidFill>
                <a:effectLst>
                  <a:glow rad="127000">
                    <a:srgbClr val="FFFF00"/>
                  </a:glow>
                  <a:outerShdw blurRad="25400" algn="tl" rotWithShape="0">
                    <a:srgbClr val="000000">
                      <a:alpha val="43000"/>
                    </a:srgbClr>
                  </a:outerShdw>
                </a:effectLst>
                <a:latin typeface="Comic Sans MS" pitchFamily="66" charset="0"/>
              </a:rPr>
              <a:t>Enoch </a:t>
            </a:r>
            <a:r>
              <a:rPr lang="en-US" sz="3200" b="1" dirty="0" smtClean="0">
                <a:ln w="1905">
                  <a:solidFill>
                    <a:srgbClr val="990033"/>
                  </a:solidFill>
                </a:ln>
                <a:solidFill>
                  <a:schemeClr val="bg2">
                    <a:lumMod val="25000"/>
                  </a:schemeClr>
                </a:solidFill>
                <a:effectLst>
                  <a:innerShdw blurRad="69850" dist="43180" dir="5400000">
                    <a:srgbClr val="000000">
                      <a:alpha val="65000"/>
                    </a:srgbClr>
                  </a:innerShdw>
                </a:effectLst>
                <a:latin typeface="Comic Sans MS" pitchFamily="66" charset="0"/>
              </a:rPr>
              <a:t>claims “</a:t>
            </a:r>
            <a:r>
              <a:rPr lang="en-US" sz="3200" b="1" dirty="0" smtClean="0">
                <a:ln w="1905">
                  <a:solidFill>
                    <a:srgbClr val="0070C0"/>
                  </a:solidFill>
                </a:ln>
                <a:solidFill>
                  <a:srgbClr val="0070C0"/>
                </a:solidFill>
                <a:effectLst>
                  <a:innerShdw blurRad="69850" dist="43180" dir="5400000">
                    <a:srgbClr val="000000">
                      <a:alpha val="65000"/>
                    </a:srgbClr>
                  </a:innerShdw>
                </a:effectLst>
                <a:latin typeface="Comic Sans MS" pitchFamily="66" charset="0"/>
              </a:rPr>
              <a:t>Yahusha</a:t>
            </a:r>
            <a:r>
              <a:rPr lang="en-US" sz="3200" b="1" dirty="0" smtClean="0">
                <a:ln w="1905">
                  <a:solidFill>
                    <a:srgbClr val="990033"/>
                  </a:solidFill>
                </a:ln>
                <a:solidFill>
                  <a:schemeClr val="bg2">
                    <a:lumMod val="25000"/>
                  </a:schemeClr>
                </a:solidFill>
                <a:effectLst>
                  <a:innerShdw blurRad="69850" dist="43180" dir="5400000">
                    <a:srgbClr val="000000">
                      <a:alpha val="65000"/>
                    </a:srgbClr>
                  </a:innerShdw>
                </a:effectLst>
                <a:latin typeface="Comic Sans MS" pitchFamily="66" charset="0"/>
              </a:rPr>
              <a:t> was </a:t>
            </a:r>
            <a:r>
              <a:rPr lang="en-US" sz="3200" b="1" dirty="0" smtClean="0">
                <a:ln w="1905">
                  <a:solidFill>
                    <a:srgbClr val="0000FF"/>
                  </a:solidFill>
                </a:ln>
                <a:solidFill>
                  <a:schemeClr val="bg2">
                    <a:lumMod val="25000"/>
                  </a:schemeClr>
                </a:solidFill>
                <a:effectLst>
                  <a:glow rad="127000">
                    <a:srgbClr val="00FFFF"/>
                  </a:glow>
                  <a:innerShdw blurRad="69850" dist="43180" dir="5400000">
                    <a:srgbClr val="000000">
                      <a:alpha val="65000"/>
                    </a:srgbClr>
                  </a:innerShdw>
                </a:effectLst>
                <a:latin typeface="Comic Sans MS" pitchFamily="66" charset="0"/>
              </a:rPr>
              <a:t>rendered</a:t>
            </a:r>
            <a:r>
              <a:rPr lang="en-US" sz="3200" b="1" dirty="0" smtClean="0">
                <a:ln w="1905">
                  <a:solidFill>
                    <a:srgbClr val="0000FF"/>
                  </a:solidFill>
                </a:ln>
                <a:solidFill>
                  <a:schemeClr val="bg2">
                    <a:lumMod val="25000"/>
                  </a:schemeClr>
                </a:solidFill>
                <a:effectLst>
                  <a:innerShdw blurRad="69850" dist="43180" dir="5400000">
                    <a:srgbClr val="000000">
                      <a:alpha val="65000"/>
                    </a:srgbClr>
                  </a:innerShdw>
                </a:effectLst>
                <a:latin typeface="Comic Sans MS" pitchFamily="66" charset="0"/>
              </a:rPr>
              <a:t> </a:t>
            </a:r>
            <a:r>
              <a:rPr lang="en-US" sz="3200" b="1" dirty="0" smtClean="0">
                <a:ln w="1905">
                  <a:solidFill>
                    <a:srgbClr val="990033"/>
                  </a:solidFill>
                </a:ln>
                <a:solidFill>
                  <a:srgbClr val="990033"/>
                </a:solidFill>
                <a:effectLst>
                  <a:innerShdw blurRad="69850" dist="43180" dir="5400000">
                    <a:srgbClr val="000000">
                      <a:alpha val="65000"/>
                    </a:srgbClr>
                  </a:innerShdw>
                </a:effectLst>
                <a:latin typeface="Comic Sans MS" pitchFamily="66" charset="0"/>
              </a:rPr>
              <a:t>unclean</a:t>
            </a:r>
            <a:r>
              <a:rPr lang="en-US" sz="3200" b="1" dirty="0" smtClean="0">
                <a:ln w="1905">
                  <a:solidFill>
                    <a:srgbClr val="990033"/>
                  </a:solidFill>
                </a:ln>
                <a:solidFill>
                  <a:schemeClr val="bg2">
                    <a:lumMod val="25000"/>
                  </a:schemeClr>
                </a:solidFill>
                <a:effectLst>
                  <a:innerShdw blurRad="69850" dist="43180" dir="5400000">
                    <a:srgbClr val="000000">
                      <a:alpha val="65000"/>
                    </a:srgbClr>
                  </a:innerShdw>
                </a:effectLst>
                <a:latin typeface="Comic Sans MS" pitchFamily="66" charset="0"/>
              </a:rPr>
              <a:t> from touching, or </a:t>
            </a:r>
            <a:r>
              <a:rPr lang="en-US" sz="2800" b="1" dirty="0" smtClean="0">
                <a:ln w="1905">
                  <a:solidFill>
                    <a:srgbClr val="0000FF"/>
                  </a:solidFill>
                </a:ln>
                <a:solidFill>
                  <a:schemeClr val="bg2">
                    <a:lumMod val="25000"/>
                  </a:schemeClr>
                </a:solidFill>
                <a:effectLst>
                  <a:innerShdw blurRad="69850" dist="43180" dir="5400000">
                    <a:srgbClr val="000000">
                      <a:alpha val="65000"/>
                    </a:srgbClr>
                  </a:innerShdw>
                </a:effectLst>
                <a:latin typeface="Comic Sans MS" pitchFamily="66" charset="0"/>
              </a:rPr>
              <a:t>BEING,</a:t>
            </a:r>
            <a:r>
              <a:rPr lang="en-US" sz="3200" b="1" dirty="0" smtClean="0">
                <a:ln w="1905">
                  <a:solidFill>
                    <a:srgbClr val="0000FF"/>
                  </a:solidFill>
                </a:ln>
                <a:solidFill>
                  <a:schemeClr val="bg2">
                    <a:lumMod val="25000"/>
                  </a:schemeClr>
                </a:solidFill>
                <a:effectLst>
                  <a:innerShdw blurRad="69850" dist="43180" dir="5400000">
                    <a:srgbClr val="000000">
                      <a:alpha val="65000"/>
                    </a:srgbClr>
                  </a:innerShdw>
                </a:effectLst>
                <a:latin typeface="Comic Sans MS" pitchFamily="66" charset="0"/>
              </a:rPr>
              <a:t> </a:t>
            </a:r>
            <a:r>
              <a:rPr lang="en-US" sz="3200" b="1" dirty="0" smtClean="0">
                <a:ln w="1905">
                  <a:solidFill>
                    <a:srgbClr val="990033"/>
                  </a:solidFill>
                </a:ln>
                <a:solidFill>
                  <a:schemeClr val="bg2">
                    <a:lumMod val="25000"/>
                  </a:schemeClr>
                </a:solidFill>
                <a:effectLst>
                  <a:innerShdw blurRad="69850" dist="43180" dir="5400000">
                    <a:srgbClr val="000000">
                      <a:alpha val="65000"/>
                    </a:srgbClr>
                  </a:innerShdw>
                </a:effectLst>
                <a:latin typeface="Comic Sans MS" pitchFamily="66" charset="0"/>
              </a:rPr>
              <a:t>a dead body.”  Therefore </a:t>
            </a:r>
            <a:r>
              <a:rPr lang="en-US" sz="3200" b="1" dirty="0" smtClean="0">
                <a:ln w="1905">
                  <a:solidFill>
                    <a:srgbClr val="0070C0"/>
                  </a:solidFill>
                </a:ln>
                <a:solidFill>
                  <a:srgbClr val="0070C0"/>
                </a:solidFill>
                <a:effectLst>
                  <a:innerShdw blurRad="69850" dist="43180" dir="5400000">
                    <a:srgbClr val="000000">
                      <a:alpha val="65000"/>
                    </a:srgbClr>
                  </a:innerShdw>
                </a:effectLst>
                <a:latin typeface="Comic Sans MS" pitchFamily="66" charset="0"/>
              </a:rPr>
              <a:t>He</a:t>
            </a:r>
            <a:r>
              <a:rPr lang="en-US" sz="3200" b="1" dirty="0" smtClean="0">
                <a:ln w="1905">
                  <a:solidFill>
                    <a:srgbClr val="990033"/>
                  </a:solidFill>
                </a:ln>
                <a:solidFill>
                  <a:schemeClr val="bg2">
                    <a:lumMod val="25000"/>
                  </a:schemeClr>
                </a:solidFill>
                <a:effectLst>
                  <a:innerShdw blurRad="69850" dist="43180" dir="5400000">
                    <a:srgbClr val="000000">
                      <a:alpha val="65000"/>
                    </a:srgbClr>
                  </a:innerShdw>
                </a:effectLst>
                <a:latin typeface="Comic Sans MS" pitchFamily="66" charset="0"/>
              </a:rPr>
              <a:t> had to wait 7 extra days to be cleansed before being able to present </a:t>
            </a:r>
            <a:r>
              <a:rPr lang="en-US" sz="3200" b="1" dirty="0" smtClean="0">
                <a:ln w="1905">
                  <a:solidFill>
                    <a:srgbClr val="0070C0"/>
                  </a:solidFill>
                </a:ln>
                <a:solidFill>
                  <a:srgbClr val="0070C0"/>
                </a:solidFill>
                <a:effectLst>
                  <a:innerShdw blurRad="69850" dist="43180" dir="5400000">
                    <a:srgbClr val="000000">
                      <a:alpha val="65000"/>
                    </a:srgbClr>
                  </a:innerShdw>
                </a:effectLst>
                <a:latin typeface="Comic Sans MS" pitchFamily="66" charset="0"/>
              </a:rPr>
              <a:t>Himself</a:t>
            </a:r>
            <a:r>
              <a:rPr lang="en-US" sz="3200" b="1" dirty="0" smtClean="0">
                <a:ln w="1905">
                  <a:solidFill>
                    <a:srgbClr val="990033"/>
                  </a:solidFill>
                </a:ln>
                <a:solidFill>
                  <a:schemeClr val="bg2">
                    <a:lumMod val="25000"/>
                  </a:schemeClr>
                </a:solidFill>
                <a:effectLst>
                  <a:innerShdw blurRad="69850" dist="43180" dir="5400000">
                    <a:srgbClr val="000000">
                      <a:alpha val="65000"/>
                    </a:srgbClr>
                  </a:innerShdw>
                </a:effectLst>
                <a:latin typeface="Comic Sans MS" pitchFamily="66" charset="0"/>
              </a:rPr>
              <a:t> as the </a:t>
            </a:r>
            <a:br>
              <a:rPr lang="en-US" sz="3200" b="1" dirty="0" smtClean="0">
                <a:ln w="1905">
                  <a:solidFill>
                    <a:srgbClr val="990033"/>
                  </a:solidFill>
                </a:ln>
                <a:solidFill>
                  <a:schemeClr val="bg2">
                    <a:lumMod val="25000"/>
                  </a:schemeClr>
                </a:solidFill>
                <a:effectLst>
                  <a:innerShdw blurRad="69850" dist="43180" dir="5400000">
                    <a:srgbClr val="000000">
                      <a:alpha val="65000"/>
                    </a:srgbClr>
                  </a:innerShdw>
                </a:effectLst>
                <a:latin typeface="Comic Sans MS" pitchFamily="66" charset="0"/>
              </a:rPr>
            </a:br>
            <a:r>
              <a:rPr lang="en-US" sz="3200" b="1" dirty="0" smtClean="0">
                <a:ln w="1905">
                  <a:solidFill>
                    <a:srgbClr val="990033"/>
                  </a:solidFill>
                </a:ln>
                <a:solidFill>
                  <a:schemeClr val="bg2">
                    <a:lumMod val="25000"/>
                  </a:schemeClr>
                </a:solidFill>
                <a:effectLst>
                  <a:innerShdw blurRad="69850" dist="43180" dir="5400000">
                    <a:srgbClr val="000000">
                      <a:alpha val="65000"/>
                    </a:srgbClr>
                  </a:innerShdw>
                </a:effectLst>
                <a:latin typeface="Comic Sans MS" pitchFamily="66" charset="0"/>
              </a:rPr>
              <a:t>Wave Sheaf – 			     </a:t>
            </a:r>
            <a:endParaRPr lang="en-US" sz="2800" b="1" dirty="0">
              <a:ln w="1905">
                <a:solidFill>
                  <a:srgbClr val="990033"/>
                </a:solidFill>
              </a:ln>
              <a:solidFill>
                <a:schemeClr val="bg2">
                  <a:lumMod val="25000"/>
                </a:schemeClr>
              </a:solidFill>
              <a:effectLst>
                <a:innerShdw blurRad="69850" dist="43180" dir="5400000">
                  <a:srgbClr val="000000">
                    <a:alpha val="65000"/>
                  </a:srgbClr>
                </a:innerShdw>
              </a:effectLst>
              <a:latin typeface="Comic Sans MS" pitchFamily="66" charset="0"/>
            </a:endParaRPr>
          </a:p>
        </p:txBody>
      </p:sp>
      <p:pic>
        <p:nvPicPr>
          <p:cNvPr id="14" name="Picture 2" descr="C:\Users\Rae\Desktop\Art to file\white man red ques mark clear.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727" t="14858"/>
          <a:stretch/>
        </p:blipFill>
        <p:spPr bwMode="auto">
          <a:xfrm rot="20812264" flipH="1">
            <a:off x="234034" y="260648"/>
            <a:ext cx="2115961" cy="201108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5" name="Table 14"/>
          <p:cNvGraphicFramePr>
            <a:graphicFrameLocks noGrp="1"/>
          </p:cNvGraphicFramePr>
          <p:nvPr>
            <p:extLst>
              <p:ext uri="{D42A27DB-BD31-4B8C-83A1-F6EECF244321}">
                <p14:modId xmlns:p14="http://schemas.microsoft.com/office/powerpoint/2010/main" val="4271541131"/>
              </p:ext>
            </p:extLst>
          </p:nvPr>
        </p:nvGraphicFramePr>
        <p:xfrm>
          <a:off x="651620" y="3978017"/>
          <a:ext cx="3728844" cy="2194560"/>
        </p:xfrm>
        <a:graphic>
          <a:graphicData uri="http://schemas.openxmlformats.org/drawingml/2006/table">
            <a:tbl>
              <a:tblPr firstRow="1" bandRow="1">
                <a:tableStyleId>{69C7853C-536D-4A76-A0AE-DD22124D55A5}</a:tableStyleId>
              </a:tblPr>
              <a:tblGrid>
                <a:gridCol w="532692"/>
                <a:gridCol w="538427"/>
                <a:gridCol w="526957"/>
                <a:gridCol w="532692"/>
                <a:gridCol w="532692"/>
                <a:gridCol w="532692"/>
                <a:gridCol w="532692"/>
              </a:tblGrid>
              <a:tr h="330811">
                <a:tc>
                  <a:txBody>
                    <a:bodyPr/>
                    <a:lstStyle/>
                    <a:p>
                      <a:pPr algn="ctr"/>
                      <a:r>
                        <a:rPr lang="en-US" b="1" dirty="0" smtClean="0"/>
                        <a:t>1</a:t>
                      </a:r>
                      <a:r>
                        <a:rPr lang="en-US" b="1" baseline="30000" dirty="0" smtClean="0"/>
                        <a:t>st</a:t>
                      </a:r>
                      <a:r>
                        <a:rPr lang="en-US" b="1" dirty="0" smtClean="0"/>
                        <a:t> </a:t>
                      </a:r>
                      <a:endParaRPr lang="en-US" b="1" dirty="0"/>
                    </a:p>
                  </a:txBody>
                  <a:tcPr/>
                </a:tc>
                <a:tc>
                  <a:txBody>
                    <a:bodyPr/>
                    <a:lstStyle/>
                    <a:p>
                      <a:pPr algn="ctr"/>
                      <a:r>
                        <a:rPr lang="en-US" b="1" dirty="0" smtClean="0"/>
                        <a:t>2</a:t>
                      </a:r>
                      <a:r>
                        <a:rPr lang="en-US" b="1" baseline="30000" dirty="0" smtClean="0"/>
                        <a:t>nd</a:t>
                      </a:r>
                      <a:r>
                        <a:rPr lang="en-US" b="1" dirty="0" smtClean="0"/>
                        <a:t> </a:t>
                      </a:r>
                      <a:endParaRPr lang="en-US" b="1" dirty="0"/>
                    </a:p>
                  </a:txBody>
                  <a:tcPr/>
                </a:tc>
                <a:tc>
                  <a:txBody>
                    <a:bodyPr/>
                    <a:lstStyle/>
                    <a:p>
                      <a:pPr algn="ctr"/>
                      <a:r>
                        <a:rPr lang="en-US" b="1" dirty="0" smtClean="0"/>
                        <a:t>3</a:t>
                      </a:r>
                      <a:r>
                        <a:rPr lang="en-US" b="1" baseline="30000" dirty="0" smtClean="0"/>
                        <a:t>rd</a:t>
                      </a:r>
                      <a:r>
                        <a:rPr lang="en-US" b="1" dirty="0" smtClean="0"/>
                        <a:t> </a:t>
                      </a:r>
                      <a:endParaRPr lang="en-US" b="1" dirty="0"/>
                    </a:p>
                  </a:txBody>
                  <a:tcPr/>
                </a:tc>
                <a:tc>
                  <a:txBody>
                    <a:bodyPr/>
                    <a:lstStyle/>
                    <a:p>
                      <a:pPr algn="ctr"/>
                      <a:r>
                        <a:rPr lang="en-US" b="1" dirty="0" smtClean="0"/>
                        <a:t>4</a:t>
                      </a:r>
                      <a:r>
                        <a:rPr lang="en-US" b="1" baseline="30000" dirty="0" smtClean="0"/>
                        <a:t>th</a:t>
                      </a:r>
                      <a:r>
                        <a:rPr lang="en-US" b="1" dirty="0" smtClean="0"/>
                        <a:t> </a:t>
                      </a:r>
                      <a:endParaRPr lang="en-US" b="1" dirty="0"/>
                    </a:p>
                  </a:txBody>
                  <a:tcPr/>
                </a:tc>
                <a:tc>
                  <a:txBody>
                    <a:bodyPr/>
                    <a:lstStyle/>
                    <a:p>
                      <a:pPr algn="ctr"/>
                      <a:r>
                        <a:rPr lang="en-US" b="1" dirty="0" smtClean="0"/>
                        <a:t>5</a:t>
                      </a:r>
                      <a:r>
                        <a:rPr lang="en-US" b="1" baseline="30000" dirty="0" smtClean="0"/>
                        <a:t>th</a:t>
                      </a:r>
                      <a:r>
                        <a:rPr lang="en-US" b="1" dirty="0" smtClean="0"/>
                        <a:t> </a:t>
                      </a:r>
                      <a:endParaRPr lang="en-US" b="1" dirty="0"/>
                    </a:p>
                  </a:txBody>
                  <a:tcPr/>
                </a:tc>
                <a:tc>
                  <a:txBody>
                    <a:bodyPr/>
                    <a:lstStyle/>
                    <a:p>
                      <a:pPr algn="ctr"/>
                      <a:r>
                        <a:rPr lang="en-US" b="1" dirty="0" smtClean="0"/>
                        <a:t>6</a:t>
                      </a:r>
                      <a:r>
                        <a:rPr lang="en-US" b="1" baseline="30000" dirty="0" smtClean="0"/>
                        <a:t>th</a:t>
                      </a:r>
                      <a:r>
                        <a:rPr lang="en-US" b="1" dirty="0" smtClean="0"/>
                        <a:t> </a:t>
                      </a:r>
                      <a:endParaRPr lang="en-US" b="1" dirty="0"/>
                    </a:p>
                  </a:txBody>
                  <a:tcPr/>
                </a:tc>
                <a:tc>
                  <a:txBody>
                    <a:bodyPr/>
                    <a:lstStyle/>
                    <a:p>
                      <a:pPr algn="ctr"/>
                      <a:r>
                        <a:rPr lang="en-US" b="1" dirty="0" smtClean="0"/>
                        <a:t>7</a:t>
                      </a:r>
                      <a:r>
                        <a:rPr lang="en-US" b="1" baseline="30000" dirty="0" smtClean="0"/>
                        <a:t>th</a:t>
                      </a:r>
                      <a:r>
                        <a:rPr lang="en-US" b="1" dirty="0" smtClean="0"/>
                        <a:t> </a:t>
                      </a:r>
                      <a:endParaRPr lang="en-US" b="1" dirty="0"/>
                    </a:p>
                  </a:txBody>
                  <a:tcPr/>
                </a:tc>
              </a:tr>
              <a:tr h="330811">
                <a:tc>
                  <a:txBody>
                    <a:bodyPr/>
                    <a:lstStyle/>
                    <a:p>
                      <a:endParaRPr lang="en-US" dirty="0"/>
                    </a:p>
                  </a:txBody>
                  <a:tcPr>
                    <a:solidFill>
                      <a:schemeClr val="bg1"/>
                    </a:solidFill>
                  </a:tcPr>
                </a:tc>
                <a:tc>
                  <a:txBody>
                    <a:bodyPr/>
                    <a:lstStyle/>
                    <a:p>
                      <a:endParaRPr lang="en-US" dirty="0"/>
                    </a:p>
                  </a:txBody>
                  <a:tcPr>
                    <a:solidFill>
                      <a:schemeClr val="bg1"/>
                    </a:solidFill>
                  </a:tcPr>
                </a:tc>
                <a:tc>
                  <a:txBody>
                    <a:bodyPr/>
                    <a:lstStyle/>
                    <a:p>
                      <a:endParaRPr lang="en-US" dirty="0"/>
                    </a:p>
                  </a:txBody>
                  <a:tcPr>
                    <a:solidFill>
                      <a:schemeClr val="bg1"/>
                    </a:solidFill>
                  </a:tcPr>
                </a:tc>
                <a:tc>
                  <a:txBody>
                    <a:bodyPr/>
                    <a:lstStyle/>
                    <a:p>
                      <a:r>
                        <a:rPr lang="en-US" dirty="0" smtClean="0"/>
                        <a:t>1</a:t>
                      </a:r>
                      <a:endParaRPr lang="en-US" dirty="0"/>
                    </a:p>
                  </a:txBody>
                  <a:tcPr>
                    <a:solidFill>
                      <a:schemeClr val="bg1"/>
                    </a:solidFill>
                  </a:tcPr>
                </a:tc>
                <a:tc>
                  <a:txBody>
                    <a:bodyPr/>
                    <a:lstStyle/>
                    <a:p>
                      <a:r>
                        <a:rPr lang="en-US" b="1" dirty="0" smtClean="0"/>
                        <a:t>2</a:t>
                      </a:r>
                      <a:endParaRPr lang="en-US" b="1" dirty="0"/>
                    </a:p>
                  </a:txBody>
                  <a:tcPr>
                    <a:solidFill>
                      <a:schemeClr val="bg1"/>
                    </a:solidFill>
                  </a:tcPr>
                </a:tc>
                <a:tc>
                  <a:txBody>
                    <a:bodyPr/>
                    <a:lstStyle/>
                    <a:p>
                      <a:r>
                        <a:rPr lang="en-US" b="1" dirty="0" smtClean="0"/>
                        <a:t>3</a:t>
                      </a:r>
                      <a:endParaRPr lang="en-US" b="1" dirty="0"/>
                    </a:p>
                  </a:txBody>
                  <a:tcPr>
                    <a:solidFill>
                      <a:schemeClr val="bg1"/>
                    </a:solidFill>
                  </a:tcPr>
                </a:tc>
                <a:tc>
                  <a:txBody>
                    <a:bodyPr/>
                    <a:lstStyle/>
                    <a:p>
                      <a:r>
                        <a:rPr lang="en-US" b="1" dirty="0" smtClean="0"/>
                        <a:t>4</a:t>
                      </a:r>
                      <a:endParaRPr lang="en-US" b="1" dirty="0"/>
                    </a:p>
                  </a:txBody>
                  <a:tcPr>
                    <a:solidFill>
                      <a:schemeClr val="accent1">
                        <a:lumMod val="40000"/>
                        <a:lumOff val="60000"/>
                      </a:schemeClr>
                    </a:solidFill>
                  </a:tcPr>
                </a:tc>
              </a:tr>
              <a:tr h="33081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5</a:t>
                      </a:r>
                    </a:p>
                  </a:txBody>
                  <a:tcPr>
                    <a:solidFill>
                      <a:schemeClr val="bg1"/>
                    </a:solidFill>
                  </a:tcPr>
                </a:tc>
                <a:tc>
                  <a:txBody>
                    <a:bodyPr/>
                    <a:lstStyle/>
                    <a:p>
                      <a:r>
                        <a:rPr lang="en-US" b="1" dirty="0" smtClean="0"/>
                        <a:t>6</a:t>
                      </a:r>
                      <a:endParaRPr lang="en-US" b="1" dirty="0"/>
                    </a:p>
                  </a:txBody>
                  <a:tcPr>
                    <a:solidFill>
                      <a:schemeClr val="bg1"/>
                    </a:solidFill>
                  </a:tcPr>
                </a:tc>
                <a:tc>
                  <a:txBody>
                    <a:bodyPr/>
                    <a:lstStyle/>
                    <a:p>
                      <a:r>
                        <a:rPr lang="en-US" b="1" dirty="0" smtClean="0"/>
                        <a:t>7</a:t>
                      </a:r>
                      <a:endParaRPr lang="en-US" b="1" dirty="0"/>
                    </a:p>
                  </a:txBody>
                  <a:tcPr>
                    <a:solidFill>
                      <a:schemeClr val="bg1"/>
                    </a:solidFill>
                  </a:tcPr>
                </a:tc>
                <a:tc>
                  <a:txBody>
                    <a:bodyPr/>
                    <a:lstStyle/>
                    <a:p>
                      <a:r>
                        <a:rPr lang="en-US" b="1" dirty="0" smtClean="0"/>
                        <a:t>8</a:t>
                      </a:r>
                      <a:endParaRPr lang="en-US" b="1" dirty="0"/>
                    </a:p>
                  </a:txBody>
                  <a:tcPr>
                    <a:solidFill>
                      <a:schemeClr val="bg1"/>
                    </a:solidFill>
                  </a:tcPr>
                </a:tc>
                <a:tc>
                  <a:txBody>
                    <a:bodyPr/>
                    <a:lstStyle/>
                    <a:p>
                      <a:r>
                        <a:rPr lang="en-US" b="1" dirty="0" smtClean="0"/>
                        <a:t>9</a:t>
                      </a:r>
                      <a:endParaRPr lang="en-US" b="1" dirty="0"/>
                    </a:p>
                  </a:txBody>
                  <a:tcPr>
                    <a:solidFill>
                      <a:schemeClr val="bg1"/>
                    </a:solidFill>
                  </a:tcPr>
                </a:tc>
                <a:tc>
                  <a:txBody>
                    <a:bodyPr/>
                    <a:lstStyle/>
                    <a:p>
                      <a:r>
                        <a:rPr lang="en-US" b="1" dirty="0" smtClean="0"/>
                        <a:t>10</a:t>
                      </a:r>
                      <a:endParaRPr lang="en-US" b="1" dirty="0"/>
                    </a:p>
                  </a:txBody>
                  <a:tcPr>
                    <a:solidFill>
                      <a:schemeClr val="bg1"/>
                    </a:solidFill>
                  </a:tcPr>
                </a:tc>
                <a:tc>
                  <a:txBody>
                    <a:bodyPr/>
                    <a:lstStyle/>
                    <a:p>
                      <a:r>
                        <a:rPr lang="en-US" b="1" dirty="0" smtClean="0"/>
                        <a:t>11</a:t>
                      </a:r>
                      <a:endParaRPr lang="en-US" b="1" dirty="0"/>
                    </a:p>
                  </a:txBody>
                  <a:tcPr>
                    <a:solidFill>
                      <a:schemeClr val="accent1">
                        <a:lumMod val="40000"/>
                        <a:lumOff val="60000"/>
                      </a:schemeClr>
                    </a:solidFill>
                  </a:tcPr>
                </a:tc>
              </a:tr>
              <a:tr h="330811">
                <a:tc>
                  <a:txBody>
                    <a:bodyPr/>
                    <a:lstStyle/>
                    <a:p>
                      <a:r>
                        <a:rPr lang="en-US" b="1" dirty="0" smtClean="0"/>
                        <a:t>12</a:t>
                      </a:r>
                      <a:endParaRPr lang="en-US" b="1" dirty="0"/>
                    </a:p>
                  </a:txBody>
                  <a:tcPr>
                    <a:solidFill>
                      <a:schemeClr val="bg1"/>
                    </a:solidFill>
                  </a:tcPr>
                </a:tc>
                <a:tc>
                  <a:txBody>
                    <a:bodyPr/>
                    <a:lstStyle/>
                    <a:p>
                      <a:r>
                        <a:rPr lang="en-US" b="1" dirty="0" smtClean="0"/>
                        <a:t>13</a:t>
                      </a:r>
                      <a:endParaRPr lang="en-US" b="1" dirty="0"/>
                    </a:p>
                  </a:txBody>
                  <a:tcPr>
                    <a:solidFill>
                      <a:schemeClr val="bg1"/>
                    </a:solidFill>
                  </a:tcPr>
                </a:tc>
                <a:tc>
                  <a:txBody>
                    <a:bodyPr/>
                    <a:lstStyle/>
                    <a:p>
                      <a:r>
                        <a:rPr lang="en-US" b="1" dirty="0" smtClean="0">
                          <a:solidFill>
                            <a:schemeClr val="bg1"/>
                          </a:solidFill>
                        </a:rPr>
                        <a:t>14</a:t>
                      </a:r>
                      <a:endParaRPr lang="en-US" b="1" dirty="0">
                        <a:solidFill>
                          <a:schemeClr val="bg1"/>
                        </a:solidFill>
                      </a:endParaRPr>
                    </a:p>
                  </a:txBody>
                  <a:tcPr>
                    <a:cell3D prstMaterial="dkEdge">
                      <a:bevel/>
                      <a:lightRig rig="flood" dir="t"/>
                    </a:cell3D>
                    <a:solidFill>
                      <a:srgbClr val="FF00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15</a:t>
                      </a:r>
                      <a:endParaRPr lang="en-US" b="1" dirty="0">
                        <a:solidFill>
                          <a:schemeClr val="bg1"/>
                        </a:solidFill>
                      </a:endParaRPr>
                    </a:p>
                  </a:txBody>
                  <a:tcPr>
                    <a:solidFill>
                      <a:srgbClr val="CCFF99"/>
                    </a:solidFill>
                  </a:tcPr>
                </a:tc>
                <a:tc>
                  <a:txBody>
                    <a:bodyPr/>
                    <a:lstStyle/>
                    <a:p>
                      <a:r>
                        <a:rPr lang="en-US" b="1" dirty="0" smtClean="0"/>
                        <a:t>16</a:t>
                      </a:r>
                      <a:endParaRPr lang="en-US" b="1" dirty="0"/>
                    </a:p>
                  </a:txBody>
                  <a:tcPr>
                    <a:solidFill>
                      <a:srgbClr val="CCFF99"/>
                    </a:solidFill>
                  </a:tcPr>
                </a:tc>
                <a:tc>
                  <a:txBody>
                    <a:bodyPr/>
                    <a:lstStyle/>
                    <a:p>
                      <a:r>
                        <a:rPr lang="en-US" b="1" dirty="0" smtClean="0"/>
                        <a:t>17</a:t>
                      </a:r>
                      <a:endParaRPr lang="en-US" b="1" dirty="0"/>
                    </a:p>
                  </a:txBody>
                  <a:tcPr>
                    <a:solidFill>
                      <a:srgbClr val="CCFF99"/>
                    </a:solidFill>
                  </a:tcPr>
                </a:tc>
                <a:tc>
                  <a:txBody>
                    <a:bodyPr/>
                    <a:lstStyle/>
                    <a:p>
                      <a:r>
                        <a:rPr lang="en-US" b="1" dirty="0" smtClean="0"/>
                        <a:t>18</a:t>
                      </a:r>
                      <a:endParaRPr lang="en-US" b="1" dirty="0"/>
                    </a:p>
                  </a:txBody>
                  <a:tcPr>
                    <a:gradFill flip="none" rotWithShape="1">
                      <a:gsLst>
                        <a:gs pos="47000">
                          <a:srgbClr val="CCFF99"/>
                        </a:gs>
                        <a:gs pos="61000">
                          <a:schemeClr val="bg2">
                            <a:lumMod val="75000"/>
                            <a:alpha val="78000"/>
                          </a:schemeClr>
                        </a:gs>
                      </a:gsLst>
                      <a:lin ang="2700000" scaled="1"/>
                      <a:tileRect/>
                    </a:gradFill>
                  </a:tcPr>
                </a:tc>
              </a:tr>
              <a:tr h="330811">
                <a:tc>
                  <a:txBody>
                    <a:bodyPr/>
                    <a:lstStyle/>
                    <a:p>
                      <a:r>
                        <a:rPr lang="en-US" b="1" dirty="0" smtClean="0">
                          <a:solidFill>
                            <a:srgbClr val="FFFFCC"/>
                          </a:solidFill>
                        </a:rPr>
                        <a:t>19</a:t>
                      </a:r>
                      <a:endParaRPr lang="en-US" b="1" dirty="0">
                        <a:solidFill>
                          <a:srgbClr val="FFFFCC"/>
                        </a:solidFill>
                      </a:endParaRPr>
                    </a:p>
                  </a:txBody>
                  <a:tcPr>
                    <a:cell3D prstMaterial="dkEdge">
                      <a:bevel/>
                      <a:lightRig rig="flood" dir="t"/>
                    </a:cell3D>
                    <a:solidFill>
                      <a:srgbClr val="00B050"/>
                    </a:solidFill>
                  </a:tcPr>
                </a:tc>
                <a:tc>
                  <a:txBody>
                    <a:bodyPr/>
                    <a:lstStyle/>
                    <a:p>
                      <a:r>
                        <a:rPr lang="en-US" b="1" dirty="0" smtClean="0"/>
                        <a:t>20</a:t>
                      </a:r>
                      <a:endParaRPr lang="en-US" b="1" dirty="0"/>
                    </a:p>
                  </a:txBody>
                  <a:tcPr>
                    <a:solidFill>
                      <a:srgbClr val="CCFF99"/>
                    </a:solidFill>
                  </a:tcPr>
                </a:tc>
                <a:tc>
                  <a:txBody>
                    <a:bodyPr/>
                    <a:lstStyle/>
                    <a:p>
                      <a:r>
                        <a:rPr lang="en-US" b="1" dirty="0" smtClean="0"/>
                        <a:t>21</a:t>
                      </a:r>
                      <a:endParaRPr lang="en-US" b="1" dirty="0"/>
                    </a:p>
                  </a:txBody>
                  <a:tcPr>
                    <a:solidFill>
                      <a:srgbClr val="CCFF99"/>
                    </a:solidFill>
                  </a:tcPr>
                </a:tc>
                <a:tc>
                  <a:txBody>
                    <a:bodyPr/>
                    <a:lstStyle/>
                    <a:p>
                      <a:r>
                        <a:rPr lang="en-US" b="1" dirty="0" smtClean="0"/>
                        <a:t>22</a:t>
                      </a:r>
                      <a:endParaRPr lang="en-US" b="1" dirty="0"/>
                    </a:p>
                  </a:txBody>
                  <a:tcPr>
                    <a:solidFill>
                      <a:schemeClr val="bg1"/>
                    </a:solidFill>
                  </a:tcPr>
                </a:tc>
                <a:tc>
                  <a:txBody>
                    <a:bodyPr/>
                    <a:lstStyle/>
                    <a:p>
                      <a:r>
                        <a:rPr lang="en-US" b="1" dirty="0" smtClean="0"/>
                        <a:t>23</a:t>
                      </a:r>
                      <a:endParaRPr lang="en-US" b="1" dirty="0"/>
                    </a:p>
                  </a:txBody>
                  <a:tcPr>
                    <a:solidFill>
                      <a:schemeClr val="bg1"/>
                    </a:solidFill>
                  </a:tcPr>
                </a:tc>
                <a:tc>
                  <a:txBody>
                    <a:bodyPr/>
                    <a:lstStyle/>
                    <a:p>
                      <a:r>
                        <a:rPr lang="en-US" b="1" dirty="0" smtClean="0"/>
                        <a:t>24</a:t>
                      </a:r>
                      <a:endParaRPr lang="en-US" b="1" dirty="0"/>
                    </a:p>
                  </a:txBody>
                  <a:tcPr>
                    <a:solidFill>
                      <a:schemeClr val="bg1"/>
                    </a:solidFill>
                  </a:tcPr>
                </a:tc>
                <a:tc>
                  <a:txBody>
                    <a:bodyPr/>
                    <a:lstStyle/>
                    <a:p>
                      <a:r>
                        <a:rPr lang="en-US" b="1" dirty="0" smtClean="0"/>
                        <a:t>25</a:t>
                      </a:r>
                      <a:endParaRPr lang="en-US" b="1" dirty="0"/>
                    </a:p>
                  </a:txBody>
                  <a:tcPr>
                    <a:solidFill>
                      <a:schemeClr val="accent1">
                        <a:lumMod val="40000"/>
                        <a:lumOff val="60000"/>
                      </a:schemeClr>
                    </a:solidFill>
                  </a:tcPr>
                </a:tc>
              </a:tr>
              <a:tr h="330811">
                <a:tc>
                  <a:txBody>
                    <a:bodyPr/>
                    <a:lstStyle/>
                    <a:p>
                      <a:r>
                        <a:rPr lang="en-US" b="1" dirty="0" smtClean="0">
                          <a:solidFill>
                            <a:srgbClr val="FFFFCC"/>
                          </a:solidFill>
                        </a:rPr>
                        <a:t>26</a:t>
                      </a:r>
                      <a:endParaRPr lang="en-US" b="1" dirty="0">
                        <a:solidFill>
                          <a:srgbClr val="FFFFCC"/>
                        </a:solidFill>
                      </a:endParaRPr>
                    </a:p>
                  </a:txBody>
                  <a:tcPr>
                    <a:cell3D prstMaterial="dkEdge">
                      <a:bevel/>
                      <a:lightRig rig="flood" dir="t"/>
                    </a:cell3D>
                    <a:solidFill>
                      <a:srgbClr val="FC3520"/>
                    </a:solidFill>
                  </a:tcPr>
                </a:tc>
                <a:tc>
                  <a:txBody>
                    <a:bodyPr/>
                    <a:lstStyle/>
                    <a:p>
                      <a:r>
                        <a:rPr lang="en-US" b="1" dirty="0" smtClean="0"/>
                        <a:t>27</a:t>
                      </a:r>
                      <a:endParaRPr lang="en-US" b="1" dirty="0"/>
                    </a:p>
                  </a:txBody>
                  <a:tcPr>
                    <a:solidFill>
                      <a:schemeClr val="bg1"/>
                    </a:solidFill>
                  </a:tcPr>
                </a:tc>
                <a:tc>
                  <a:txBody>
                    <a:bodyPr/>
                    <a:lstStyle/>
                    <a:p>
                      <a:r>
                        <a:rPr lang="en-US" b="1" dirty="0" smtClean="0"/>
                        <a:t>28</a:t>
                      </a:r>
                      <a:endParaRPr lang="en-US" b="1" dirty="0"/>
                    </a:p>
                  </a:txBody>
                  <a:tcPr>
                    <a:solidFill>
                      <a:schemeClr val="bg1"/>
                    </a:solidFill>
                  </a:tcPr>
                </a:tc>
                <a:tc>
                  <a:txBody>
                    <a:bodyPr/>
                    <a:lstStyle/>
                    <a:p>
                      <a:r>
                        <a:rPr lang="en-US" b="1" dirty="0" smtClean="0"/>
                        <a:t>29</a:t>
                      </a:r>
                      <a:endParaRPr lang="en-US" b="1" dirty="0"/>
                    </a:p>
                  </a:txBody>
                  <a:tcPr>
                    <a:solidFill>
                      <a:schemeClr val="bg1"/>
                    </a:solidFill>
                  </a:tcPr>
                </a:tc>
                <a:tc>
                  <a:txBody>
                    <a:bodyPr/>
                    <a:lstStyle/>
                    <a:p>
                      <a:r>
                        <a:rPr lang="en-US" b="1" dirty="0" smtClean="0"/>
                        <a:t>30</a:t>
                      </a:r>
                      <a:endParaRPr lang="en-US" b="1" dirty="0"/>
                    </a:p>
                  </a:txBody>
                  <a:tcPr>
                    <a:solidFill>
                      <a:schemeClr val="bg1"/>
                    </a:solidFill>
                  </a:tcPr>
                </a:tc>
                <a:tc>
                  <a:txBody>
                    <a:bodyPr/>
                    <a:lstStyle/>
                    <a:p>
                      <a:endParaRPr lang="en-US" b="1" dirty="0"/>
                    </a:p>
                  </a:txBody>
                  <a:tcPr>
                    <a:solidFill>
                      <a:schemeClr val="bg1"/>
                    </a:solidFill>
                  </a:tcPr>
                </a:tc>
                <a:tc>
                  <a:txBody>
                    <a:bodyPr/>
                    <a:lstStyle/>
                    <a:p>
                      <a:endParaRPr lang="en-US" b="1" dirty="0"/>
                    </a:p>
                  </a:txBody>
                  <a:tcPr>
                    <a:solidFill>
                      <a:schemeClr val="bg1"/>
                    </a:solidFill>
                  </a:tcPr>
                </a:tc>
              </a:tr>
            </a:tbl>
          </a:graphicData>
        </a:graphic>
      </p:graphicFrame>
      <p:sp>
        <p:nvSpPr>
          <p:cNvPr id="16" name="Rectangle 15"/>
          <p:cNvSpPr/>
          <p:nvPr/>
        </p:nvSpPr>
        <p:spPr>
          <a:xfrm>
            <a:off x="-107666" y="2927076"/>
            <a:ext cx="2687514" cy="954107"/>
          </a:xfrm>
          <a:prstGeom prst="rect">
            <a:avLst/>
          </a:prstGeom>
          <a:noFill/>
        </p:spPr>
        <p:txBody>
          <a:bodyPr wrap="square" lIns="91440" tIns="45720" rIns="91440" bIns="45720">
            <a:spAutoFit/>
            <a:scene3d>
              <a:camera prst="orthographicFront"/>
              <a:lightRig rig="threePt" dir="t"/>
            </a:scene3d>
            <a:sp3d extrusionH="57150">
              <a:bevelT w="38100" h="38100" prst="angle"/>
            </a:sp3d>
          </a:bodyPr>
          <a:lstStyle/>
          <a:p>
            <a:pPr algn="ctr"/>
            <a:r>
              <a:rPr lang="en-US" sz="2800" b="1" spc="150" dirty="0" smtClean="0">
                <a:ln w="11430"/>
                <a:solidFill>
                  <a:srgbClr val="5D2D2D"/>
                </a:solidFill>
                <a:effectLst>
                  <a:glow rad="88900">
                    <a:srgbClr val="FF9933">
                      <a:alpha val="90000"/>
                    </a:srgbClr>
                  </a:glow>
                  <a:outerShdw blurRad="25400" algn="tl" rotWithShape="0">
                    <a:srgbClr val="000000">
                      <a:alpha val="43000"/>
                    </a:srgbClr>
                  </a:outerShdw>
                </a:effectLst>
                <a:latin typeface="Arial Rounded MT Bold" pitchFamily="34" charset="0"/>
              </a:rPr>
              <a:t>Enoch’s </a:t>
            </a:r>
            <a:r>
              <a:rPr lang="en-US" sz="2800" b="1" dirty="0" smtClean="0">
                <a:ln w="1905"/>
                <a:solidFill>
                  <a:srgbClr val="00B050"/>
                </a:solidFill>
                <a:effectLst>
                  <a:glow rad="127000">
                    <a:srgbClr val="FFFFCC"/>
                  </a:glow>
                  <a:innerShdw blurRad="69850" dist="43180" dir="5400000">
                    <a:srgbClr val="000000">
                      <a:alpha val="65000"/>
                    </a:srgbClr>
                  </a:innerShdw>
                </a:effectLst>
                <a:latin typeface="Arial Rounded MT Bold" pitchFamily="34" charset="0"/>
              </a:rPr>
              <a:t> </a:t>
            </a:r>
            <a:br>
              <a:rPr lang="en-US" sz="2800" b="1" dirty="0" smtClean="0">
                <a:ln w="1905"/>
                <a:solidFill>
                  <a:srgbClr val="00B050"/>
                </a:solidFill>
                <a:effectLst>
                  <a:glow rad="127000">
                    <a:srgbClr val="FFFFCC"/>
                  </a:glow>
                  <a:innerShdw blurRad="69850" dist="43180" dir="5400000">
                    <a:srgbClr val="000000">
                      <a:alpha val="65000"/>
                    </a:srgbClr>
                  </a:innerShdw>
                </a:effectLst>
                <a:latin typeface="Arial Rounded MT Bold" pitchFamily="34" charset="0"/>
              </a:rPr>
            </a:br>
            <a:r>
              <a:rPr lang="en-US" sz="2800" b="1" dirty="0" smtClean="0">
                <a:ln w="1905"/>
                <a:solidFill>
                  <a:srgbClr val="00B050"/>
                </a:solidFill>
                <a:effectLst>
                  <a:glow rad="127000">
                    <a:srgbClr val="FFFFCC"/>
                  </a:glow>
                  <a:innerShdw blurRad="69850" dist="43180" dir="5400000">
                    <a:srgbClr val="000000">
                      <a:alpha val="65000"/>
                    </a:srgbClr>
                  </a:innerShdw>
                </a:effectLst>
                <a:latin typeface="Arial Rounded MT Bold" pitchFamily="34" charset="0"/>
              </a:rPr>
              <a:t>1</a:t>
            </a:r>
            <a:r>
              <a:rPr lang="en-US" sz="2800" b="1" baseline="30000" dirty="0" smtClean="0">
                <a:ln w="1905"/>
                <a:solidFill>
                  <a:srgbClr val="00B050"/>
                </a:solidFill>
                <a:effectLst>
                  <a:glow rad="127000">
                    <a:srgbClr val="FFFFCC"/>
                  </a:glow>
                  <a:innerShdw blurRad="69850" dist="43180" dir="5400000">
                    <a:srgbClr val="000000">
                      <a:alpha val="65000"/>
                    </a:srgbClr>
                  </a:innerShdw>
                </a:effectLst>
                <a:latin typeface="Arial Rounded MT Bold" pitchFamily="34" charset="0"/>
              </a:rPr>
              <a:t>st</a:t>
            </a:r>
            <a:r>
              <a:rPr lang="en-US" sz="2800" b="1" dirty="0" smtClean="0">
                <a:ln w="1905"/>
                <a:solidFill>
                  <a:srgbClr val="00B050"/>
                </a:solidFill>
                <a:effectLst>
                  <a:glow rad="127000">
                    <a:srgbClr val="FFFFCC"/>
                  </a:glow>
                  <a:innerShdw blurRad="69850" dist="43180" dir="5400000">
                    <a:srgbClr val="000000">
                      <a:alpha val="65000"/>
                    </a:srgbClr>
                  </a:innerShdw>
                </a:effectLst>
                <a:latin typeface="Arial Rounded MT Bold" pitchFamily="34" charset="0"/>
              </a:rPr>
              <a:t> Month</a:t>
            </a:r>
            <a:endPar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rgbClr val="FFFFCC"/>
                </a:glow>
                <a:innerShdw blurRad="69850" dist="43180" dir="5400000">
                  <a:srgbClr val="000000">
                    <a:alpha val="65000"/>
                  </a:srgbClr>
                </a:innerShdw>
              </a:effectLst>
              <a:latin typeface="Arial Rounded MT Bold" pitchFamily="34" charset="0"/>
            </a:endParaRPr>
          </a:p>
        </p:txBody>
      </p:sp>
      <p:pic>
        <p:nvPicPr>
          <p:cNvPr id="17" name="Picture 6" descr="C:\Users\Rae\Desktop\wheat 5 png.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3333" l="0" r="87582"/>
                    </a14:imgEffect>
                  </a14:imgLayer>
                </a14:imgProps>
              </a:ext>
              <a:ext uri="{28A0092B-C50C-407E-A947-70E740481C1C}">
                <a14:useLocalDpi xmlns:a14="http://schemas.microsoft.com/office/drawing/2010/main" val="0"/>
              </a:ext>
            </a:extLst>
          </a:blip>
          <a:srcRect/>
          <a:stretch>
            <a:fillRect/>
          </a:stretch>
        </p:blipFill>
        <p:spPr bwMode="auto">
          <a:xfrm>
            <a:off x="127235" y="4653136"/>
            <a:ext cx="571321" cy="1232261"/>
          </a:xfrm>
          <a:prstGeom prst="rect">
            <a:avLst/>
          </a:prstGeom>
          <a:noFill/>
          <a:effectLst>
            <a:glow rad="127000">
              <a:schemeClr val="bg1">
                <a:alpha val="74000"/>
              </a:schemeClr>
            </a:glow>
          </a:effectLst>
          <a:extLst>
            <a:ext uri="{909E8E84-426E-40DD-AFC4-6F175D3DCCD1}">
              <a14:hiddenFill xmlns:a14="http://schemas.microsoft.com/office/drawing/2010/main">
                <a:solidFill>
                  <a:srgbClr val="FFFFFF"/>
                </a:solidFill>
              </a14:hiddenFill>
            </a:ext>
          </a:extLst>
        </p:spPr>
      </p:pic>
      <p:sp>
        <p:nvSpPr>
          <p:cNvPr id="18" name="Rectangle 17"/>
          <p:cNvSpPr/>
          <p:nvPr/>
        </p:nvSpPr>
        <p:spPr>
          <a:xfrm>
            <a:off x="1689535" y="3964476"/>
            <a:ext cx="588453" cy="1552756"/>
          </a:xfrm>
          <a:prstGeom prst="rect">
            <a:avLst/>
          </a:prstGeom>
          <a:noFill/>
          <a:ln w="38100">
            <a:solidFill>
              <a:srgbClr val="002060"/>
            </a:solidFill>
          </a:ln>
          <a:effectLst>
            <a:glow rad="127000">
              <a:srgbClr val="FFCCFF"/>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9" name="Rectangle 18"/>
          <p:cNvSpPr/>
          <p:nvPr/>
        </p:nvSpPr>
        <p:spPr>
          <a:xfrm>
            <a:off x="4892582" y="150707"/>
            <a:ext cx="7193187" cy="17230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38100"/>
            </a:sp3d>
          </a:bodyPr>
          <a:lstStyle/>
          <a:p>
            <a:pPr algn="ctr"/>
            <a:r>
              <a:rPr lang="en-US" sz="3200" b="1" spc="150" dirty="0" smtClean="0">
                <a:ln w="11430">
                  <a:solidFill>
                    <a:sysClr val="windowText" lastClr="000000"/>
                  </a:solidFill>
                </a:ln>
                <a:solidFill>
                  <a:srgbClr val="FF3300"/>
                </a:solidFill>
                <a:effectLst>
                  <a:glow rad="127000">
                    <a:srgbClr val="FFFF00"/>
                  </a:glow>
                  <a:outerShdw blurRad="25400" algn="tl" rotWithShape="0">
                    <a:srgbClr val="000000">
                      <a:alpha val="43000"/>
                    </a:srgbClr>
                  </a:outerShdw>
                </a:effectLst>
                <a:latin typeface="Comic Sans MS" pitchFamily="66" charset="0"/>
              </a:rPr>
              <a:t>Enoch’s</a:t>
            </a:r>
            <a:r>
              <a:rPr lang="en-US" sz="3200" b="1" dirty="0" smtClean="0">
                <a:ln w="1905">
                  <a:solidFill>
                    <a:srgbClr val="990033"/>
                  </a:solidFill>
                </a:ln>
                <a:solidFill>
                  <a:srgbClr val="C5E5EC">
                    <a:lumMod val="25000"/>
                  </a:srgbClr>
                </a:solidFill>
                <a:effectLst>
                  <a:innerShdw blurRad="69850" dist="43180" dir="5400000">
                    <a:srgbClr val="000000">
                      <a:alpha val="65000"/>
                    </a:srgbClr>
                  </a:innerShdw>
                </a:effectLst>
                <a:latin typeface="Comic Sans MS" pitchFamily="66" charset="0"/>
              </a:rPr>
              <a:t> Passover placement delays  </a:t>
            </a:r>
            <a:r>
              <a:rPr lang="en-US" sz="3200" b="1" dirty="0">
                <a:ln w="1905">
                  <a:solidFill>
                    <a:srgbClr val="0070C0"/>
                  </a:solidFill>
                </a:ln>
                <a:solidFill>
                  <a:srgbClr val="0070C0"/>
                </a:solidFill>
                <a:effectLst>
                  <a:innerShdw blurRad="69850" dist="43180" dir="5400000">
                    <a:srgbClr val="000000">
                      <a:alpha val="65000"/>
                    </a:srgbClr>
                  </a:innerShdw>
                </a:effectLst>
                <a:latin typeface="Comic Sans MS" pitchFamily="66" charset="0"/>
              </a:rPr>
              <a:t>Yahusha’s</a:t>
            </a:r>
            <a:r>
              <a:rPr lang="en-US" sz="3200" b="1" dirty="0">
                <a:ln w="1905">
                  <a:solidFill>
                    <a:srgbClr val="990033"/>
                  </a:solidFill>
                </a:ln>
                <a:solidFill>
                  <a:srgbClr val="C5E5EC">
                    <a:lumMod val="25000"/>
                  </a:srgbClr>
                </a:solidFill>
                <a:effectLst>
                  <a:innerShdw blurRad="69850" dist="43180" dir="5400000">
                    <a:srgbClr val="000000">
                      <a:alpha val="65000"/>
                    </a:srgbClr>
                  </a:innerShdw>
                </a:effectLst>
                <a:latin typeface="Comic Sans MS" pitchFamily="66" charset="0"/>
              </a:rPr>
              <a:t> resurrection </a:t>
            </a:r>
            <a:r>
              <a:rPr lang="en-US" sz="3200" b="1" dirty="0" smtClean="0">
                <a:ln w="1905">
                  <a:solidFill>
                    <a:srgbClr val="990033"/>
                  </a:solidFill>
                </a:ln>
                <a:solidFill>
                  <a:srgbClr val="C5E5EC">
                    <a:lumMod val="25000"/>
                  </a:srgbClr>
                </a:solidFill>
                <a:effectLst>
                  <a:innerShdw blurRad="69850" dist="43180" dir="5400000">
                    <a:srgbClr val="000000">
                      <a:alpha val="65000"/>
                    </a:srgbClr>
                  </a:innerShdw>
                </a:effectLst>
                <a:latin typeface="Comic Sans MS" pitchFamily="66" charset="0"/>
              </a:rPr>
              <a:t>1 extra day to </a:t>
            </a:r>
            <a:r>
              <a:rPr lang="en-US" sz="3200" b="1" dirty="0">
                <a:ln w="1905">
                  <a:solidFill>
                    <a:srgbClr val="990033"/>
                  </a:solidFill>
                </a:ln>
                <a:solidFill>
                  <a:srgbClr val="C5E5EC">
                    <a:lumMod val="25000"/>
                  </a:srgbClr>
                </a:solidFill>
                <a:effectLst>
                  <a:innerShdw blurRad="69850" dist="43180" dir="5400000">
                    <a:srgbClr val="000000">
                      <a:alpha val="65000"/>
                    </a:srgbClr>
                  </a:innerShdw>
                </a:effectLst>
                <a:latin typeface="Comic Sans MS" pitchFamily="66" charset="0"/>
              </a:rPr>
              <a:t>Abib 18 </a:t>
            </a:r>
            <a:r>
              <a:rPr lang="en-US" sz="2400" b="1" dirty="0">
                <a:ln w="1905">
                  <a:solidFill>
                    <a:srgbClr val="990033"/>
                  </a:solidFill>
                </a:ln>
                <a:solidFill>
                  <a:srgbClr val="C5E5EC">
                    <a:lumMod val="25000"/>
                  </a:srgbClr>
                </a:solidFill>
                <a:effectLst>
                  <a:innerShdw blurRad="69850" dist="43180" dir="5400000">
                    <a:srgbClr val="000000">
                      <a:alpha val="65000"/>
                    </a:srgbClr>
                  </a:innerShdw>
                </a:effectLst>
                <a:latin typeface="Comic Sans MS" pitchFamily="66" charset="0"/>
              </a:rPr>
              <a:t>[rather than the 17</a:t>
            </a:r>
            <a:r>
              <a:rPr lang="en-US" sz="2400" b="1" baseline="30000" dirty="0">
                <a:ln w="1905">
                  <a:solidFill>
                    <a:srgbClr val="990033"/>
                  </a:solidFill>
                </a:ln>
                <a:solidFill>
                  <a:srgbClr val="C5E5EC">
                    <a:lumMod val="25000"/>
                  </a:srgbClr>
                </a:solidFill>
                <a:effectLst>
                  <a:innerShdw blurRad="69850" dist="43180" dir="5400000">
                    <a:srgbClr val="000000">
                      <a:alpha val="65000"/>
                    </a:srgbClr>
                  </a:innerShdw>
                </a:effectLst>
                <a:latin typeface="Comic Sans MS" pitchFamily="66" charset="0"/>
              </a:rPr>
              <a:t>th</a:t>
            </a:r>
            <a:r>
              <a:rPr lang="en-US" sz="2400" b="1" dirty="0">
                <a:ln w="1905">
                  <a:solidFill>
                    <a:srgbClr val="990033"/>
                  </a:solidFill>
                </a:ln>
                <a:solidFill>
                  <a:srgbClr val="C5E5EC">
                    <a:lumMod val="25000"/>
                  </a:srgbClr>
                </a:solidFill>
                <a:effectLst>
                  <a:innerShdw blurRad="69850" dist="43180" dir="5400000">
                    <a:srgbClr val="000000">
                      <a:alpha val="65000"/>
                    </a:srgbClr>
                  </a:innerShdw>
                </a:effectLst>
                <a:latin typeface="Comic Sans MS" pitchFamily="66" charset="0"/>
              </a:rPr>
              <a:t>].</a:t>
            </a:r>
            <a:endParaRPr lang="en-CA" sz="2400" dirty="0"/>
          </a:p>
        </p:txBody>
      </p:sp>
      <p:cxnSp>
        <p:nvCxnSpPr>
          <p:cNvPr id="21" name="Straight Arrow Connector 20"/>
          <p:cNvCxnSpPr/>
          <p:nvPr/>
        </p:nvCxnSpPr>
        <p:spPr>
          <a:xfrm flipH="1">
            <a:off x="2133972" y="836712"/>
            <a:ext cx="1153685" cy="3001811"/>
          </a:xfrm>
          <a:prstGeom prst="straightConnector1">
            <a:avLst/>
          </a:prstGeom>
          <a:ln w="76200">
            <a:solidFill>
              <a:srgbClr val="FF00FF"/>
            </a:solidFill>
            <a:tailEnd type="triangle"/>
          </a:ln>
          <a:effectLst>
            <a:glow rad="88900">
              <a:srgbClr val="FFFF00"/>
            </a:glo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22" name="Curved Right Arrow 21"/>
          <p:cNvSpPr/>
          <p:nvPr/>
        </p:nvSpPr>
        <p:spPr>
          <a:xfrm>
            <a:off x="19891" y="5589587"/>
            <a:ext cx="631729" cy="582989"/>
          </a:xfrm>
          <a:prstGeom prst="curvedRightArrow">
            <a:avLst/>
          </a:prstGeom>
          <a:gradFill>
            <a:gsLst>
              <a:gs pos="0">
                <a:srgbClr val="FFFF00"/>
              </a:gs>
              <a:gs pos="61000">
                <a:srgbClr val="0000FF"/>
              </a:gs>
              <a:gs pos="93000">
                <a:schemeClr val="tx2"/>
              </a:gs>
            </a:gsLst>
            <a:lin ang="5400000" scaled="1"/>
          </a:gradFill>
          <a:ln>
            <a:solidFill>
              <a:srgbClr val="66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23" name="Rectangle 22"/>
          <p:cNvSpPr/>
          <p:nvPr/>
        </p:nvSpPr>
        <p:spPr>
          <a:xfrm>
            <a:off x="4767788" y="4502405"/>
            <a:ext cx="7390558" cy="21574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38100"/>
            </a:sp3d>
          </a:bodyPr>
          <a:lstStyle/>
          <a:p>
            <a:pPr algn="ctr"/>
            <a:r>
              <a:rPr lang="en-US" sz="3200" b="1" dirty="0" smtClean="0">
                <a:ln w="1905">
                  <a:solidFill>
                    <a:srgbClr val="990033"/>
                  </a:solidFill>
                </a:ln>
                <a:solidFill>
                  <a:srgbClr val="C5E5EC">
                    <a:lumMod val="25000"/>
                  </a:srgbClr>
                </a:solidFill>
                <a:effectLst>
                  <a:innerShdw blurRad="69850" dist="43180" dir="5400000">
                    <a:srgbClr val="000000">
                      <a:alpha val="65000"/>
                    </a:srgbClr>
                  </a:innerShdw>
                </a:effectLst>
                <a:latin typeface="Comic Sans MS" pitchFamily="66" charset="0"/>
              </a:rPr>
              <a:t>			 </a:t>
            </a:r>
            <a:r>
              <a:rPr lang="en-US" sz="3200" b="1" dirty="0" smtClean="0">
                <a:ln w="1905">
                  <a:solidFill>
                    <a:srgbClr val="0000FF"/>
                  </a:solidFill>
                </a:ln>
                <a:solidFill>
                  <a:srgbClr val="FF00FF"/>
                </a:solidFill>
                <a:effectLst>
                  <a:innerShdw blurRad="69850" dist="43180" dir="5400000">
                    <a:srgbClr val="000000">
                      <a:alpha val="65000"/>
                    </a:srgbClr>
                  </a:innerShdw>
                </a:effectLst>
                <a:latin typeface="Comic Sans MS" pitchFamily="66" charset="0"/>
              </a:rPr>
              <a:t>thus </a:t>
            </a:r>
            <a:r>
              <a:rPr lang="en-US" sz="3200" b="1" dirty="0">
                <a:ln w="1905">
                  <a:solidFill>
                    <a:srgbClr val="0000FF"/>
                  </a:solidFill>
                </a:ln>
                <a:solidFill>
                  <a:srgbClr val="FF00FF"/>
                </a:solidFill>
                <a:effectLst>
                  <a:innerShdw blurRad="69850" dist="43180" dir="5400000">
                    <a:srgbClr val="000000">
                      <a:alpha val="65000"/>
                    </a:srgbClr>
                  </a:innerShdw>
                </a:effectLst>
                <a:latin typeface="Comic Sans MS" pitchFamily="66" charset="0"/>
              </a:rPr>
              <a:t>delaying </a:t>
            </a:r>
            <a:r>
              <a:rPr lang="en-US" sz="3200" b="1" dirty="0" smtClean="0">
                <a:ln w="1905">
                  <a:solidFill>
                    <a:srgbClr val="0000FF"/>
                  </a:solidFill>
                </a:ln>
                <a:solidFill>
                  <a:srgbClr val="FF00FF"/>
                </a:solidFill>
                <a:effectLst>
                  <a:innerShdw blurRad="69850" dist="43180" dir="5400000">
                    <a:srgbClr val="000000">
                      <a:alpha val="65000"/>
                    </a:srgbClr>
                  </a:innerShdw>
                </a:effectLst>
                <a:latin typeface="Comic Sans MS" pitchFamily="66" charset="0"/>
              </a:rPr>
              <a:t/>
            </a:r>
            <a:br>
              <a:rPr lang="en-US" sz="3200" b="1" dirty="0" smtClean="0">
                <a:ln w="1905">
                  <a:solidFill>
                    <a:srgbClr val="0000FF"/>
                  </a:solidFill>
                </a:ln>
                <a:solidFill>
                  <a:srgbClr val="FF00FF"/>
                </a:solidFill>
                <a:effectLst>
                  <a:innerShdw blurRad="69850" dist="43180" dir="5400000">
                    <a:srgbClr val="000000">
                      <a:alpha val="65000"/>
                    </a:srgbClr>
                  </a:innerShdw>
                </a:effectLst>
                <a:latin typeface="Comic Sans MS" pitchFamily="66" charset="0"/>
              </a:rPr>
            </a:br>
            <a:r>
              <a:rPr lang="en-US" sz="3200" b="1" dirty="0" smtClean="0">
                <a:ln w="1905">
                  <a:solidFill>
                    <a:srgbClr val="0000FF"/>
                  </a:solidFill>
                </a:ln>
                <a:solidFill>
                  <a:srgbClr val="FF00FF"/>
                </a:solidFill>
                <a:effectLst>
                  <a:innerShdw blurRad="69850" dist="43180" dir="5400000">
                    <a:srgbClr val="000000">
                      <a:alpha val="65000"/>
                    </a:srgbClr>
                  </a:innerShdw>
                </a:effectLst>
                <a:latin typeface="Comic Sans MS" pitchFamily="66" charset="0"/>
              </a:rPr>
              <a:t>this anti-type</a:t>
            </a:r>
            <a:r>
              <a:rPr lang="en-US" sz="3200" b="1" dirty="0">
                <a:ln w="1905">
                  <a:solidFill>
                    <a:srgbClr val="0000FF"/>
                  </a:solidFill>
                </a:ln>
                <a:solidFill>
                  <a:srgbClr val="FF00FF"/>
                </a:solidFill>
                <a:effectLst>
                  <a:innerShdw blurRad="69850" dist="43180" dir="5400000">
                    <a:srgbClr val="000000">
                      <a:alpha val="65000"/>
                    </a:srgbClr>
                  </a:innerShdw>
                </a:effectLst>
                <a:latin typeface="Comic Sans MS" pitchFamily="66" charset="0"/>
              </a:rPr>
              <a:t>” festival 1 week to </a:t>
            </a:r>
            <a:r>
              <a:rPr lang="en-US" sz="3200" b="1" dirty="0" smtClean="0">
                <a:ln w="1905">
                  <a:solidFill>
                    <a:srgbClr val="0000FF"/>
                  </a:solidFill>
                </a:ln>
                <a:solidFill>
                  <a:srgbClr val="FF00FF"/>
                </a:solidFill>
                <a:effectLst>
                  <a:innerShdw blurRad="69850" dist="43180" dir="5400000">
                    <a:srgbClr val="000000">
                      <a:alpha val="65000"/>
                    </a:srgbClr>
                  </a:innerShdw>
                </a:effectLst>
                <a:latin typeface="Comic Sans MS" pitchFamily="66" charset="0"/>
              </a:rPr>
              <a:t>Abib </a:t>
            </a:r>
            <a:r>
              <a:rPr lang="en-US" sz="3200" b="1" dirty="0">
                <a:ln w="1905">
                  <a:solidFill>
                    <a:srgbClr val="0000FF"/>
                  </a:solidFill>
                </a:ln>
                <a:solidFill>
                  <a:srgbClr val="FF00FF"/>
                </a:solidFill>
                <a:effectLst>
                  <a:glow rad="127000">
                    <a:srgbClr val="66FFCC"/>
                  </a:glow>
                  <a:innerShdw blurRad="69850" dist="43180" dir="5400000">
                    <a:srgbClr val="000000">
                      <a:alpha val="65000"/>
                    </a:srgbClr>
                  </a:innerShdw>
                </a:effectLst>
                <a:latin typeface="Comic Sans MS" pitchFamily="66" charset="0"/>
              </a:rPr>
              <a:t>26</a:t>
            </a:r>
            <a:r>
              <a:rPr lang="en-US" sz="3200" b="1" baseline="30000" dirty="0">
                <a:ln w="1905">
                  <a:solidFill>
                    <a:srgbClr val="0000FF"/>
                  </a:solidFill>
                </a:ln>
                <a:solidFill>
                  <a:srgbClr val="FF00FF"/>
                </a:solidFill>
                <a:effectLst>
                  <a:glow rad="127000">
                    <a:srgbClr val="66FFCC"/>
                  </a:glow>
                  <a:innerShdw blurRad="69850" dist="43180" dir="5400000">
                    <a:srgbClr val="000000">
                      <a:alpha val="65000"/>
                    </a:srgbClr>
                  </a:innerShdw>
                </a:effectLst>
                <a:latin typeface="Comic Sans MS" pitchFamily="66" charset="0"/>
              </a:rPr>
              <a:t>th</a:t>
            </a:r>
            <a:r>
              <a:rPr lang="en-US" sz="3200" b="1" dirty="0">
                <a:ln w="1905">
                  <a:solidFill>
                    <a:srgbClr val="990033"/>
                  </a:solidFill>
                </a:ln>
                <a:solidFill>
                  <a:srgbClr val="C5E5EC">
                    <a:lumMod val="25000"/>
                  </a:srgbClr>
                </a:solidFill>
                <a:effectLst>
                  <a:innerShdw blurRad="69850" dist="43180" dir="5400000">
                    <a:srgbClr val="000000">
                      <a:alpha val="65000"/>
                    </a:srgbClr>
                  </a:innerShdw>
                </a:effectLst>
                <a:latin typeface="Comic Sans MS" pitchFamily="66" charset="0"/>
              </a:rPr>
              <a:t> on their </a:t>
            </a:r>
            <a:r>
              <a:rPr lang="en-US" sz="2400" b="1" dirty="0">
                <a:ln w="1905">
                  <a:solidFill>
                    <a:srgbClr val="990033"/>
                  </a:solidFill>
                </a:ln>
                <a:solidFill>
                  <a:srgbClr val="C5E5EC">
                    <a:lumMod val="25000"/>
                  </a:srgbClr>
                </a:solidFill>
                <a:effectLst>
                  <a:innerShdw blurRad="69850" dist="43180" dir="5400000">
                    <a:srgbClr val="000000">
                      <a:alpha val="65000"/>
                    </a:srgbClr>
                  </a:innerShdw>
                </a:effectLst>
                <a:latin typeface="Comic Sans MS" pitchFamily="66" charset="0"/>
              </a:rPr>
              <a:t>[locked] </a:t>
            </a:r>
            <a:r>
              <a:rPr lang="en-US" sz="3200" b="1" dirty="0">
                <a:ln w="1905">
                  <a:solidFill>
                    <a:srgbClr val="990033"/>
                  </a:solidFill>
                </a:ln>
                <a:solidFill>
                  <a:srgbClr val="C5E5EC">
                    <a:lumMod val="25000"/>
                  </a:srgbClr>
                </a:solidFill>
                <a:effectLst>
                  <a:innerShdw blurRad="69850" dist="43180" dir="5400000">
                    <a:srgbClr val="000000">
                      <a:alpha val="65000"/>
                    </a:srgbClr>
                  </a:innerShdw>
                </a:effectLst>
                <a:latin typeface="Comic Sans MS" pitchFamily="66" charset="0"/>
              </a:rPr>
              <a:t>Calendar!</a:t>
            </a:r>
            <a:endParaRPr lang="en-CA" sz="2400" dirty="0"/>
          </a:p>
        </p:txBody>
      </p:sp>
      <p:sp>
        <p:nvSpPr>
          <p:cNvPr id="24" name="Rounded Rectangle 23"/>
          <p:cNvSpPr/>
          <p:nvPr/>
        </p:nvSpPr>
        <p:spPr>
          <a:xfrm rot="20862239">
            <a:off x="634482" y="2181815"/>
            <a:ext cx="1872208" cy="556306"/>
          </a:xfrm>
          <a:prstGeom prst="roundRect">
            <a:avLst/>
          </a:prstGeom>
          <a:solidFill>
            <a:srgbClr val="FFCCFF"/>
          </a:solidFill>
          <a:ln>
            <a:solidFill>
              <a:srgbClr val="00206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2400" b="1" dirty="0" smtClean="0">
                <a:ln>
                  <a:solidFill>
                    <a:srgbClr val="0000FF"/>
                  </a:solidFill>
                </a:ln>
                <a:solidFill>
                  <a:srgbClr val="990033"/>
                </a:solidFill>
                <a:latin typeface="Comic Sans MS" pitchFamily="66" charset="0"/>
              </a:rPr>
              <a:t>3</a:t>
            </a:r>
            <a:r>
              <a:rPr lang="en-CA" sz="2400" b="1" baseline="30000" dirty="0" smtClean="0">
                <a:ln>
                  <a:solidFill>
                    <a:srgbClr val="0000FF"/>
                  </a:solidFill>
                </a:ln>
                <a:solidFill>
                  <a:srgbClr val="990033"/>
                </a:solidFill>
                <a:latin typeface="Comic Sans MS" pitchFamily="66" charset="0"/>
              </a:rPr>
              <a:t>rd</a:t>
            </a:r>
            <a:r>
              <a:rPr lang="en-CA" sz="2400" b="1" dirty="0" smtClean="0">
                <a:ln>
                  <a:solidFill>
                    <a:srgbClr val="0000FF"/>
                  </a:solidFill>
                </a:ln>
                <a:solidFill>
                  <a:srgbClr val="990033"/>
                </a:solidFill>
                <a:latin typeface="Comic Sans MS" pitchFamily="66" charset="0"/>
              </a:rPr>
              <a:t> Cycle?</a:t>
            </a:r>
            <a:endParaRPr lang="en-CA" sz="2400" b="1" dirty="0">
              <a:ln>
                <a:solidFill>
                  <a:srgbClr val="0000FF"/>
                </a:solidFill>
              </a:ln>
              <a:solidFill>
                <a:srgbClr val="990033"/>
              </a:solidFill>
              <a:latin typeface="Comic Sans MS" pitchFamily="66" charset="0"/>
            </a:endParaRPr>
          </a:p>
        </p:txBody>
      </p:sp>
      <p:cxnSp>
        <p:nvCxnSpPr>
          <p:cNvPr id="20" name="Straight Connector 19"/>
          <p:cNvCxnSpPr/>
          <p:nvPr/>
        </p:nvCxnSpPr>
        <p:spPr>
          <a:xfrm flipH="1">
            <a:off x="3287658" y="548680"/>
            <a:ext cx="1528724" cy="288032"/>
          </a:xfrm>
          <a:prstGeom prst="line">
            <a:avLst/>
          </a:prstGeom>
          <a:ln w="76200">
            <a:solidFill>
              <a:srgbClr val="FF00FF"/>
            </a:solidFill>
            <a:headEnd type="oval" w="med" len="med"/>
            <a:tailEnd type="oval" w="med" len="med"/>
          </a:ln>
          <a:effectLst>
            <a:glow rad="88900">
              <a:srgbClr val="FFFF00"/>
            </a:glo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3" name="Rounded Rectangular Callout 2"/>
          <p:cNvSpPr/>
          <p:nvPr/>
        </p:nvSpPr>
        <p:spPr>
          <a:xfrm>
            <a:off x="230815" y="6377615"/>
            <a:ext cx="5891978" cy="410237"/>
          </a:xfrm>
          <a:prstGeom prst="wedgeRoundRectCallout">
            <a:avLst>
              <a:gd name="adj1" fmla="val 17576"/>
              <a:gd name="adj2" fmla="val -288723"/>
              <a:gd name="adj3" fmla="val 16667"/>
            </a:avLst>
          </a:prstGeom>
          <a:solidFill>
            <a:srgbClr val="C00000"/>
          </a:solidFill>
          <a:ln>
            <a:solidFill>
              <a:srgbClr val="FFC00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CA" sz="2200" b="1" dirty="0" smtClean="0">
                <a:latin typeface="Comic Sans MS" pitchFamily="66" charset="0"/>
              </a:rPr>
              <a:t>Enoch’s </a:t>
            </a:r>
            <a:r>
              <a:rPr lang="en-CA" sz="2200" b="1" dirty="0" smtClean="0">
                <a:ln>
                  <a:solidFill>
                    <a:srgbClr val="0000FF"/>
                  </a:solidFill>
                </a:ln>
                <a:effectLst>
                  <a:glow rad="127000">
                    <a:srgbClr val="00FFFF"/>
                  </a:glow>
                </a:effectLst>
                <a:latin typeface="Comic Sans MS" pitchFamily="66" charset="0"/>
              </a:rPr>
              <a:t>4</a:t>
            </a:r>
            <a:r>
              <a:rPr lang="en-CA" sz="2200" b="1" dirty="0" smtClean="0">
                <a:latin typeface="Comic Sans MS" pitchFamily="66" charset="0"/>
              </a:rPr>
              <a:t> days and </a:t>
            </a:r>
            <a:r>
              <a:rPr lang="en-CA" sz="2300" b="1" dirty="0" smtClean="0">
                <a:ln>
                  <a:solidFill>
                    <a:srgbClr val="0000FF"/>
                  </a:solidFill>
                </a:ln>
                <a:effectLst>
                  <a:glow rad="127000">
                    <a:srgbClr val="00FFFF">
                      <a:alpha val="60000"/>
                    </a:srgbClr>
                  </a:glow>
                </a:effectLst>
                <a:latin typeface="Comic Sans MS" pitchFamily="66" charset="0"/>
              </a:rPr>
              <a:t>4</a:t>
            </a:r>
            <a:r>
              <a:rPr lang="en-CA" sz="2200" b="1" dirty="0" smtClean="0">
                <a:latin typeface="Comic Sans MS" pitchFamily="66" charset="0"/>
              </a:rPr>
              <a:t> nights ends here?</a:t>
            </a:r>
            <a:endParaRPr lang="en-CA" sz="2200" b="1" dirty="0">
              <a:latin typeface="Comic Sans MS" pitchFamily="66" charset="0"/>
            </a:endParaRPr>
          </a:p>
        </p:txBody>
      </p:sp>
      <p:sp>
        <p:nvSpPr>
          <p:cNvPr id="25" name="Rectangle 24"/>
          <p:cNvSpPr/>
          <p:nvPr/>
        </p:nvSpPr>
        <p:spPr>
          <a:xfrm>
            <a:off x="12269362" y="177600"/>
            <a:ext cx="7193187" cy="17230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38100"/>
            </a:sp3d>
          </a:bodyPr>
          <a:lstStyle/>
          <a:p>
            <a:pPr algn="ctr"/>
            <a:r>
              <a:rPr lang="en-US" sz="3200" b="1" dirty="0">
                <a:ln w="1905">
                  <a:solidFill>
                    <a:srgbClr val="990033"/>
                  </a:solidFill>
                </a:ln>
                <a:solidFill>
                  <a:srgbClr val="C5E5EC">
                    <a:lumMod val="25000"/>
                  </a:srgbClr>
                </a:solidFill>
                <a:effectLst>
                  <a:innerShdw blurRad="69850" dist="43180" dir="5400000">
                    <a:srgbClr val="000000">
                      <a:alpha val="65000"/>
                    </a:srgbClr>
                  </a:innerShdw>
                </a:effectLst>
                <a:latin typeface="Comic Sans MS" pitchFamily="66" charset="0"/>
              </a:rPr>
              <a:t>On </a:t>
            </a:r>
            <a:r>
              <a:rPr lang="en-US" sz="3200" b="1" spc="150" dirty="0" smtClean="0">
                <a:ln w="11430">
                  <a:solidFill>
                    <a:sysClr val="windowText" lastClr="000000"/>
                  </a:solidFill>
                </a:ln>
                <a:solidFill>
                  <a:srgbClr val="FF3300"/>
                </a:solidFill>
                <a:effectLst>
                  <a:glow rad="127000">
                    <a:srgbClr val="FFFF00"/>
                  </a:glow>
                  <a:outerShdw blurRad="25400" algn="tl" rotWithShape="0">
                    <a:srgbClr val="000000">
                      <a:alpha val="43000"/>
                    </a:srgbClr>
                  </a:outerShdw>
                </a:effectLst>
                <a:latin typeface="Comic Sans MS" pitchFamily="66" charset="0"/>
              </a:rPr>
              <a:t>Enoch’s</a:t>
            </a:r>
            <a:r>
              <a:rPr lang="en-US" sz="3200" b="1" dirty="0" smtClean="0">
                <a:ln w="1905">
                  <a:solidFill>
                    <a:srgbClr val="990033"/>
                  </a:solidFill>
                </a:ln>
                <a:solidFill>
                  <a:srgbClr val="C5E5EC">
                    <a:lumMod val="25000"/>
                  </a:srgbClr>
                </a:solidFill>
                <a:effectLst>
                  <a:innerShdw blurRad="69850" dist="43180" dir="5400000">
                    <a:srgbClr val="000000">
                      <a:alpha val="65000"/>
                    </a:srgbClr>
                  </a:innerShdw>
                </a:effectLst>
                <a:latin typeface="Comic Sans MS" pitchFamily="66" charset="0"/>
              </a:rPr>
              <a:t> </a:t>
            </a:r>
            <a:r>
              <a:rPr lang="en-US" sz="3200" b="1" dirty="0">
                <a:ln w="1905">
                  <a:solidFill>
                    <a:srgbClr val="990033"/>
                  </a:solidFill>
                </a:ln>
                <a:solidFill>
                  <a:srgbClr val="C5E5EC">
                    <a:lumMod val="25000"/>
                  </a:srgbClr>
                </a:solidFill>
                <a:effectLst>
                  <a:innerShdw blurRad="69850" dist="43180" dir="5400000">
                    <a:srgbClr val="000000">
                      <a:alpha val="65000"/>
                    </a:srgbClr>
                  </a:innerShdw>
                </a:effectLst>
                <a:latin typeface="Comic Sans MS" pitchFamily="66" charset="0"/>
              </a:rPr>
              <a:t>calendar count,  </a:t>
            </a:r>
            <a:r>
              <a:rPr lang="en-US" sz="3200" b="1" dirty="0">
                <a:ln w="1905">
                  <a:solidFill>
                    <a:srgbClr val="0070C0"/>
                  </a:solidFill>
                </a:ln>
                <a:solidFill>
                  <a:srgbClr val="0070C0"/>
                </a:solidFill>
                <a:effectLst>
                  <a:innerShdw blurRad="69850" dist="43180" dir="5400000">
                    <a:srgbClr val="000000">
                      <a:alpha val="65000"/>
                    </a:srgbClr>
                  </a:innerShdw>
                </a:effectLst>
                <a:latin typeface="Comic Sans MS" pitchFamily="66" charset="0"/>
              </a:rPr>
              <a:t>Yahusha’s</a:t>
            </a:r>
            <a:r>
              <a:rPr lang="en-US" sz="3200" b="1" dirty="0">
                <a:ln w="1905">
                  <a:solidFill>
                    <a:srgbClr val="990033"/>
                  </a:solidFill>
                </a:ln>
                <a:solidFill>
                  <a:srgbClr val="C5E5EC">
                    <a:lumMod val="25000"/>
                  </a:srgbClr>
                </a:solidFill>
                <a:effectLst>
                  <a:innerShdw blurRad="69850" dist="43180" dir="5400000">
                    <a:srgbClr val="000000">
                      <a:alpha val="65000"/>
                    </a:srgbClr>
                  </a:innerShdw>
                </a:effectLst>
                <a:latin typeface="Comic Sans MS" pitchFamily="66" charset="0"/>
              </a:rPr>
              <a:t> resurrection would occur on Abib 18 </a:t>
            </a:r>
            <a:r>
              <a:rPr lang="en-US" sz="2400" b="1" dirty="0">
                <a:ln w="1905">
                  <a:solidFill>
                    <a:srgbClr val="990033"/>
                  </a:solidFill>
                </a:ln>
                <a:solidFill>
                  <a:srgbClr val="C5E5EC">
                    <a:lumMod val="25000"/>
                  </a:srgbClr>
                </a:solidFill>
                <a:effectLst>
                  <a:innerShdw blurRad="69850" dist="43180" dir="5400000">
                    <a:srgbClr val="000000">
                      <a:alpha val="65000"/>
                    </a:srgbClr>
                  </a:innerShdw>
                </a:effectLst>
                <a:latin typeface="Comic Sans MS" pitchFamily="66" charset="0"/>
              </a:rPr>
              <a:t>[rather than the 17</a:t>
            </a:r>
            <a:r>
              <a:rPr lang="en-US" sz="2400" b="1" baseline="30000" dirty="0">
                <a:ln w="1905">
                  <a:solidFill>
                    <a:srgbClr val="990033"/>
                  </a:solidFill>
                </a:ln>
                <a:solidFill>
                  <a:srgbClr val="C5E5EC">
                    <a:lumMod val="25000"/>
                  </a:srgbClr>
                </a:solidFill>
                <a:effectLst>
                  <a:innerShdw blurRad="69850" dist="43180" dir="5400000">
                    <a:srgbClr val="000000">
                      <a:alpha val="65000"/>
                    </a:srgbClr>
                  </a:innerShdw>
                </a:effectLst>
                <a:latin typeface="Comic Sans MS" pitchFamily="66" charset="0"/>
              </a:rPr>
              <a:t>th</a:t>
            </a:r>
            <a:r>
              <a:rPr lang="en-US" sz="2400" b="1" dirty="0">
                <a:ln w="1905">
                  <a:solidFill>
                    <a:srgbClr val="990033"/>
                  </a:solidFill>
                </a:ln>
                <a:solidFill>
                  <a:srgbClr val="C5E5EC">
                    <a:lumMod val="25000"/>
                  </a:srgbClr>
                </a:solidFill>
                <a:effectLst>
                  <a:innerShdw blurRad="69850" dist="43180" dir="5400000">
                    <a:srgbClr val="000000">
                      <a:alpha val="65000"/>
                    </a:srgbClr>
                  </a:innerShdw>
                </a:effectLst>
                <a:latin typeface="Comic Sans MS" pitchFamily="66" charset="0"/>
              </a:rPr>
              <a:t>].</a:t>
            </a:r>
            <a:endParaRPr lang="en-CA" sz="2400" dirty="0"/>
          </a:p>
        </p:txBody>
      </p:sp>
    </p:spTree>
    <p:extLst>
      <p:ext uri="{BB962C8B-B14F-4D97-AF65-F5344CB8AC3E}">
        <p14:creationId xmlns:p14="http://schemas.microsoft.com/office/powerpoint/2010/main" val="2673582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1500"/>
                                        <p:tgtEl>
                                          <p:spTgt spid="19"/>
                                        </p:tgtEl>
                                      </p:cBhvr>
                                    </p:animEffect>
                                  </p:childTnLst>
                                </p:cTn>
                              </p:par>
                              <p:par>
                                <p:cTn id="8" presetID="22" presetClass="entr" presetSubtype="2"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right)">
                                      <p:cBhvr>
                                        <p:cTn id="10" dur="1000"/>
                                        <p:tgtEl>
                                          <p:spTgt spid="20"/>
                                        </p:tgtEl>
                                      </p:cBhvr>
                                    </p:animEffect>
                                  </p:childTnLst>
                                </p:cTn>
                              </p:par>
                            </p:childTnLst>
                          </p:cTn>
                        </p:par>
                        <p:par>
                          <p:cTn id="11" fill="hold">
                            <p:stCondLst>
                              <p:cond delay="1500"/>
                            </p:stCondLst>
                            <p:childTnLst>
                              <p:par>
                                <p:cTn id="12" presetID="22" presetClass="entr" presetSubtype="2" fill="hold" nodeType="after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right)">
                                      <p:cBhvr>
                                        <p:cTn id="14" dur="1000"/>
                                        <p:tgtEl>
                                          <p:spTgt spid="21"/>
                                        </p:tgtEl>
                                      </p:cBhvr>
                                    </p:animEffect>
                                  </p:childTnLst>
                                </p:cTn>
                              </p:par>
                            </p:childTnLst>
                          </p:cTn>
                        </p:par>
                        <p:par>
                          <p:cTn id="15" fill="hold">
                            <p:stCondLst>
                              <p:cond delay="2500"/>
                            </p:stCondLst>
                            <p:childTnLst>
                              <p:par>
                                <p:cTn id="16" presetID="5" presetClass="entr" presetSubtype="10" fill="hold" grpId="0" nodeType="after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checkerboard(across)">
                                      <p:cBhvr>
                                        <p:cTn id="18" dur="500"/>
                                        <p:tgtEl>
                                          <p:spTgt spid="24"/>
                                        </p:tgtEl>
                                      </p:cBhvr>
                                    </p:animEffect>
                                  </p:childTnLst>
                                </p:cTn>
                              </p:par>
                            </p:childTnLst>
                          </p:cTn>
                        </p:par>
                        <p:par>
                          <p:cTn id="19" fill="hold">
                            <p:stCondLst>
                              <p:cond delay="3000"/>
                            </p:stCondLst>
                            <p:childTnLst>
                              <p:par>
                                <p:cTn id="20" presetID="21" presetClass="entr" presetSubtype="8" repeatCount="5000" fill="hold" grpId="0"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heel(8)">
                                      <p:cBhvr>
                                        <p:cTn id="22" dur="10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1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13">
                                            <p:txEl>
                                              <p:pRg st="0" end="0"/>
                                            </p:txEl>
                                          </p:spTgt>
                                        </p:tgtEl>
                                        <p:attrNameLst>
                                          <p:attrName>style.visibility</p:attrName>
                                        </p:attrNameLst>
                                      </p:cBhvr>
                                      <p:to>
                                        <p:strVal val="visible"/>
                                      </p:to>
                                    </p:set>
                                    <p:animEffect transition="in" filter="wipe(up)">
                                      <p:cBhvr>
                                        <p:cTn id="32" dur="3000"/>
                                        <p:tgtEl>
                                          <p:spTgt spid="13">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dissolve">
                                      <p:cBhvr>
                                        <p:cTn id="37" dur="1000"/>
                                        <p:tgtEl>
                                          <p:spTgt spid="23"/>
                                        </p:tgtEl>
                                      </p:cBhvr>
                                    </p:animEffect>
                                  </p:childTnLst>
                                </p:cTn>
                              </p:par>
                            </p:childTnLst>
                          </p:cTn>
                        </p:par>
                        <p:par>
                          <p:cTn id="38" fill="hold">
                            <p:stCondLst>
                              <p:cond delay="1000"/>
                            </p:stCondLst>
                            <p:childTnLst>
                              <p:par>
                                <p:cTn id="39" presetID="22" presetClass="entr" presetSubtype="1" repeatCount="5000" fill="hold" grpId="0" nodeType="after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wipe(up)">
                                      <p:cBhvr>
                                        <p:cTn id="41" dur="500"/>
                                        <p:tgtEl>
                                          <p:spTgt spid="22"/>
                                        </p:tgtEl>
                                      </p:cBhvr>
                                    </p:animEffect>
                                  </p:childTnLst>
                                </p:cTn>
                              </p:par>
                            </p:childTnLst>
                          </p:cTn>
                        </p:par>
                        <p:par>
                          <p:cTn id="42" fill="hold">
                            <p:stCondLst>
                              <p:cond delay="3500"/>
                            </p:stCondLst>
                            <p:childTnLst>
                              <p:par>
                                <p:cTn id="43" presetID="22" presetClass="entr" presetSubtype="1" fill="hold" grpId="0" nodeType="after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wipe(up)">
                                      <p:cBhvr>
                                        <p:cTn id="4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22" grpId="0" animBg="1"/>
      <p:bldP spid="23" grpId="0"/>
      <p:bldP spid="24" grpId="0" animBg="1"/>
      <p:bldP spid="3" grpId="0" animBg="1"/>
      <p:bldP spid="25"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5" name="Slide Number Placeholder 3"/>
          <p:cNvSpPr txBox="1">
            <a:spLocks/>
          </p:cNvSpPr>
          <p:nvPr/>
        </p:nvSpPr>
        <p:spPr>
          <a:xfrm>
            <a:off x="11648657" y="6470212"/>
            <a:ext cx="477789"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2">
                    <a:lumMod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1FEFA0A-2F20-4B60-98C6-5FFDA469AA1C}" type="slidenum">
              <a:rPr lang="en-US" smtClean="0">
                <a:solidFill>
                  <a:schemeClr val="tx2"/>
                </a:solidFill>
              </a:rPr>
              <a:pPr/>
              <a:t>35</a:t>
            </a:fld>
            <a:endParaRPr lang="en-US" dirty="0">
              <a:solidFill>
                <a:schemeClr val="tx2"/>
              </a:solidFill>
            </a:endParaRPr>
          </a:p>
        </p:txBody>
      </p:sp>
      <p:sp>
        <p:nvSpPr>
          <p:cNvPr id="6" name="Rectangle 5"/>
          <p:cNvSpPr/>
          <p:nvPr/>
        </p:nvSpPr>
        <p:spPr>
          <a:xfrm>
            <a:off x="5014292" y="283903"/>
            <a:ext cx="6984776" cy="6186309"/>
          </a:xfrm>
          <a:prstGeom prst="rect">
            <a:avLst/>
          </a:prstGeom>
          <a:noFill/>
        </p:spPr>
        <p:txBody>
          <a:bodyPr wrap="square" lIns="91440" tIns="45720" rIns="91440" bIns="45720">
            <a:spAutoFit/>
            <a:scene3d>
              <a:camera prst="orthographicFront"/>
              <a:lightRig rig="threePt" dir="t"/>
            </a:scene3d>
            <a:sp3d extrusionH="57150">
              <a:bevelT h="25400" prst="softRound"/>
            </a:sp3d>
          </a:bodyPr>
          <a:lstStyle/>
          <a:p>
            <a:pPr algn="ctr"/>
            <a:r>
              <a:rPr lang="en-US" sz="3200" b="1" dirty="0" smtClean="0">
                <a:ln w="1905">
                  <a:solidFill>
                    <a:srgbClr val="990033"/>
                  </a:solidFill>
                </a:ln>
                <a:solidFill>
                  <a:schemeClr val="bg2">
                    <a:lumMod val="25000"/>
                  </a:schemeClr>
                </a:solidFill>
                <a:effectLst>
                  <a:innerShdw blurRad="69850" dist="43180" dir="5400000">
                    <a:srgbClr val="000000">
                      <a:alpha val="65000"/>
                    </a:srgbClr>
                  </a:innerShdw>
                </a:effectLst>
                <a:latin typeface="Comic Sans MS" pitchFamily="66" charset="0"/>
              </a:rPr>
              <a:t>Where does this idea come from, and how could anyone dare </a:t>
            </a:r>
            <a:br>
              <a:rPr lang="en-US" sz="3200" b="1" dirty="0" smtClean="0">
                <a:ln w="1905">
                  <a:solidFill>
                    <a:srgbClr val="990033"/>
                  </a:solidFill>
                </a:ln>
                <a:solidFill>
                  <a:schemeClr val="bg2">
                    <a:lumMod val="25000"/>
                  </a:schemeClr>
                </a:solidFill>
                <a:effectLst>
                  <a:innerShdw blurRad="69850" dist="43180" dir="5400000">
                    <a:srgbClr val="000000">
                      <a:alpha val="65000"/>
                    </a:srgbClr>
                  </a:innerShdw>
                </a:effectLst>
                <a:latin typeface="Comic Sans MS" pitchFamily="66" charset="0"/>
              </a:rPr>
            </a:br>
            <a:r>
              <a:rPr lang="en-US" sz="3200" b="1" dirty="0" smtClean="0">
                <a:ln w="1905">
                  <a:solidFill>
                    <a:srgbClr val="990033"/>
                  </a:solidFill>
                </a:ln>
                <a:solidFill>
                  <a:schemeClr val="bg2">
                    <a:lumMod val="25000"/>
                  </a:schemeClr>
                </a:solidFill>
                <a:effectLst>
                  <a:innerShdw blurRad="69850" dist="43180" dir="5400000">
                    <a:srgbClr val="000000">
                      <a:alpha val="65000"/>
                    </a:srgbClr>
                  </a:innerShdw>
                </a:effectLst>
                <a:latin typeface="Comic Sans MS" pitchFamily="66" charset="0"/>
              </a:rPr>
              <a:t>to make such a claim that </a:t>
            </a:r>
            <a:br>
              <a:rPr lang="en-US" sz="3200" b="1" dirty="0" smtClean="0">
                <a:ln w="1905">
                  <a:solidFill>
                    <a:srgbClr val="990033"/>
                  </a:solidFill>
                </a:ln>
                <a:solidFill>
                  <a:schemeClr val="bg2">
                    <a:lumMod val="25000"/>
                  </a:schemeClr>
                </a:solidFill>
                <a:effectLst>
                  <a:innerShdw blurRad="69850" dist="43180" dir="5400000">
                    <a:srgbClr val="000000">
                      <a:alpha val="65000"/>
                    </a:srgbClr>
                  </a:innerShdw>
                </a:effectLst>
                <a:latin typeface="Comic Sans MS" pitchFamily="66" charset="0"/>
              </a:rPr>
            </a:br>
            <a:r>
              <a:rPr lang="en-US" sz="3200" b="1" dirty="0" smtClean="0">
                <a:ln w="1905">
                  <a:solidFill>
                    <a:srgbClr val="0070C0"/>
                  </a:solidFill>
                </a:ln>
                <a:solidFill>
                  <a:srgbClr val="0070C0"/>
                </a:solidFill>
                <a:effectLst>
                  <a:innerShdw blurRad="69850" dist="43180" dir="5400000">
                    <a:srgbClr val="000000">
                      <a:alpha val="65000"/>
                    </a:srgbClr>
                  </a:innerShdw>
                </a:effectLst>
                <a:latin typeface="Comic Sans MS" pitchFamily="66" charset="0"/>
              </a:rPr>
              <a:t>Yahusha</a:t>
            </a:r>
            <a:r>
              <a:rPr lang="en-US" sz="3200" b="1" dirty="0" smtClean="0">
                <a:ln w="1905">
                  <a:solidFill>
                    <a:srgbClr val="990033"/>
                  </a:solidFill>
                </a:ln>
                <a:solidFill>
                  <a:schemeClr val="bg2">
                    <a:lumMod val="25000"/>
                  </a:schemeClr>
                </a:solidFill>
                <a:effectLst>
                  <a:innerShdw blurRad="69850" dist="43180" dir="5400000">
                    <a:srgbClr val="000000">
                      <a:alpha val="65000"/>
                    </a:srgbClr>
                  </a:innerShdw>
                </a:effectLst>
                <a:latin typeface="Comic Sans MS" pitchFamily="66" charset="0"/>
              </a:rPr>
              <a:t> was </a:t>
            </a:r>
            <a:r>
              <a:rPr lang="en-US" sz="3200" b="1" dirty="0" smtClean="0">
                <a:ln w="1905">
                  <a:solidFill>
                    <a:srgbClr val="990033"/>
                  </a:solidFill>
                </a:ln>
                <a:solidFill>
                  <a:srgbClr val="990033"/>
                </a:solidFill>
                <a:effectLst>
                  <a:innerShdw blurRad="69850" dist="43180" dir="5400000">
                    <a:srgbClr val="000000">
                      <a:alpha val="65000"/>
                    </a:srgbClr>
                  </a:innerShdw>
                </a:effectLst>
                <a:latin typeface="Comic Sans MS" pitchFamily="66" charset="0"/>
              </a:rPr>
              <a:t>unclean</a:t>
            </a:r>
            <a:r>
              <a:rPr lang="en-US" sz="3200" b="1" dirty="0" smtClean="0">
                <a:ln w="1905">
                  <a:solidFill>
                    <a:srgbClr val="990033"/>
                  </a:solidFill>
                </a:ln>
                <a:solidFill>
                  <a:schemeClr val="bg2">
                    <a:lumMod val="25000"/>
                  </a:schemeClr>
                </a:solidFill>
                <a:effectLst>
                  <a:innerShdw blurRad="69850" dist="43180" dir="5400000">
                    <a:srgbClr val="000000">
                      <a:alpha val="65000"/>
                    </a:srgbClr>
                  </a:innerShdw>
                </a:effectLst>
                <a:latin typeface="Comic Sans MS" pitchFamily="66" charset="0"/>
              </a:rPr>
              <a:t> upon </a:t>
            </a:r>
            <a:br>
              <a:rPr lang="en-US" sz="3200" b="1" dirty="0" smtClean="0">
                <a:ln w="1905">
                  <a:solidFill>
                    <a:srgbClr val="990033"/>
                  </a:solidFill>
                </a:ln>
                <a:solidFill>
                  <a:schemeClr val="bg2">
                    <a:lumMod val="25000"/>
                  </a:schemeClr>
                </a:solidFill>
                <a:effectLst>
                  <a:innerShdw blurRad="69850" dist="43180" dir="5400000">
                    <a:srgbClr val="000000">
                      <a:alpha val="65000"/>
                    </a:srgbClr>
                  </a:innerShdw>
                </a:effectLst>
                <a:latin typeface="Comic Sans MS" pitchFamily="66" charset="0"/>
              </a:rPr>
            </a:br>
            <a:r>
              <a:rPr lang="en-US" sz="3200" b="1" dirty="0" smtClean="0">
                <a:ln w="1905">
                  <a:solidFill>
                    <a:srgbClr val="990033"/>
                  </a:solidFill>
                </a:ln>
                <a:solidFill>
                  <a:srgbClr val="0070C0"/>
                </a:solidFill>
                <a:effectLst>
                  <a:innerShdw blurRad="69850" dist="43180" dir="5400000">
                    <a:srgbClr val="000000">
                      <a:alpha val="65000"/>
                    </a:srgbClr>
                  </a:innerShdw>
                </a:effectLst>
                <a:latin typeface="Comic Sans MS" pitchFamily="66" charset="0"/>
              </a:rPr>
              <a:t>His</a:t>
            </a:r>
            <a:r>
              <a:rPr lang="en-US" sz="3200" b="1" dirty="0" smtClean="0">
                <a:ln w="1905">
                  <a:solidFill>
                    <a:srgbClr val="990033"/>
                  </a:solidFill>
                </a:ln>
                <a:solidFill>
                  <a:schemeClr val="bg2">
                    <a:lumMod val="25000"/>
                  </a:schemeClr>
                </a:solidFill>
                <a:effectLst>
                  <a:innerShdw blurRad="69850" dist="43180" dir="5400000">
                    <a:srgbClr val="000000">
                      <a:alpha val="65000"/>
                    </a:srgbClr>
                  </a:innerShdw>
                </a:effectLst>
                <a:latin typeface="Comic Sans MS" pitchFamily="66" charset="0"/>
              </a:rPr>
              <a:t> resurrection for 7 days?</a:t>
            </a:r>
          </a:p>
          <a:p>
            <a:pPr algn="ctr"/>
            <a:endParaRPr lang="en-US" sz="1400" b="1" dirty="0">
              <a:ln w="1905">
                <a:solidFill>
                  <a:srgbClr val="990033"/>
                </a:solidFill>
              </a:ln>
              <a:solidFill>
                <a:schemeClr val="bg2">
                  <a:lumMod val="25000"/>
                </a:schemeClr>
              </a:solidFill>
              <a:effectLst>
                <a:innerShdw blurRad="69850" dist="43180" dir="5400000">
                  <a:srgbClr val="000000">
                    <a:alpha val="65000"/>
                  </a:srgbClr>
                </a:innerShdw>
              </a:effectLst>
              <a:latin typeface="Comic Sans MS" pitchFamily="66" charset="0"/>
            </a:endParaRPr>
          </a:p>
          <a:p>
            <a:pPr algn="ctr"/>
            <a:r>
              <a:rPr lang="en-US" sz="3200" b="1" dirty="0" smtClean="0">
                <a:ln w="1905">
                  <a:solidFill>
                    <a:srgbClr val="990033"/>
                  </a:solidFill>
                </a:ln>
                <a:solidFill>
                  <a:schemeClr val="bg2">
                    <a:lumMod val="25000"/>
                  </a:schemeClr>
                </a:solidFill>
                <a:effectLst>
                  <a:innerShdw blurRad="69850" dist="43180" dir="5400000">
                    <a:srgbClr val="000000">
                      <a:alpha val="65000"/>
                    </a:srgbClr>
                  </a:innerShdw>
                </a:effectLst>
                <a:latin typeface="Comic Sans MS" pitchFamily="66" charset="0"/>
              </a:rPr>
              <a:t>What does the Torah say about this type of “uncleanness”?</a:t>
            </a:r>
            <a:br>
              <a:rPr lang="en-US" sz="3200" b="1" dirty="0" smtClean="0">
                <a:ln w="1905">
                  <a:solidFill>
                    <a:srgbClr val="990033"/>
                  </a:solidFill>
                </a:ln>
                <a:solidFill>
                  <a:schemeClr val="bg2">
                    <a:lumMod val="25000"/>
                  </a:schemeClr>
                </a:solidFill>
                <a:effectLst>
                  <a:innerShdw blurRad="69850" dist="43180" dir="5400000">
                    <a:srgbClr val="000000">
                      <a:alpha val="65000"/>
                    </a:srgbClr>
                  </a:innerShdw>
                </a:effectLst>
                <a:latin typeface="Comic Sans MS" pitchFamily="66" charset="0"/>
              </a:rPr>
            </a:br>
            <a:r>
              <a:rPr lang="en-US" sz="3200" b="1" dirty="0" smtClean="0">
                <a:ln w="1905">
                  <a:solidFill>
                    <a:srgbClr val="990033"/>
                  </a:solidFill>
                </a:ln>
                <a:solidFill>
                  <a:srgbClr val="C00000"/>
                </a:solidFill>
                <a:effectLst>
                  <a:innerShdw blurRad="69850" dist="43180" dir="5400000">
                    <a:srgbClr val="000000">
                      <a:alpha val="65000"/>
                    </a:srgbClr>
                  </a:innerShdw>
                </a:effectLst>
                <a:latin typeface="Comic Sans MS" pitchFamily="66" charset="0"/>
              </a:rPr>
              <a:t>Would the “red heifer” know?</a:t>
            </a:r>
          </a:p>
          <a:p>
            <a:pPr algn="ctr"/>
            <a:endParaRPr lang="en-US" sz="1400" b="1" dirty="0" smtClean="0">
              <a:ln w="1905">
                <a:solidFill>
                  <a:srgbClr val="990033"/>
                </a:solidFill>
              </a:ln>
              <a:solidFill>
                <a:schemeClr val="bg2">
                  <a:lumMod val="25000"/>
                </a:schemeClr>
              </a:solidFill>
              <a:effectLst>
                <a:innerShdw blurRad="69850" dist="43180" dir="5400000">
                  <a:srgbClr val="000000">
                    <a:alpha val="65000"/>
                  </a:srgbClr>
                </a:innerShdw>
              </a:effectLst>
              <a:latin typeface="Comic Sans MS" pitchFamily="66" charset="0"/>
            </a:endParaRPr>
          </a:p>
          <a:p>
            <a:pPr marL="457200" indent="-457200">
              <a:buFont typeface="Arial" pitchFamily="34" charset="0"/>
              <a:buChar char="•"/>
            </a:pPr>
            <a:r>
              <a:rPr lang="en-US" sz="2800" b="1" dirty="0">
                <a:ln w="1905">
                  <a:solidFill>
                    <a:srgbClr val="0070C0"/>
                  </a:solidFill>
                </a:ln>
                <a:solidFill>
                  <a:srgbClr val="0070C0"/>
                </a:solidFill>
                <a:effectLst>
                  <a:innerShdw blurRad="69850" dist="43180" dir="5400000">
                    <a:srgbClr val="000000">
                      <a:alpha val="65000"/>
                    </a:srgbClr>
                  </a:innerShdw>
                </a:effectLst>
                <a:latin typeface="Comic Sans MS" pitchFamily="66" charset="0"/>
              </a:rPr>
              <a:t>Num </a:t>
            </a:r>
            <a:r>
              <a:rPr lang="en-US" sz="2800" b="1" dirty="0" smtClean="0">
                <a:ln w="1905">
                  <a:solidFill>
                    <a:srgbClr val="0070C0"/>
                  </a:solidFill>
                </a:ln>
                <a:solidFill>
                  <a:srgbClr val="0070C0"/>
                </a:solidFill>
                <a:effectLst>
                  <a:innerShdw blurRad="69850" dist="43180" dir="5400000">
                    <a:srgbClr val="000000">
                      <a:alpha val="65000"/>
                    </a:srgbClr>
                  </a:innerShdw>
                </a:effectLst>
                <a:latin typeface="Comic Sans MS" pitchFamily="66" charset="0"/>
              </a:rPr>
              <a:t>19:11  </a:t>
            </a:r>
            <a:r>
              <a:rPr lang="en-US" sz="2800" b="1" dirty="0" smtClean="0">
                <a:ln w="1905">
                  <a:solidFill>
                    <a:srgbClr val="990033"/>
                  </a:solidFill>
                </a:ln>
                <a:solidFill>
                  <a:schemeClr val="bg2">
                    <a:lumMod val="25000"/>
                  </a:schemeClr>
                </a:solidFill>
                <a:effectLst>
                  <a:innerShdw blurRad="69850" dist="43180" dir="5400000">
                    <a:srgbClr val="000000">
                      <a:alpha val="65000"/>
                    </a:srgbClr>
                  </a:innerShdw>
                </a:effectLst>
                <a:latin typeface="Comic Sans MS" pitchFamily="66" charset="0"/>
              </a:rPr>
              <a:t>He </a:t>
            </a:r>
            <a:r>
              <a:rPr lang="en-US" sz="2800" b="1" dirty="0">
                <a:ln w="1905">
                  <a:solidFill>
                    <a:srgbClr val="990033"/>
                  </a:solidFill>
                </a:ln>
                <a:solidFill>
                  <a:schemeClr val="bg2">
                    <a:lumMod val="25000"/>
                  </a:schemeClr>
                </a:solidFill>
                <a:effectLst>
                  <a:innerShdw blurRad="69850" dist="43180" dir="5400000">
                    <a:srgbClr val="000000">
                      <a:alpha val="65000"/>
                    </a:srgbClr>
                  </a:innerShdw>
                </a:effectLst>
                <a:latin typeface="Comic Sans MS" pitchFamily="66" charset="0"/>
              </a:rPr>
              <a:t>that </a:t>
            </a:r>
            <a:r>
              <a:rPr lang="en-US" sz="2800" b="1" dirty="0" err="1">
                <a:ln w="1905">
                  <a:solidFill>
                    <a:srgbClr val="990033"/>
                  </a:solidFill>
                </a:ln>
                <a:solidFill>
                  <a:schemeClr val="bg2">
                    <a:lumMod val="25000"/>
                  </a:schemeClr>
                </a:solidFill>
                <a:effectLst>
                  <a:innerShdw blurRad="69850" dist="43180" dir="5400000">
                    <a:srgbClr val="000000">
                      <a:alpha val="65000"/>
                    </a:srgbClr>
                  </a:innerShdw>
                </a:effectLst>
                <a:latin typeface="Comic Sans MS" pitchFamily="66" charset="0"/>
              </a:rPr>
              <a:t>toucheth</a:t>
            </a:r>
            <a:r>
              <a:rPr lang="en-US" sz="2800" b="1" dirty="0">
                <a:ln w="1905">
                  <a:solidFill>
                    <a:srgbClr val="990033"/>
                  </a:solidFill>
                </a:ln>
                <a:solidFill>
                  <a:schemeClr val="bg2">
                    <a:lumMod val="25000"/>
                  </a:schemeClr>
                </a:solidFill>
                <a:effectLst>
                  <a:innerShdw blurRad="69850" dist="43180" dir="5400000">
                    <a:srgbClr val="000000">
                      <a:alpha val="65000"/>
                    </a:srgbClr>
                  </a:innerShdw>
                </a:effectLst>
                <a:latin typeface="Comic Sans MS" pitchFamily="66" charset="0"/>
              </a:rPr>
              <a:t> </a:t>
            </a:r>
            <a:r>
              <a:rPr lang="en-US" sz="2800" b="1" dirty="0" smtClean="0">
                <a:ln w="1905">
                  <a:solidFill>
                    <a:srgbClr val="990033"/>
                  </a:solidFill>
                </a:ln>
                <a:solidFill>
                  <a:schemeClr val="bg2">
                    <a:lumMod val="25000"/>
                  </a:schemeClr>
                </a:solidFill>
                <a:effectLst>
                  <a:innerShdw blurRad="69850" dist="43180" dir="5400000">
                    <a:srgbClr val="000000">
                      <a:alpha val="65000"/>
                    </a:srgbClr>
                  </a:innerShdw>
                </a:effectLst>
                <a:latin typeface="Comic Sans MS" pitchFamily="66" charset="0"/>
              </a:rPr>
              <a:t/>
            </a:r>
            <a:br>
              <a:rPr lang="en-US" sz="2800" b="1" dirty="0" smtClean="0">
                <a:ln w="1905">
                  <a:solidFill>
                    <a:srgbClr val="990033"/>
                  </a:solidFill>
                </a:ln>
                <a:solidFill>
                  <a:schemeClr val="bg2">
                    <a:lumMod val="25000"/>
                  </a:schemeClr>
                </a:solidFill>
                <a:effectLst>
                  <a:innerShdw blurRad="69850" dist="43180" dir="5400000">
                    <a:srgbClr val="000000">
                      <a:alpha val="65000"/>
                    </a:srgbClr>
                  </a:innerShdw>
                </a:effectLst>
                <a:latin typeface="Comic Sans MS" pitchFamily="66" charset="0"/>
              </a:rPr>
            </a:br>
            <a:r>
              <a:rPr lang="en-US" sz="2800" b="1" dirty="0" smtClean="0">
                <a:ln w="1905">
                  <a:solidFill>
                    <a:srgbClr val="990033"/>
                  </a:solidFill>
                </a:ln>
                <a:solidFill>
                  <a:schemeClr val="bg2">
                    <a:lumMod val="25000"/>
                  </a:schemeClr>
                </a:solidFill>
                <a:effectLst>
                  <a:innerShdw blurRad="69850" dist="43180" dir="5400000">
                    <a:srgbClr val="000000">
                      <a:alpha val="65000"/>
                    </a:srgbClr>
                  </a:innerShdw>
                </a:effectLst>
                <a:latin typeface="Comic Sans MS" pitchFamily="66" charset="0"/>
              </a:rPr>
              <a:t>the </a:t>
            </a:r>
            <a:r>
              <a:rPr lang="en-US" sz="2800" b="1" dirty="0">
                <a:ln w="1905">
                  <a:solidFill>
                    <a:srgbClr val="990033"/>
                  </a:solidFill>
                </a:ln>
                <a:solidFill>
                  <a:schemeClr val="bg2">
                    <a:lumMod val="25000"/>
                  </a:schemeClr>
                </a:solidFill>
                <a:effectLst>
                  <a:innerShdw blurRad="69850" dist="43180" dir="5400000">
                    <a:srgbClr val="000000">
                      <a:alpha val="65000"/>
                    </a:srgbClr>
                  </a:innerShdw>
                </a:effectLst>
                <a:latin typeface="Comic Sans MS" pitchFamily="66" charset="0"/>
              </a:rPr>
              <a:t>dead body of any man shall </a:t>
            </a:r>
            <a:r>
              <a:rPr lang="en-US" sz="2800" b="1" dirty="0" smtClean="0">
                <a:ln w="1905">
                  <a:solidFill>
                    <a:srgbClr val="990033"/>
                  </a:solidFill>
                </a:ln>
                <a:solidFill>
                  <a:schemeClr val="bg2">
                    <a:lumMod val="25000"/>
                  </a:schemeClr>
                </a:solidFill>
                <a:effectLst>
                  <a:innerShdw blurRad="69850" dist="43180" dir="5400000">
                    <a:srgbClr val="000000">
                      <a:alpha val="65000"/>
                    </a:srgbClr>
                  </a:innerShdw>
                </a:effectLst>
                <a:latin typeface="Comic Sans MS" pitchFamily="66" charset="0"/>
              </a:rPr>
              <a:t/>
            </a:r>
            <a:br>
              <a:rPr lang="en-US" sz="2800" b="1" dirty="0" smtClean="0">
                <a:ln w="1905">
                  <a:solidFill>
                    <a:srgbClr val="990033"/>
                  </a:solidFill>
                </a:ln>
                <a:solidFill>
                  <a:schemeClr val="bg2">
                    <a:lumMod val="25000"/>
                  </a:schemeClr>
                </a:solidFill>
                <a:effectLst>
                  <a:innerShdw blurRad="69850" dist="43180" dir="5400000">
                    <a:srgbClr val="000000">
                      <a:alpha val="65000"/>
                    </a:srgbClr>
                  </a:innerShdw>
                </a:effectLst>
                <a:latin typeface="Comic Sans MS" pitchFamily="66" charset="0"/>
              </a:rPr>
            </a:br>
            <a:r>
              <a:rPr lang="en-US" sz="2800" b="1" dirty="0" smtClean="0">
                <a:ln w="1905">
                  <a:solidFill>
                    <a:srgbClr val="990033"/>
                  </a:solidFill>
                </a:ln>
                <a:solidFill>
                  <a:schemeClr val="bg2">
                    <a:lumMod val="25000"/>
                  </a:schemeClr>
                </a:solidFill>
                <a:effectLst>
                  <a:innerShdw blurRad="69850" dist="43180" dir="5400000">
                    <a:srgbClr val="000000">
                      <a:alpha val="65000"/>
                    </a:srgbClr>
                  </a:innerShdw>
                </a:effectLst>
                <a:latin typeface="Comic Sans MS" pitchFamily="66" charset="0"/>
              </a:rPr>
              <a:t>be </a:t>
            </a:r>
            <a:r>
              <a:rPr lang="en-US" sz="2800" b="1" dirty="0">
                <a:ln w="1905">
                  <a:solidFill>
                    <a:srgbClr val="990033"/>
                  </a:solidFill>
                </a:ln>
                <a:solidFill>
                  <a:srgbClr val="990033"/>
                </a:solidFill>
                <a:effectLst>
                  <a:innerShdw blurRad="69850" dist="43180" dir="5400000">
                    <a:srgbClr val="000000">
                      <a:alpha val="65000"/>
                    </a:srgbClr>
                  </a:innerShdw>
                </a:effectLst>
                <a:latin typeface="Comic Sans MS" pitchFamily="66" charset="0"/>
              </a:rPr>
              <a:t>unclean</a:t>
            </a:r>
            <a:r>
              <a:rPr lang="en-US" sz="2800" b="1" dirty="0">
                <a:ln w="1905">
                  <a:solidFill>
                    <a:srgbClr val="990033"/>
                  </a:solidFill>
                </a:ln>
                <a:solidFill>
                  <a:schemeClr val="bg2">
                    <a:lumMod val="25000"/>
                  </a:schemeClr>
                </a:solidFill>
                <a:effectLst>
                  <a:innerShdw blurRad="69850" dist="43180" dir="5400000">
                    <a:srgbClr val="000000">
                      <a:alpha val="65000"/>
                    </a:srgbClr>
                  </a:innerShdw>
                </a:effectLst>
                <a:latin typeface="Comic Sans MS" pitchFamily="66" charset="0"/>
              </a:rPr>
              <a:t> seven days</a:t>
            </a:r>
            <a:r>
              <a:rPr lang="en-US" sz="2800" b="1" dirty="0" smtClean="0">
                <a:ln w="1905">
                  <a:solidFill>
                    <a:srgbClr val="990033"/>
                  </a:solidFill>
                </a:ln>
                <a:solidFill>
                  <a:schemeClr val="bg2">
                    <a:lumMod val="25000"/>
                  </a:schemeClr>
                </a:solidFill>
                <a:effectLst>
                  <a:innerShdw blurRad="69850" dist="43180" dir="5400000">
                    <a:srgbClr val="000000">
                      <a:alpha val="65000"/>
                    </a:srgbClr>
                  </a:innerShdw>
                </a:effectLst>
                <a:latin typeface="Comic Sans MS" pitchFamily="66" charset="0"/>
              </a:rPr>
              <a:t>. </a:t>
            </a:r>
            <a:endParaRPr lang="en-US" sz="2800" b="1" dirty="0">
              <a:ln w="1905">
                <a:solidFill>
                  <a:srgbClr val="990033"/>
                </a:solidFill>
              </a:ln>
              <a:solidFill>
                <a:schemeClr val="bg2">
                  <a:lumMod val="25000"/>
                </a:schemeClr>
              </a:solidFill>
              <a:effectLst>
                <a:innerShdw blurRad="69850" dist="43180" dir="5400000">
                  <a:srgbClr val="000000">
                    <a:alpha val="65000"/>
                  </a:srgbClr>
                </a:innerShdw>
              </a:effectLst>
              <a:latin typeface="Comic Sans MS" pitchFamily="66" charset="0"/>
            </a:endParaRPr>
          </a:p>
          <a:p>
            <a:pPr algn="ctr"/>
            <a:endParaRPr lang="en-US" sz="2800" b="1" dirty="0">
              <a:ln w="1905">
                <a:solidFill>
                  <a:srgbClr val="990033"/>
                </a:solidFill>
              </a:ln>
              <a:solidFill>
                <a:schemeClr val="bg2">
                  <a:lumMod val="25000"/>
                </a:schemeClr>
              </a:solidFill>
              <a:effectLst>
                <a:innerShdw blurRad="69850" dist="43180" dir="5400000">
                  <a:srgbClr val="000000">
                    <a:alpha val="65000"/>
                  </a:srgbClr>
                </a:innerShdw>
              </a:effectLst>
              <a:latin typeface="Comic Sans MS" pitchFamily="66" charset="0"/>
            </a:endParaRPr>
          </a:p>
        </p:txBody>
      </p:sp>
      <p:pic>
        <p:nvPicPr>
          <p:cNvPr id="7" name="Picture 2" descr="C:\Users\Rae\Desktop\Art to file\white man red ques mark clea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837828" y="692696"/>
            <a:ext cx="2268573" cy="236203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le 7"/>
          <p:cNvGraphicFramePr>
            <a:graphicFrameLocks noGrp="1"/>
          </p:cNvGraphicFramePr>
          <p:nvPr>
            <p:extLst>
              <p:ext uri="{D42A27DB-BD31-4B8C-83A1-F6EECF244321}">
                <p14:modId xmlns:p14="http://schemas.microsoft.com/office/powerpoint/2010/main" val="3104806669"/>
              </p:ext>
            </p:extLst>
          </p:nvPr>
        </p:nvGraphicFramePr>
        <p:xfrm>
          <a:off x="651620" y="3978017"/>
          <a:ext cx="3728844" cy="2194560"/>
        </p:xfrm>
        <a:graphic>
          <a:graphicData uri="http://schemas.openxmlformats.org/drawingml/2006/table">
            <a:tbl>
              <a:tblPr firstRow="1" bandRow="1">
                <a:tableStyleId>{69C7853C-536D-4A76-A0AE-DD22124D55A5}</a:tableStyleId>
              </a:tblPr>
              <a:tblGrid>
                <a:gridCol w="532692"/>
                <a:gridCol w="538427"/>
                <a:gridCol w="526957"/>
                <a:gridCol w="532692"/>
                <a:gridCol w="532692"/>
                <a:gridCol w="532692"/>
                <a:gridCol w="532692"/>
              </a:tblGrid>
              <a:tr h="330811">
                <a:tc>
                  <a:txBody>
                    <a:bodyPr/>
                    <a:lstStyle/>
                    <a:p>
                      <a:pPr algn="ctr"/>
                      <a:r>
                        <a:rPr lang="en-US" b="1" dirty="0" smtClean="0"/>
                        <a:t>1</a:t>
                      </a:r>
                      <a:r>
                        <a:rPr lang="en-US" b="1" baseline="30000" dirty="0" smtClean="0"/>
                        <a:t>st</a:t>
                      </a:r>
                      <a:r>
                        <a:rPr lang="en-US" b="1" dirty="0" smtClean="0"/>
                        <a:t> </a:t>
                      </a:r>
                      <a:endParaRPr lang="en-US" b="1" dirty="0"/>
                    </a:p>
                  </a:txBody>
                  <a:tcPr/>
                </a:tc>
                <a:tc>
                  <a:txBody>
                    <a:bodyPr/>
                    <a:lstStyle/>
                    <a:p>
                      <a:pPr algn="ctr"/>
                      <a:r>
                        <a:rPr lang="en-US" b="1" dirty="0" smtClean="0"/>
                        <a:t>2</a:t>
                      </a:r>
                      <a:r>
                        <a:rPr lang="en-US" b="1" baseline="30000" dirty="0" smtClean="0"/>
                        <a:t>nd</a:t>
                      </a:r>
                      <a:r>
                        <a:rPr lang="en-US" b="1" dirty="0" smtClean="0"/>
                        <a:t> </a:t>
                      </a:r>
                      <a:endParaRPr lang="en-US" b="1" dirty="0"/>
                    </a:p>
                  </a:txBody>
                  <a:tcPr/>
                </a:tc>
                <a:tc>
                  <a:txBody>
                    <a:bodyPr/>
                    <a:lstStyle/>
                    <a:p>
                      <a:pPr algn="ctr"/>
                      <a:r>
                        <a:rPr lang="en-US" b="1" dirty="0" smtClean="0"/>
                        <a:t>3</a:t>
                      </a:r>
                      <a:r>
                        <a:rPr lang="en-US" b="1" baseline="30000" dirty="0" smtClean="0"/>
                        <a:t>rd</a:t>
                      </a:r>
                      <a:r>
                        <a:rPr lang="en-US" b="1" dirty="0" smtClean="0"/>
                        <a:t> </a:t>
                      </a:r>
                      <a:endParaRPr lang="en-US" b="1" dirty="0"/>
                    </a:p>
                  </a:txBody>
                  <a:tcPr/>
                </a:tc>
                <a:tc>
                  <a:txBody>
                    <a:bodyPr/>
                    <a:lstStyle/>
                    <a:p>
                      <a:pPr algn="ctr"/>
                      <a:r>
                        <a:rPr lang="en-US" b="1" dirty="0" smtClean="0"/>
                        <a:t>4</a:t>
                      </a:r>
                      <a:r>
                        <a:rPr lang="en-US" b="1" baseline="30000" dirty="0" smtClean="0"/>
                        <a:t>th</a:t>
                      </a:r>
                      <a:r>
                        <a:rPr lang="en-US" b="1" dirty="0" smtClean="0"/>
                        <a:t> </a:t>
                      </a:r>
                      <a:endParaRPr lang="en-US" b="1" dirty="0"/>
                    </a:p>
                  </a:txBody>
                  <a:tcPr/>
                </a:tc>
                <a:tc>
                  <a:txBody>
                    <a:bodyPr/>
                    <a:lstStyle/>
                    <a:p>
                      <a:pPr algn="ctr"/>
                      <a:r>
                        <a:rPr lang="en-US" b="1" dirty="0" smtClean="0"/>
                        <a:t>5</a:t>
                      </a:r>
                      <a:r>
                        <a:rPr lang="en-US" b="1" baseline="30000" dirty="0" smtClean="0"/>
                        <a:t>th</a:t>
                      </a:r>
                      <a:r>
                        <a:rPr lang="en-US" b="1" dirty="0" smtClean="0"/>
                        <a:t> </a:t>
                      </a:r>
                      <a:endParaRPr lang="en-US" b="1" dirty="0"/>
                    </a:p>
                  </a:txBody>
                  <a:tcPr/>
                </a:tc>
                <a:tc>
                  <a:txBody>
                    <a:bodyPr/>
                    <a:lstStyle/>
                    <a:p>
                      <a:pPr algn="ctr"/>
                      <a:r>
                        <a:rPr lang="en-US" b="1" dirty="0" smtClean="0"/>
                        <a:t>6</a:t>
                      </a:r>
                      <a:r>
                        <a:rPr lang="en-US" b="1" baseline="30000" dirty="0" smtClean="0"/>
                        <a:t>th</a:t>
                      </a:r>
                      <a:r>
                        <a:rPr lang="en-US" b="1" dirty="0" smtClean="0"/>
                        <a:t> </a:t>
                      </a:r>
                      <a:endParaRPr lang="en-US" b="1" dirty="0"/>
                    </a:p>
                  </a:txBody>
                  <a:tcPr/>
                </a:tc>
                <a:tc>
                  <a:txBody>
                    <a:bodyPr/>
                    <a:lstStyle/>
                    <a:p>
                      <a:pPr algn="ctr"/>
                      <a:r>
                        <a:rPr lang="en-US" b="1" dirty="0" smtClean="0"/>
                        <a:t>7</a:t>
                      </a:r>
                      <a:r>
                        <a:rPr lang="en-US" b="1" baseline="30000" dirty="0" smtClean="0"/>
                        <a:t>th</a:t>
                      </a:r>
                      <a:r>
                        <a:rPr lang="en-US" b="1" dirty="0" smtClean="0"/>
                        <a:t> </a:t>
                      </a:r>
                      <a:endParaRPr lang="en-US" b="1" dirty="0"/>
                    </a:p>
                  </a:txBody>
                  <a:tcPr/>
                </a:tc>
              </a:tr>
              <a:tr h="330811">
                <a:tc>
                  <a:txBody>
                    <a:bodyPr/>
                    <a:lstStyle/>
                    <a:p>
                      <a:endParaRPr lang="en-US" dirty="0"/>
                    </a:p>
                  </a:txBody>
                  <a:tcPr>
                    <a:solidFill>
                      <a:schemeClr val="bg1"/>
                    </a:solidFill>
                  </a:tcPr>
                </a:tc>
                <a:tc>
                  <a:txBody>
                    <a:bodyPr/>
                    <a:lstStyle/>
                    <a:p>
                      <a:endParaRPr lang="en-US" dirty="0"/>
                    </a:p>
                  </a:txBody>
                  <a:tcPr>
                    <a:solidFill>
                      <a:schemeClr val="bg1"/>
                    </a:solidFill>
                  </a:tcPr>
                </a:tc>
                <a:tc>
                  <a:txBody>
                    <a:bodyPr/>
                    <a:lstStyle/>
                    <a:p>
                      <a:endParaRPr lang="en-US" dirty="0"/>
                    </a:p>
                  </a:txBody>
                  <a:tcPr>
                    <a:solidFill>
                      <a:schemeClr val="bg1"/>
                    </a:solidFill>
                  </a:tcPr>
                </a:tc>
                <a:tc>
                  <a:txBody>
                    <a:bodyPr/>
                    <a:lstStyle/>
                    <a:p>
                      <a:r>
                        <a:rPr lang="en-US" dirty="0" smtClean="0"/>
                        <a:t>1</a:t>
                      </a:r>
                      <a:endParaRPr lang="en-US" dirty="0"/>
                    </a:p>
                  </a:txBody>
                  <a:tcPr>
                    <a:solidFill>
                      <a:schemeClr val="bg1"/>
                    </a:solidFill>
                  </a:tcPr>
                </a:tc>
                <a:tc>
                  <a:txBody>
                    <a:bodyPr/>
                    <a:lstStyle/>
                    <a:p>
                      <a:r>
                        <a:rPr lang="en-US" b="1" dirty="0" smtClean="0"/>
                        <a:t>2</a:t>
                      </a:r>
                      <a:endParaRPr lang="en-US" b="1" dirty="0"/>
                    </a:p>
                  </a:txBody>
                  <a:tcPr>
                    <a:solidFill>
                      <a:schemeClr val="bg1"/>
                    </a:solidFill>
                  </a:tcPr>
                </a:tc>
                <a:tc>
                  <a:txBody>
                    <a:bodyPr/>
                    <a:lstStyle/>
                    <a:p>
                      <a:r>
                        <a:rPr lang="en-US" b="1" dirty="0" smtClean="0"/>
                        <a:t>3</a:t>
                      </a:r>
                      <a:endParaRPr lang="en-US" b="1" dirty="0"/>
                    </a:p>
                  </a:txBody>
                  <a:tcPr>
                    <a:solidFill>
                      <a:schemeClr val="bg1"/>
                    </a:solidFill>
                  </a:tcPr>
                </a:tc>
                <a:tc>
                  <a:txBody>
                    <a:bodyPr/>
                    <a:lstStyle/>
                    <a:p>
                      <a:r>
                        <a:rPr lang="en-US" b="1" dirty="0" smtClean="0"/>
                        <a:t>4</a:t>
                      </a:r>
                      <a:endParaRPr lang="en-US" b="1" dirty="0"/>
                    </a:p>
                  </a:txBody>
                  <a:tcPr>
                    <a:solidFill>
                      <a:schemeClr val="accent1">
                        <a:lumMod val="40000"/>
                        <a:lumOff val="60000"/>
                      </a:schemeClr>
                    </a:solidFill>
                  </a:tcPr>
                </a:tc>
              </a:tr>
              <a:tr h="33081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5</a:t>
                      </a:r>
                    </a:p>
                  </a:txBody>
                  <a:tcPr>
                    <a:solidFill>
                      <a:schemeClr val="bg1"/>
                    </a:solidFill>
                  </a:tcPr>
                </a:tc>
                <a:tc>
                  <a:txBody>
                    <a:bodyPr/>
                    <a:lstStyle/>
                    <a:p>
                      <a:r>
                        <a:rPr lang="en-US" b="1" dirty="0" smtClean="0"/>
                        <a:t>6</a:t>
                      </a:r>
                      <a:endParaRPr lang="en-US" b="1" dirty="0"/>
                    </a:p>
                  </a:txBody>
                  <a:tcPr>
                    <a:solidFill>
                      <a:schemeClr val="bg1"/>
                    </a:solidFill>
                  </a:tcPr>
                </a:tc>
                <a:tc>
                  <a:txBody>
                    <a:bodyPr/>
                    <a:lstStyle/>
                    <a:p>
                      <a:r>
                        <a:rPr lang="en-US" b="1" dirty="0" smtClean="0"/>
                        <a:t>7</a:t>
                      </a:r>
                      <a:endParaRPr lang="en-US" b="1" dirty="0"/>
                    </a:p>
                  </a:txBody>
                  <a:tcPr>
                    <a:solidFill>
                      <a:schemeClr val="bg1"/>
                    </a:solidFill>
                  </a:tcPr>
                </a:tc>
                <a:tc>
                  <a:txBody>
                    <a:bodyPr/>
                    <a:lstStyle/>
                    <a:p>
                      <a:r>
                        <a:rPr lang="en-US" b="1" dirty="0" smtClean="0"/>
                        <a:t>8</a:t>
                      </a:r>
                      <a:endParaRPr lang="en-US" b="1" dirty="0"/>
                    </a:p>
                  </a:txBody>
                  <a:tcPr>
                    <a:solidFill>
                      <a:schemeClr val="bg1"/>
                    </a:solidFill>
                  </a:tcPr>
                </a:tc>
                <a:tc>
                  <a:txBody>
                    <a:bodyPr/>
                    <a:lstStyle/>
                    <a:p>
                      <a:r>
                        <a:rPr lang="en-US" b="1" dirty="0" smtClean="0"/>
                        <a:t>9</a:t>
                      </a:r>
                      <a:endParaRPr lang="en-US" b="1" dirty="0"/>
                    </a:p>
                  </a:txBody>
                  <a:tcPr>
                    <a:solidFill>
                      <a:schemeClr val="bg1"/>
                    </a:solidFill>
                  </a:tcPr>
                </a:tc>
                <a:tc>
                  <a:txBody>
                    <a:bodyPr/>
                    <a:lstStyle/>
                    <a:p>
                      <a:r>
                        <a:rPr lang="en-US" b="1" dirty="0" smtClean="0"/>
                        <a:t>10</a:t>
                      </a:r>
                      <a:endParaRPr lang="en-US" b="1" dirty="0"/>
                    </a:p>
                  </a:txBody>
                  <a:tcPr>
                    <a:solidFill>
                      <a:schemeClr val="bg1"/>
                    </a:solidFill>
                  </a:tcPr>
                </a:tc>
                <a:tc>
                  <a:txBody>
                    <a:bodyPr/>
                    <a:lstStyle/>
                    <a:p>
                      <a:r>
                        <a:rPr lang="en-US" b="1" dirty="0" smtClean="0"/>
                        <a:t>11</a:t>
                      </a:r>
                      <a:endParaRPr lang="en-US" b="1" dirty="0"/>
                    </a:p>
                  </a:txBody>
                  <a:tcPr>
                    <a:solidFill>
                      <a:schemeClr val="accent1">
                        <a:lumMod val="40000"/>
                        <a:lumOff val="60000"/>
                      </a:schemeClr>
                    </a:solidFill>
                  </a:tcPr>
                </a:tc>
              </a:tr>
              <a:tr h="330811">
                <a:tc>
                  <a:txBody>
                    <a:bodyPr/>
                    <a:lstStyle/>
                    <a:p>
                      <a:r>
                        <a:rPr lang="en-US" b="1" dirty="0" smtClean="0"/>
                        <a:t>12</a:t>
                      </a:r>
                      <a:endParaRPr lang="en-US" b="1" dirty="0"/>
                    </a:p>
                  </a:txBody>
                  <a:tcPr>
                    <a:solidFill>
                      <a:schemeClr val="bg1"/>
                    </a:solidFill>
                  </a:tcPr>
                </a:tc>
                <a:tc>
                  <a:txBody>
                    <a:bodyPr/>
                    <a:lstStyle/>
                    <a:p>
                      <a:r>
                        <a:rPr lang="en-US" b="1" dirty="0" smtClean="0"/>
                        <a:t>13</a:t>
                      </a:r>
                      <a:endParaRPr lang="en-US" b="1" dirty="0"/>
                    </a:p>
                  </a:txBody>
                  <a:tcPr>
                    <a:solidFill>
                      <a:schemeClr val="bg1"/>
                    </a:solidFill>
                  </a:tcPr>
                </a:tc>
                <a:tc>
                  <a:txBody>
                    <a:bodyPr/>
                    <a:lstStyle/>
                    <a:p>
                      <a:r>
                        <a:rPr lang="en-US" b="1" dirty="0" smtClean="0">
                          <a:solidFill>
                            <a:schemeClr val="bg1"/>
                          </a:solidFill>
                        </a:rPr>
                        <a:t>14</a:t>
                      </a:r>
                      <a:endParaRPr lang="en-US" b="1" dirty="0">
                        <a:solidFill>
                          <a:schemeClr val="bg1"/>
                        </a:solidFill>
                      </a:endParaRPr>
                    </a:p>
                  </a:txBody>
                  <a:tcPr>
                    <a:solidFill>
                      <a:srgbClr val="FF00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15</a:t>
                      </a:r>
                      <a:endParaRPr lang="en-US" b="1" dirty="0">
                        <a:solidFill>
                          <a:schemeClr val="bg1"/>
                        </a:solidFill>
                      </a:endParaRPr>
                    </a:p>
                  </a:txBody>
                  <a:tcPr>
                    <a:solidFill>
                      <a:srgbClr val="CCFF99"/>
                    </a:solidFill>
                  </a:tcPr>
                </a:tc>
                <a:tc>
                  <a:txBody>
                    <a:bodyPr/>
                    <a:lstStyle/>
                    <a:p>
                      <a:r>
                        <a:rPr lang="en-US" b="1" dirty="0" smtClean="0"/>
                        <a:t>16</a:t>
                      </a:r>
                      <a:endParaRPr lang="en-US" b="1" dirty="0"/>
                    </a:p>
                  </a:txBody>
                  <a:tcPr>
                    <a:solidFill>
                      <a:srgbClr val="CCFF99"/>
                    </a:solidFill>
                  </a:tcPr>
                </a:tc>
                <a:tc>
                  <a:txBody>
                    <a:bodyPr/>
                    <a:lstStyle/>
                    <a:p>
                      <a:r>
                        <a:rPr lang="en-US" b="1" dirty="0" smtClean="0"/>
                        <a:t>17</a:t>
                      </a:r>
                      <a:endParaRPr lang="en-US" b="1" dirty="0"/>
                    </a:p>
                  </a:txBody>
                  <a:tcPr>
                    <a:solidFill>
                      <a:srgbClr val="CCFF99"/>
                    </a:solidFill>
                  </a:tcPr>
                </a:tc>
                <a:tc>
                  <a:txBody>
                    <a:bodyPr/>
                    <a:lstStyle/>
                    <a:p>
                      <a:r>
                        <a:rPr lang="en-US" b="1" dirty="0" smtClean="0"/>
                        <a:t>18</a:t>
                      </a:r>
                      <a:endParaRPr lang="en-US" b="1" dirty="0"/>
                    </a:p>
                  </a:txBody>
                  <a:tcPr>
                    <a:gradFill flip="none" rotWithShape="1">
                      <a:gsLst>
                        <a:gs pos="47000">
                          <a:srgbClr val="CCFF99"/>
                        </a:gs>
                        <a:gs pos="61000">
                          <a:schemeClr val="bg2">
                            <a:lumMod val="75000"/>
                            <a:alpha val="78000"/>
                          </a:schemeClr>
                        </a:gs>
                      </a:gsLst>
                      <a:lin ang="2700000" scaled="1"/>
                      <a:tileRect/>
                    </a:gradFill>
                  </a:tcPr>
                </a:tc>
              </a:tr>
              <a:tr h="330811">
                <a:tc>
                  <a:txBody>
                    <a:bodyPr/>
                    <a:lstStyle/>
                    <a:p>
                      <a:r>
                        <a:rPr lang="en-US" b="1" dirty="0" smtClean="0">
                          <a:solidFill>
                            <a:srgbClr val="FFFFCC"/>
                          </a:solidFill>
                        </a:rPr>
                        <a:t>19</a:t>
                      </a:r>
                      <a:endParaRPr lang="en-US" b="1" dirty="0">
                        <a:solidFill>
                          <a:srgbClr val="FFFFCC"/>
                        </a:solidFill>
                      </a:endParaRPr>
                    </a:p>
                  </a:txBody>
                  <a:tcPr>
                    <a:cell3D prstMaterial="dkEdge">
                      <a:bevel/>
                      <a:lightRig rig="flood" dir="t"/>
                    </a:cell3D>
                    <a:solidFill>
                      <a:srgbClr val="00B050"/>
                    </a:solidFill>
                  </a:tcPr>
                </a:tc>
                <a:tc>
                  <a:txBody>
                    <a:bodyPr/>
                    <a:lstStyle/>
                    <a:p>
                      <a:r>
                        <a:rPr lang="en-US" b="1" dirty="0" smtClean="0"/>
                        <a:t>20</a:t>
                      </a:r>
                      <a:endParaRPr lang="en-US" b="1" dirty="0"/>
                    </a:p>
                  </a:txBody>
                  <a:tcPr>
                    <a:solidFill>
                      <a:srgbClr val="CCFF99"/>
                    </a:solidFill>
                  </a:tcPr>
                </a:tc>
                <a:tc>
                  <a:txBody>
                    <a:bodyPr/>
                    <a:lstStyle/>
                    <a:p>
                      <a:r>
                        <a:rPr lang="en-US" b="1" dirty="0" smtClean="0"/>
                        <a:t>21</a:t>
                      </a:r>
                      <a:endParaRPr lang="en-US" b="1" dirty="0"/>
                    </a:p>
                  </a:txBody>
                  <a:tcPr>
                    <a:solidFill>
                      <a:srgbClr val="CCFF99"/>
                    </a:solidFill>
                  </a:tcPr>
                </a:tc>
                <a:tc>
                  <a:txBody>
                    <a:bodyPr/>
                    <a:lstStyle/>
                    <a:p>
                      <a:r>
                        <a:rPr lang="en-US" b="1" dirty="0" smtClean="0"/>
                        <a:t>22</a:t>
                      </a:r>
                      <a:endParaRPr lang="en-US" b="1" dirty="0"/>
                    </a:p>
                  </a:txBody>
                  <a:tcPr>
                    <a:solidFill>
                      <a:schemeClr val="bg1"/>
                    </a:solidFill>
                  </a:tcPr>
                </a:tc>
                <a:tc>
                  <a:txBody>
                    <a:bodyPr/>
                    <a:lstStyle/>
                    <a:p>
                      <a:r>
                        <a:rPr lang="en-US" b="1" dirty="0" smtClean="0"/>
                        <a:t>23</a:t>
                      </a:r>
                      <a:endParaRPr lang="en-US" b="1" dirty="0"/>
                    </a:p>
                  </a:txBody>
                  <a:tcPr>
                    <a:solidFill>
                      <a:schemeClr val="bg1"/>
                    </a:solidFill>
                  </a:tcPr>
                </a:tc>
                <a:tc>
                  <a:txBody>
                    <a:bodyPr/>
                    <a:lstStyle/>
                    <a:p>
                      <a:r>
                        <a:rPr lang="en-US" b="1" dirty="0" smtClean="0"/>
                        <a:t>24</a:t>
                      </a:r>
                      <a:endParaRPr lang="en-US" b="1" dirty="0"/>
                    </a:p>
                  </a:txBody>
                  <a:tcPr>
                    <a:solidFill>
                      <a:schemeClr val="bg1"/>
                    </a:solidFill>
                  </a:tcPr>
                </a:tc>
                <a:tc>
                  <a:txBody>
                    <a:bodyPr/>
                    <a:lstStyle/>
                    <a:p>
                      <a:r>
                        <a:rPr lang="en-US" b="1" dirty="0" smtClean="0"/>
                        <a:t>25</a:t>
                      </a:r>
                      <a:endParaRPr lang="en-US" b="1" dirty="0"/>
                    </a:p>
                  </a:txBody>
                  <a:tcPr>
                    <a:solidFill>
                      <a:schemeClr val="accent1">
                        <a:lumMod val="40000"/>
                        <a:lumOff val="60000"/>
                      </a:schemeClr>
                    </a:solidFill>
                  </a:tcPr>
                </a:tc>
              </a:tr>
              <a:tr h="330811">
                <a:tc>
                  <a:txBody>
                    <a:bodyPr/>
                    <a:lstStyle/>
                    <a:p>
                      <a:r>
                        <a:rPr lang="en-US" b="1" dirty="0" smtClean="0">
                          <a:solidFill>
                            <a:srgbClr val="FFFFCC"/>
                          </a:solidFill>
                        </a:rPr>
                        <a:t>26</a:t>
                      </a:r>
                      <a:endParaRPr lang="en-US" b="1" dirty="0">
                        <a:solidFill>
                          <a:srgbClr val="FFFFCC"/>
                        </a:solidFill>
                      </a:endParaRPr>
                    </a:p>
                  </a:txBody>
                  <a:tcPr>
                    <a:cell3D prstMaterial="dkEdge">
                      <a:bevel/>
                      <a:lightRig rig="flood" dir="t"/>
                    </a:cell3D>
                    <a:solidFill>
                      <a:srgbClr val="FC3520"/>
                    </a:solidFill>
                  </a:tcPr>
                </a:tc>
                <a:tc>
                  <a:txBody>
                    <a:bodyPr/>
                    <a:lstStyle/>
                    <a:p>
                      <a:r>
                        <a:rPr lang="en-US" b="1" dirty="0" smtClean="0"/>
                        <a:t>27</a:t>
                      </a:r>
                      <a:endParaRPr lang="en-US" b="1" dirty="0"/>
                    </a:p>
                  </a:txBody>
                  <a:tcPr>
                    <a:solidFill>
                      <a:schemeClr val="bg1"/>
                    </a:solidFill>
                  </a:tcPr>
                </a:tc>
                <a:tc>
                  <a:txBody>
                    <a:bodyPr/>
                    <a:lstStyle/>
                    <a:p>
                      <a:r>
                        <a:rPr lang="en-US" b="1" dirty="0" smtClean="0"/>
                        <a:t>28</a:t>
                      </a:r>
                      <a:endParaRPr lang="en-US" b="1" dirty="0"/>
                    </a:p>
                  </a:txBody>
                  <a:tcPr>
                    <a:solidFill>
                      <a:schemeClr val="bg1"/>
                    </a:solidFill>
                  </a:tcPr>
                </a:tc>
                <a:tc>
                  <a:txBody>
                    <a:bodyPr/>
                    <a:lstStyle/>
                    <a:p>
                      <a:r>
                        <a:rPr lang="en-US" b="1" dirty="0" smtClean="0"/>
                        <a:t>29</a:t>
                      </a:r>
                      <a:endParaRPr lang="en-US" b="1" dirty="0"/>
                    </a:p>
                  </a:txBody>
                  <a:tcPr>
                    <a:solidFill>
                      <a:schemeClr val="bg1"/>
                    </a:solidFill>
                  </a:tcPr>
                </a:tc>
                <a:tc>
                  <a:txBody>
                    <a:bodyPr/>
                    <a:lstStyle/>
                    <a:p>
                      <a:r>
                        <a:rPr lang="en-US" b="1" dirty="0" smtClean="0"/>
                        <a:t>30</a:t>
                      </a:r>
                      <a:endParaRPr lang="en-US" b="1" dirty="0"/>
                    </a:p>
                  </a:txBody>
                  <a:tcPr>
                    <a:solidFill>
                      <a:schemeClr val="bg1"/>
                    </a:solidFill>
                  </a:tcPr>
                </a:tc>
                <a:tc>
                  <a:txBody>
                    <a:bodyPr/>
                    <a:lstStyle/>
                    <a:p>
                      <a:endParaRPr lang="en-US" b="1" dirty="0"/>
                    </a:p>
                  </a:txBody>
                  <a:tcPr>
                    <a:solidFill>
                      <a:schemeClr val="bg1"/>
                    </a:solidFill>
                  </a:tcPr>
                </a:tc>
                <a:tc>
                  <a:txBody>
                    <a:bodyPr/>
                    <a:lstStyle/>
                    <a:p>
                      <a:endParaRPr lang="en-US" b="1" dirty="0"/>
                    </a:p>
                  </a:txBody>
                  <a:tcPr>
                    <a:solidFill>
                      <a:schemeClr val="bg1"/>
                    </a:solidFill>
                  </a:tcPr>
                </a:tc>
              </a:tr>
            </a:tbl>
          </a:graphicData>
        </a:graphic>
      </p:graphicFrame>
      <p:sp>
        <p:nvSpPr>
          <p:cNvPr id="9" name="Rectangle 8"/>
          <p:cNvSpPr/>
          <p:nvPr/>
        </p:nvSpPr>
        <p:spPr>
          <a:xfrm>
            <a:off x="1263791" y="3050957"/>
            <a:ext cx="2687514" cy="954107"/>
          </a:xfrm>
          <a:prstGeom prst="rect">
            <a:avLst/>
          </a:prstGeom>
          <a:noFill/>
        </p:spPr>
        <p:txBody>
          <a:bodyPr wrap="square" lIns="91440" tIns="45720" rIns="91440" bIns="45720">
            <a:spAutoFit/>
            <a:scene3d>
              <a:camera prst="orthographicFront"/>
              <a:lightRig rig="threePt" dir="t"/>
            </a:scene3d>
            <a:sp3d extrusionH="57150">
              <a:bevelT w="38100" h="38100" prst="angle"/>
            </a:sp3d>
          </a:bodyPr>
          <a:lstStyle/>
          <a:p>
            <a:pPr algn="ctr"/>
            <a:r>
              <a:rPr lang="en-US" sz="2800" b="1" spc="150" dirty="0" smtClean="0">
                <a:ln w="11430"/>
                <a:solidFill>
                  <a:srgbClr val="5D2D2D"/>
                </a:solidFill>
                <a:effectLst>
                  <a:glow rad="88900">
                    <a:srgbClr val="FF9933">
                      <a:alpha val="90000"/>
                    </a:srgbClr>
                  </a:glow>
                  <a:outerShdw blurRad="25400" algn="tl" rotWithShape="0">
                    <a:srgbClr val="000000">
                      <a:alpha val="43000"/>
                    </a:srgbClr>
                  </a:outerShdw>
                </a:effectLst>
                <a:latin typeface="Arial Rounded MT Bold" pitchFamily="34" charset="0"/>
              </a:rPr>
              <a:t>Enoch’s </a:t>
            </a:r>
            <a:r>
              <a:rPr lang="en-US" sz="2800" b="1" dirty="0" smtClean="0">
                <a:ln w="1905"/>
                <a:solidFill>
                  <a:srgbClr val="00B050"/>
                </a:solidFill>
                <a:effectLst>
                  <a:glow rad="127000">
                    <a:srgbClr val="FFFFCC"/>
                  </a:glow>
                  <a:innerShdw blurRad="69850" dist="43180" dir="5400000">
                    <a:srgbClr val="000000">
                      <a:alpha val="65000"/>
                    </a:srgbClr>
                  </a:innerShdw>
                </a:effectLst>
                <a:latin typeface="Arial Rounded MT Bold" pitchFamily="34" charset="0"/>
              </a:rPr>
              <a:t> </a:t>
            </a:r>
            <a:br>
              <a:rPr lang="en-US" sz="2800" b="1" dirty="0" smtClean="0">
                <a:ln w="1905"/>
                <a:solidFill>
                  <a:srgbClr val="00B050"/>
                </a:solidFill>
                <a:effectLst>
                  <a:glow rad="127000">
                    <a:srgbClr val="FFFFCC"/>
                  </a:glow>
                  <a:innerShdw blurRad="69850" dist="43180" dir="5400000">
                    <a:srgbClr val="000000">
                      <a:alpha val="65000"/>
                    </a:srgbClr>
                  </a:innerShdw>
                </a:effectLst>
                <a:latin typeface="Arial Rounded MT Bold" pitchFamily="34" charset="0"/>
              </a:rPr>
            </a:br>
            <a:r>
              <a:rPr lang="en-US" sz="2800" b="1" dirty="0" smtClean="0">
                <a:ln w="1905"/>
                <a:solidFill>
                  <a:srgbClr val="00B050"/>
                </a:solidFill>
                <a:effectLst>
                  <a:glow rad="127000">
                    <a:srgbClr val="FFFFCC"/>
                  </a:glow>
                  <a:innerShdw blurRad="69850" dist="43180" dir="5400000">
                    <a:srgbClr val="000000">
                      <a:alpha val="65000"/>
                    </a:srgbClr>
                  </a:innerShdw>
                </a:effectLst>
                <a:latin typeface="Arial Rounded MT Bold" pitchFamily="34" charset="0"/>
              </a:rPr>
              <a:t>1</a:t>
            </a:r>
            <a:r>
              <a:rPr lang="en-US" sz="2800" b="1" baseline="30000" dirty="0" smtClean="0">
                <a:ln w="1905"/>
                <a:solidFill>
                  <a:srgbClr val="00B050"/>
                </a:solidFill>
                <a:effectLst>
                  <a:glow rad="127000">
                    <a:srgbClr val="FFFFCC"/>
                  </a:glow>
                  <a:innerShdw blurRad="69850" dist="43180" dir="5400000">
                    <a:srgbClr val="000000">
                      <a:alpha val="65000"/>
                    </a:srgbClr>
                  </a:innerShdw>
                </a:effectLst>
                <a:latin typeface="Arial Rounded MT Bold" pitchFamily="34" charset="0"/>
              </a:rPr>
              <a:t>st</a:t>
            </a:r>
            <a:r>
              <a:rPr lang="en-US" sz="2800" b="1" dirty="0" smtClean="0">
                <a:ln w="1905"/>
                <a:solidFill>
                  <a:srgbClr val="00B050"/>
                </a:solidFill>
                <a:effectLst>
                  <a:glow rad="127000">
                    <a:srgbClr val="FFFFCC"/>
                  </a:glow>
                  <a:innerShdw blurRad="69850" dist="43180" dir="5400000">
                    <a:srgbClr val="000000">
                      <a:alpha val="65000"/>
                    </a:srgbClr>
                  </a:innerShdw>
                </a:effectLst>
                <a:latin typeface="Arial Rounded MT Bold" pitchFamily="34" charset="0"/>
              </a:rPr>
              <a:t> Month</a:t>
            </a:r>
            <a:endPar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rgbClr val="FFFFCC"/>
                </a:glow>
                <a:innerShdw blurRad="69850" dist="43180" dir="5400000">
                  <a:srgbClr val="000000">
                    <a:alpha val="65000"/>
                  </a:srgbClr>
                </a:innerShdw>
              </a:effectLst>
              <a:latin typeface="Arial Rounded MT Bold" pitchFamily="34" charset="0"/>
            </a:endParaRPr>
          </a:p>
        </p:txBody>
      </p:sp>
      <p:pic>
        <p:nvPicPr>
          <p:cNvPr id="10" name="Picture 6" descr="C:\Users\Rae\Desktop\wheat 5 png.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3333" l="0" r="87582"/>
                    </a14:imgEffect>
                  </a14:imgLayer>
                </a14:imgProps>
              </a:ext>
              <a:ext uri="{28A0092B-C50C-407E-A947-70E740481C1C}">
                <a14:useLocalDpi xmlns:a14="http://schemas.microsoft.com/office/drawing/2010/main" val="0"/>
              </a:ext>
            </a:extLst>
          </a:blip>
          <a:srcRect/>
          <a:stretch>
            <a:fillRect/>
          </a:stretch>
        </p:blipFill>
        <p:spPr bwMode="auto">
          <a:xfrm>
            <a:off x="127235" y="4653136"/>
            <a:ext cx="571321" cy="1232261"/>
          </a:xfrm>
          <a:prstGeom prst="rect">
            <a:avLst/>
          </a:prstGeom>
          <a:noFill/>
          <a:effectLst>
            <a:glow rad="127000">
              <a:schemeClr val="bg1">
                <a:alpha val="74000"/>
              </a:schemeClr>
            </a:glow>
          </a:effectLst>
          <a:extLst>
            <a:ext uri="{909E8E84-426E-40DD-AFC4-6F175D3DCCD1}">
              <a14:hiddenFill xmlns:a14="http://schemas.microsoft.com/office/drawing/2010/main">
                <a:solidFill>
                  <a:srgbClr val="FFFFFF"/>
                </a:solidFill>
              </a14:hiddenFill>
            </a:ext>
          </a:extLst>
        </p:spPr>
      </p:pic>
      <p:cxnSp>
        <p:nvCxnSpPr>
          <p:cNvPr id="11" name="Straight Arrow Connector 10"/>
          <p:cNvCxnSpPr/>
          <p:nvPr/>
        </p:nvCxnSpPr>
        <p:spPr>
          <a:xfrm>
            <a:off x="1125860" y="5752688"/>
            <a:ext cx="3024336" cy="5628"/>
          </a:xfrm>
          <a:prstGeom prst="straightConnector1">
            <a:avLst/>
          </a:prstGeom>
          <a:ln w="38100">
            <a:solidFill>
              <a:srgbClr val="FC3520"/>
            </a:solidFill>
            <a:headEnd type="oval" w="med" len="med"/>
            <a:tailEnd type="triangle" w="med" len="med"/>
          </a:ln>
          <a:effectLst>
            <a:glow rad="127000">
              <a:schemeClr val="bg2">
                <a:lumMod val="10000"/>
              </a:schemeClr>
            </a:glow>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475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repeatCount="4000" fill="hold" nodeType="afterEffect">
                                  <p:stCondLst>
                                    <p:cond delay="225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10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6">
                                            <p:txEl>
                                              <p:pRg st="2" end="2"/>
                                            </p:txEl>
                                          </p:spTgt>
                                        </p:tgtEl>
                                        <p:attrNameLst>
                                          <p:attrName>style.visibility</p:attrName>
                                        </p:attrNameLst>
                                      </p:cBhvr>
                                      <p:to>
                                        <p:strVal val="visible"/>
                                      </p:to>
                                    </p:set>
                                    <p:animEffect transition="in" filter="fade">
                                      <p:cBhvr>
                                        <p:cTn id="18" dur="1000"/>
                                        <p:tgtEl>
                                          <p:spTgt spid="6">
                                            <p:txEl>
                                              <p:pRg st="2" end="2"/>
                                            </p:txEl>
                                          </p:spTgt>
                                        </p:tgtEl>
                                      </p:cBhvr>
                                    </p:animEffect>
                                    <p:anim calcmode="lin" valueType="num">
                                      <p:cBhvr>
                                        <p:cTn id="19"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animEffect transition="in" filter="fade">
                                      <p:cBhvr>
                                        <p:cTn id="25" dur="1000"/>
                                        <p:tgtEl>
                                          <p:spTgt spid="6">
                                            <p:txEl>
                                              <p:pRg st="4" end="4"/>
                                            </p:txEl>
                                          </p:spTgt>
                                        </p:tgtEl>
                                      </p:cBhvr>
                                    </p:animEffect>
                                    <p:anim calcmode="lin" valueType="num">
                                      <p:cBhvr>
                                        <p:cTn id="26"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27"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7828" y="260648"/>
            <a:ext cx="10945216" cy="527720"/>
          </a:xfrm>
        </p:spPr>
        <p:txBody>
          <a:bodyPr>
            <a:noAutofit/>
            <a:scene3d>
              <a:camera prst="orthographicFront"/>
              <a:lightRig rig="threePt" dir="t"/>
            </a:scene3d>
            <a:sp3d extrusionH="57150">
              <a:bevelT w="38100" h="38100" prst="angle"/>
            </a:sp3d>
          </a:bodyPr>
          <a:lstStyle/>
          <a:p>
            <a:pPr algn="ctr"/>
            <a:r>
              <a:rPr lang="en-US" b="1" dirty="0" smtClean="0"/>
              <a:t>“</a:t>
            </a:r>
            <a:r>
              <a:rPr lang="en-US" b="1" dirty="0" smtClean="0">
                <a:solidFill>
                  <a:srgbClr val="FF0000"/>
                </a:solidFill>
              </a:rPr>
              <a:t>Unclean</a:t>
            </a:r>
            <a:r>
              <a:rPr lang="en-US" b="1" dirty="0" smtClean="0"/>
              <a:t>” According to Hebrew Definitions</a:t>
            </a:r>
            <a:endParaRPr lang="en-US" b="1" dirty="0"/>
          </a:p>
        </p:txBody>
      </p:sp>
      <p:sp>
        <p:nvSpPr>
          <p:cNvPr id="6" name="Content Placeholder 5"/>
          <p:cNvSpPr>
            <a:spLocks noGrp="1"/>
          </p:cNvSpPr>
          <p:nvPr>
            <p:ph sz="half" idx="1"/>
          </p:nvPr>
        </p:nvSpPr>
        <p:spPr>
          <a:xfrm>
            <a:off x="909836" y="980727"/>
            <a:ext cx="5364985" cy="5760641"/>
          </a:xfrm>
        </p:spPr>
        <p:txBody>
          <a:bodyPr>
            <a:normAutofit fontScale="77500" lnSpcReduction="20000"/>
            <a:scene3d>
              <a:camera prst="orthographicFront"/>
              <a:lightRig rig="threePt" dir="t"/>
            </a:scene3d>
            <a:sp3d extrusionH="57150">
              <a:bevelT w="38100" h="38100"/>
            </a:sp3d>
          </a:bodyPr>
          <a:lstStyle/>
          <a:p>
            <a:pPr marL="0" indent="0">
              <a:buNone/>
            </a:pPr>
            <a:r>
              <a:rPr lang="en-US" sz="3100" dirty="0" smtClean="0">
                <a:latin typeface="Calibri" pitchFamily="34" charset="0"/>
                <a:cs typeface="Calibri" pitchFamily="34" charset="0"/>
              </a:rPr>
              <a:t>There are several Hebrew definitions for “</a:t>
            </a:r>
            <a:r>
              <a:rPr lang="en-US" sz="3100" b="1" u="sng" dirty="0" smtClean="0">
                <a:solidFill>
                  <a:srgbClr val="FF3300"/>
                </a:solidFill>
                <a:latin typeface="Calibri" pitchFamily="34" charset="0"/>
                <a:cs typeface="Calibri" pitchFamily="34" charset="0"/>
              </a:rPr>
              <a:t>unclean</a:t>
            </a:r>
            <a:r>
              <a:rPr lang="en-US" sz="3100" dirty="0" smtClean="0">
                <a:latin typeface="Calibri" pitchFamily="34" charset="0"/>
                <a:cs typeface="Calibri" pitchFamily="34" charset="0"/>
              </a:rPr>
              <a:t>” in the </a:t>
            </a:r>
            <a:r>
              <a:rPr lang="en-US" sz="3100" i="1" dirty="0" smtClean="0">
                <a:latin typeface="Calibri" pitchFamily="34" charset="0"/>
                <a:cs typeface="Calibri" pitchFamily="34" charset="0"/>
              </a:rPr>
              <a:t>Strong’s</a:t>
            </a:r>
            <a:r>
              <a:rPr lang="en-US" sz="3100" dirty="0" smtClean="0">
                <a:latin typeface="Calibri" pitchFamily="34" charset="0"/>
                <a:cs typeface="Calibri" pitchFamily="34" charset="0"/>
              </a:rPr>
              <a:t>.</a:t>
            </a:r>
          </a:p>
          <a:p>
            <a:pPr>
              <a:lnSpc>
                <a:spcPct val="120000"/>
              </a:lnSpc>
            </a:pPr>
            <a:r>
              <a:rPr lang="en-US" b="1" dirty="0" smtClean="0">
                <a:latin typeface="Calibri" pitchFamily="34" charset="0"/>
                <a:cs typeface="Calibri" pitchFamily="34" charset="0"/>
              </a:rPr>
              <a:t>H6945</a:t>
            </a:r>
            <a:r>
              <a:rPr lang="en-US" dirty="0" smtClean="0">
                <a:latin typeface="Calibri" pitchFamily="34" charset="0"/>
                <a:cs typeface="Calibri" pitchFamily="34" charset="0"/>
              </a:rPr>
              <a:t>  </a:t>
            </a:r>
            <a:r>
              <a:rPr lang="en-US" dirty="0" err="1" smtClean="0">
                <a:latin typeface="Calibri" pitchFamily="34" charset="0"/>
                <a:cs typeface="Calibri" pitchFamily="34" charset="0"/>
              </a:rPr>
              <a:t>qadesh</a:t>
            </a:r>
            <a:r>
              <a:rPr lang="en-US" dirty="0" smtClean="0">
                <a:latin typeface="Calibri" pitchFamily="34" charset="0"/>
                <a:cs typeface="Calibri" pitchFamily="34" charset="0"/>
              </a:rPr>
              <a:t>; </a:t>
            </a:r>
            <a:r>
              <a:rPr lang="en-US" dirty="0">
                <a:latin typeface="Calibri" pitchFamily="34" charset="0"/>
                <a:cs typeface="Calibri" pitchFamily="34" charset="0"/>
              </a:rPr>
              <a:t>from </a:t>
            </a:r>
            <a:r>
              <a:rPr lang="en-US" dirty="0" smtClean="0">
                <a:latin typeface="Calibri" pitchFamily="34" charset="0"/>
                <a:cs typeface="Calibri" pitchFamily="34" charset="0"/>
              </a:rPr>
              <a:t>H6942</a:t>
            </a:r>
            <a:r>
              <a:rPr lang="en-US" dirty="0">
                <a:latin typeface="Calibri" pitchFamily="34" charset="0"/>
                <a:cs typeface="Calibri" pitchFamily="34" charset="0"/>
              </a:rPr>
              <a:t>; a </a:t>
            </a:r>
            <a:r>
              <a:rPr lang="en-US" sz="2200" dirty="0">
                <a:latin typeface="Calibri" pitchFamily="34" charset="0"/>
                <a:cs typeface="Calibri" pitchFamily="34" charset="0"/>
              </a:rPr>
              <a:t>(quasi</a:t>
            </a:r>
            <a:r>
              <a:rPr lang="en-US" sz="2200" dirty="0" smtClean="0">
                <a:latin typeface="Calibri" pitchFamily="34" charset="0"/>
                <a:cs typeface="Calibri" pitchFamily="34" charset="0"/>
              </a:rPr>
              <a:t>)</a:t>
            </a:r>
            <a:br>
              <a:rPr lang="en-US" sz="2200" dirty="0" smtClean="0">
                <a:latin typeface="Calibri" pitchFamily="34" charset="0"/>
                <a:cs typeface="Calibri" pitchFamily="34" charset="0"/>
              </a:rPr>
            </a:br>
            <a:r>
              <a:rPr lang="en-US" sz="2200" dirty="0" smtClean="0">
                <a:latin typeface="Calibri" pitchFamily="34" charset="0"/>
                <a:cs typeface="Calibri" pitchFamily="34" charset="0"/>
              </a:rPr>
              <a:t> </a:t>
            </a:r>
            <a:r>
              <a:rPr lang="en-US" dirty="0">
                <a:latin typeface="Calibri" pitchFamily="34" charset="0"/>
                <a:cs typeface="Calibri" pitchFamily="34" charset="0"/>
              </a:rPr>
              <a:t>sacred person, i.e. </a:t>
            </a:r>
            <a:r>
              <a:rPr lang="en-US" sz="2200" dirty="0">
                <a:latin typeface="Calibri" pitchFamily="34" charset="0"/>
                <a:cs typeface="Calibri" pitchFamily="34" charset="0"/>
              </a:rPr>
              <a:t>(technically) </a:t>
            </a:r>
            <a:r>
              <a:rPr lang="en-US" dirty="0">
                <a:latin typeface="Calibri" pitchFamily="34" charset="0"/>
                <a:cs typeface="Calibri" pitchFamily="34" charset="0"/>
              </a:rPr>
              <a:t>a </a:t>
            </a:r>
            <a:r>
              <a:rPr lang="en-US" sz="2200" dirty="0">
                <a:latin typeface="Calibri" pitchFamily="34" charset="0"/>
                <a:cs typeface="Calibri" pitchFamily="34" charset="0"/>
              </a:rPr>
              <a:t>(male) </a:t>
            </a:r>
            <a:r>
              <a:rPr lang="en-US" sz="2200" dirty="0" smtClean="0">
                <a:latin typeface="Calibri" pitchFamily="34" charset="0"/>
                <a:cs typeface="Calibri" pitchFamily="34" charset="0"/>
              </a:rPr>
              <a:t/>
            </a:r>
            <a:br>
              <a:rPr lang="en-US" sz="2200" dirty="0" smtClean="0">
                <a:latin typeface="Calibri" pitchFamily="34" charset="0"/>
                <a:cs typeface="Calibri" pitchFamily="34" charset="0"/>
              </a:rPr>
            </a:br>
            <a:r>
              <a:rPr lang="en-US" dirty="0" smtClean="0">
                <a:latin typeface="Calibri" pitchFamily="34" charset="0"/>
                <a:cs typeface="Calibri" pitchFamily="34" charset="0"/>
              </a:rPr>
              <a:t>devotee (</a:t>
            </a:r>
            <a:r>
              <a:rPr lang="en-US" dirty="0">
                <a:latin typeface="Calibri" pitchFamily="34" charset="0"/>
                <a:cs typeface="Calibri" pitchFamily="34" charset="0"/>
              </a:rPr>
              <a:t>by </a:t>
            </a:r>
            <a:r>
              <a:rPr lang="en-US" b="1" dirty="0">
                <a:solidFill>
                  <a:srgbClr val="FF3300"/>
                </a:solidFill>
                <a:latin typeface="Calibri" pitchFamily="34" charset="0"/>
                <a:cs typeface="Calibri" pitchFamily="34" charset="0"/>
              </a:rPr>
              <a:t>p</a:t>
            </a:r>
            <a:r>
              <a:rPr lang="en-US" b="1" u="sng" dirty="0">
                <a:solidFill>
                  <a:srgbClr val="FF3300"/>
                </a:solidFill>
                <a:latin typeface="Calibri" pitchFamily="34" charset="0"/>
                <a:cs typeface="Calibri" pitchFamily="34" charset="0"/>
              </a:rPr>
              <a:t>rostitution</a:t>
            </a:r>
            <a:r>
              <a:rPr lang="en-US" dirty="0">
                <a:latin typeface="Calibri" pitchFamily="34" charset="0"/>
                <a:cs typeface="Calibri" pitchFamily="34" charset="0"/>
              </a:rPr>
              <a:t>) to </a:t>
            </a:r>
            <a:r>
              <a:rPr lang="en-US" b="1" u="sng" dirty="0">
                <a:solidFill>
                  <a:srgbClr val="FF3300"/>
                </a:solidFill>
                <a:latin typeface="Calibri" pitchFamily="34" charset="0"/>
                <a:cs typeface="Calibri" pitchFamily="34" charset="0"/>
              </a:rPr>
              <a:t>licentious</a:t>
            </a:r>
            <a:r>
              <a:rPr lang="en-US" b="1" u="sng" dirty="0">
                <a:solidFill>
                  <a:srgbClr val="FF0000"/>
                </a:solidFill>
                <a:latin typeface="Calibri" pitchFamily="34" charset="0"/>
                <a:cs typeface="Calibri" pitchFamily="34" charset="0"/>
              </a:rPr>
              <a:t> </a:t>
            </a:r>
            <a:r>
              <a:rPr lang="en-US" b="1" u="sng" dirty="0">
                <a:solidFill>
                  <a:srgbClr val="FF3300"/>
                </a:solidFill>
                <a:latin typeface="Calibri" pitchFamily="34" charset="0"/>
                <a:cs typeface="Calibri" pitchFamily="34" charset="0"/>
              </a:rPr>
              <a:t>idolatr</a:t>
            </a:r>
            <a:r>
              <a:rPr lang="en-US" b="1" dirty="0">
                <a:solidFill>
                  <a:srgbClr val="FF3300"/>
                </a:solidFill>
                <a:latin typeface="Calibri" pitchFamily="34" charset="0"/>
                <a:cs typeface="Calibri" pitchFamily="34" charset="0"/>
              </a:rPr>
              <a:t>y</a:t>
            </a:r>
            <a:r>
              <a:rPr lang="en-US" dirty="0" smtClean="0">
                <a:solidFill>
                  <a:srgbClr val="FF3300"/>
                </a:solidFill>
                <a:latin typeface="Calibri" pitchFamily="34" charset="0"/>
                <a:cs typeface="Calibri" pitchFamily="34" charset="0"/>
              </a:rPr>
              <a:t>:</a:t>
            </a:r>
            <a:r>
              <a:rPr lang="en-US" dirty="0" smtClean="0">
                <a:latin typeface="Calibri" pitchFamily="34" charset="0"/>
                <a:cs typeface="Calibri" pitchFamily="34" charset="0"/>
              </a:rPr>
              <a:t>  </a:t>
            </a:r>
            <a:br>
              <a:rPr lang="en-US" dirty="0" smtClean="0">
                <a:latin typeface="Calibri" pitchFamily="34" charset="0"/>
                <a:cs typeface="Calibri" pitchFamily="34" charset="0"/>
              </a:rPr>
            </a:br>
            <a:r>
              <a:rPr lang="en-US" dirty="0" smtClean="0">
                <a:latin typeface="Calibri" pitchFamily="34" charset="0"/>
                <a:cs typeface="Calibri" pitchFamily="34" charset="0"/>
              </a:rPr>
              <a:t>KJV </a:t>
            </a:r>
            <a:r>
              <a:rPr lang="en-US" dirty="0">
                <a:latin typeface="Calibri" pitchFamily="34" charset="0"/>
                <a:cs typeface="Calibri" pitchFamily="34" charset="0"/>
              </a:rPr>
              <a:t>- </a:t>
            </a:r>
            <a:r>
              <a:rPr lang="en-US" b="1" u="sng" dirty="0">
                <a:solidFill>
                  <a:srgbClr val="FF3300"/>
                </a:solidFill>
                <a:latin typeface="Calibri" pitchFamily="34" charset="0"/>
                <a:cs typeface="Calibri" pitchFamily="34" charset="0"/>
              </a:rPr>
              <a:t>sodomite</a:t>
            </a:r>
            <a:r>
              <a:rPr lang="en-US" dirty="0">
                <a:solidFill>
                  <a:srgbClr val="FF3300"/>
                </a:solidFill>
                <a:latin typeface="Calibri" pitchFamily="34" charset="0"/>
                <a:cs typeface="Calibri" pitchFamily="34" charset="0"/>
              </a:rPr>
              <a:t>,</a:t>
            </a:r>
            <a:r>
              <a:rPr lang="en-US" dirty="0">
                <a:latin typeface="Calibri" pitchFamily="34" charset="0"/>
                <a:cs typeface="Calibri" pitchFamily="34" charset="0"/>
              </a:rPr>
              <a:t> unclean.</a:t>
            </a:r>
          </a:p>
          <a:p>
            <a:pPr>
              <a:lnSpc>
                <a:spcPct val="120000"/>
              </a:lnSpc>
            </a:pPr>
            <a:r>
              <a:rPr lang="en-US" b="1" dirty="0" smtClean="0">
                <a:latin typeface="Calibri" pitchFamily="34" charset="0"/>
                <a:cs typeface="Calibri" pitchFamily="34" charset="0"/>
              </a:rPr>
              <a:t>H6172</a:t>
            </a:r>
            <a:r>
              <a:rPr lang="en-US" dirty="0" smtClean="0">
                <a:latin typeface="Calibri" pitchFamily="34" charset="0"/>
                <a:cs typeface="Calibri" pitchFamily="34" charset="0"/>
              </a:rPr>
              <a:t>  `</a:t>
            </a:r>
            <a:r>
              <a:rPr lang="en-US" dirty="0" err="1" smtClean="0">
                <a:latin typeface="Calibri" pitchFamily="34" charset="0"/>
                <a:cs typeface="Calibri" pitchFamily="34" charset="0"/>
              </a:rPr>
              <a:t>ervah</a:t>
            </a:r>
            <a:r>
              <a:rPr lang="en-US" dirty="0" smtClean="0">
                <a:latin typeface="Calibri" pitchFamily="34" charset="0"/>
                <a:cs typeface="Calibri" pitchFamily="34" charset="0"/>
              </a:rPr>
              <a:t>; </a:t>
            </a:r>
            <a:r>
              <a:rPr lang="en-US" dirty="0">
                <a:latin typeface="Calibri" pitchFamily="34" charset="0"/>
                <a:cs typeface="Calibri" pitchFamily="34" charset="0"/>
              </a:rPr>
              <a:t>from </a:t>
            </a:r>
            <a:r>
              <a:rPr lang="en-US" dirty="0" smtClean="0">
                <a:latin typeface="Calibri" pitchFamily="34" charset="0"/>
                <a:cs typeface="Calibri" pitchFamily="34" charset="0"/>
              </a:rPr>
              <a:t>H6168</a:t>
            </a:r>
            <a:r>
              <a:rPr lang="en-US" dirty="0">
                <a:latin typeface="Calibri" pitchFamily="34" charset="0"/>
                <a:cs typeface="Calibri" pitchFamily="34" charset="0"/>
              </a:rPr>
              <a:t>; </a:t>
            </a:r>
            <a:r>
              <a:rPr lang="en-US" b="1" u="sng" dirty="0">
                <a:solidFill>
                  <a:srgbClr val="FF3300"/>
                </a:solidFill>
                <a:latin typeface="Calibri" pitchFamily="34" charset="0"/>
                <a:cs typeface="Calibri" pitchFamily="34" charset="0"/>
              </a:rPr>
              <a:t>nudit</a:t>
            </a:r>
            <a:r>
              <a:rPr lang="en-US" b="1" dirty="0">
                <a:solidFill>
                  <a:srgbClr val="FF3300"/>
                </a:solidFill>
                <a:latin typeface="Calibri" pitchFamily="34" charset="0"/>
                <a:cs typeface="Calibri" pitchFamily="34" charset="0"/>
              </a:rPr>
              <a:t>y</a:t>
            </a:r>
            <a:r>
              <a:rPr lang="en-US" dirty="0">
                <a:solidFill>
                  <a:srgbClr val="FF3300"/>
                </a:solidFill>
                <a:latin typeface="Calibri" pitchFamily="34" charset="0"/>
                <a:cs typeface="Calibri" pitchFamily="34" charset="0"/>
              </a:rPr>
              <a:t>,</a:t>
            </a:r>
            <a:r>
              <a:rPr lang="en-US" dirty="0">
                <a:latin typeface="Calibri" pitchFamily="34" charset="0"/>
                <a:cs typeface="Calibri" pitchFamily="34" charset="0"/>
              </a:rPr>
              <a:t> </a:t>
            </a:r>
            <a:r>
              <a:rPr lang="en-US" dirty="0" smtClean="0">
                <a:latin typeface="Calibri" pitchFamily="34" charset="0"/>
                <a:cs typeface="Calibri" pitchFamily="34" charset="0"/>
              </a:rPr>
              <a:t/>
            </a:r>
            <a:br>
              <a:rPr lang="en-US" dirty="0" smtClean="0">
                <a:latin typeface="Calibri" pitchFamily="34" charset="0"/>
                <a:cs typeface="Calibri" pitchFamily="34" charset="0"/>
              </a:rPr>
            </a:br>
            <a:r>
              <a:rPr lang="en-US" dirty="0" smtClean="0">
                <a:latin typeface="Calibri" pitchFamily="34" charset="0"/>
                <a:cs typeface="Calibri" pitchFamily="34" charset="0"/>
              </a:rPr>
              <a:t>literally </a:t>
            </a:r>
            <a:r>
              <a:rPr lang="en-US" sz="1900" dirty="0">
                <a:latin typeface="Calibri" pitchFamily="34" charset="0"/>
                <a:cs typeface="Calibri" pitchFamily="34" charset="0"/>
              </a:rPr>
              <a:t>(especially the pudenda)</a:t>
            </a:r>
            <a:r>
              <a:rPr lang="en-US" sz="2200" dirty="0">
                <a:latin typeface="Calibri" pitchFamily="34" charset="0"/>
                <a:cs typeface="Calibri" pitchFamily="34" charset="0"/>
              </a:rPr>
              <a:t> </a:t>
            </a:r>
            <a:r>
              <a:rPr lang="en-US" dirty="0">
                <a:latin typeface="Calibri" pitchFamily="34" charset="0"/>
                <a:cs typeface="Calibri" pitchFamily="34" charset="0"/>
              </a:rPr>
              <a:t>or </a:t>
            </a:r>
            <a:r>
              <a:rPr lang="en-US" dirty="0" smtClean="0">
                <a:latin typeface="Calibri" pitchFamily="34" charset="0"/>
                <a:cs typeface="Calibri" pitchFamily="34" charset="0"/>
              </a:rPr>
              <a:t>figuratively </a:t>
            </a:r>
            <a:r>
              <a:rPr lang="en-US" sz="2200" dirty="0">
                <a:latin typeface="Calibri" pitchFamily="34" charset="0"/>
                <a:cs typeface="Calibri" pitchFamily="34" charset="0"/>
              </a:rPr>
              <a:t>(disgrace, blemish</a:t>
            </a:r>
            <a:r>
              <a:rPr lang="en-US" sz="2200" dirty="0" smtClean="0">
                <a:latin typeface="Calibri" pitchFamily="34" charset="0"/>
                <a:cs typeface="Calibri" pitchFamily="34" charset="0"/>
              </a:rPr>
              <a:t>):  </a:t>
            </a:r>
            <a:r>
              <a:rPr lang="en-US" dirty="0" smtClean="0">
                <a:latin typeface="Calibri" pitchFamily="34" charset="0"/>
                <a:cs typeface="Calibri" pitchFamily="34" charset="0"/>
              </a:rPr>
              <a:t>KJV </a:t>
            </a:r>
            <a:r>
              <a:rPr lang="en-US" dirty="0">
                <a:latin typeface="Calibri" pitchFamily="34" charset="0"/>
                <a:cs typeface="Calibri" pitchFamily="34" charset="0"/>
              </a:rPr>
              <a:t>- </a:t>
            </a:r>
            <a:r>
              <a:rPr lang="en-US" b="1" u="sng" dirty="0">
                <a:solidFill>
                  <a:srgbClr val="FF3300"/>
                </a:solidFill>
                <a:latin typeface="Calibri" pitchFamily="34" charset="0"/>
                <a:cs typeface="Calibri" pitchFamily="34" charset="0"/>
              </a:rPr>
              <a:t>nakedness</a:t>
            </a:r>
            <a:r>
              <a:rPr lang="en-US" dirty="0">
                <a:solidFill>
                  <a:srgbClr val="FF3300"/>
                </a:solidFill>
                <a:latin typeface="Calibri" pitchFamily="34" charset="0"/>
                <a:cs typeface="Calibri" pitchFamily="34" charset="0"/>
              </a:rPr>
              <a:t>, </a:t>
            </a:r>
            <a:r>
              <a:rPr lang="en-US" dirty="0">
                <a:latin typeface="Calibri" pitchFamily="34" charset="0"/>
                <a:cs typeface="Calibri" pitchFamily="34" charset="0"/>
              </a:rPr>
              <a:t>shame, unclean (-ness</a:t>
            </a:r>
            <a:r>
              <a:rPr lang="en-US" dirty="0" smtClean="0">
                <a:latin typeface="Calibri" pitchFamily="34" charset="0"/>
                <a:cs typeface="Calibri" pitchFamily="34" charset="0"/>
              </a:rPr>
              <a:t>).</a:t>
            </a:r>
          </a:p>
          <a:p>
            <a:pPr>
              <a:lnSpc>
                <a:spcPct val="120000"/>
              </a:lnSpc>
            </a:pPr>
            <a:r>
              <a:rPr lang="en-US" b="1" dirty="0" smtClean="0">
                <a:latin typeface="Calibri" pitchFamily="34" charset="0"/>
                <a:cs typeface="Calibri" pitchFamily="34" charset="0"/>
              </a:rPr>
              <a:t>H5079</a:t>
            </a:r>
            <a:r>
              <a:rPr lang="en-US" dirty="0" smtClean="0">
                <a:latin typeface="Calibri" pitchFamily="34" charset="0"/>
                <a:cs typeface="Calibri" pitchFamily="34" charset="0"/>
              </a:rPr>
              <a:t>  </a:t>
            </a:r>
            <a:r>
              <a:rPr lang="en-US" dirty="0" err="1" smtClean="0">
                <a:latin typeface="Calibri" pitchFamily="34" charset="0"/>
                <a:cs typeface="Calibri" pitchFamily="34" charset="0"/>
              </a:rPr>
              <a:t>niddah</a:t>
            </a:r>
            <a:r>
              <a:rPr lang="en-US" dirty="0" smtClean="0">
                <a:latin typeface="Calibri" pitchFamily="34" charset="0"/>
                <a:cs typeface="Calibri" pitchFamily="34" charset="0"/>
              </a:rPr>
              <a:t>; </a:t>
            </a:r>
            <a:r>
              <a:rPr lang="en-US" dirty="0">
                <a:latin typeface="Calibri" pitchFamily="34" charset="0"/>
                <a:cs typeface="Calibri" pitchFamily="34" charset="0"/>
              </a:rPr>
              <a:t>from </a:t>
            </a:r>
            <a:r>
              <a:rPr lang="en-US" dirty="0" smtClean="0">
                <a:latin typeface="Calibri" pitchFamily="34" charset="0"/>
                <a:cs typeface="Calibri" pitchFamily="34" charset="0"/>
              </a:rPr>
              <a:t>H5074</a:t>
            </a:r>
            <a:r>
              <a:rPr lang="en-US" dirty="0">
                <a:latin typeface="Calibri" pitchFamily="34" charset="0"/>
                <a:cs typeface="Calibri" pitchFamily="34" charset="0"/>
              </a:rPr>
              <a:t>; properly, </a:t>
            </a:r>
            <a:r>
              <a:rPr lang="en-US" b="1" u="sng" dirty="0">
                <a:solidFill>
                  <a:srgbClr val="FF3300"/>
                </a:solidFill>
                <a:latin typeface="Calibri" pitchFamily="34" charset="0"/>
                <a:cs typeface="Calibri" pitchFamily="34" charset="0"/>
              </a:rPr>
              <a:t>rejection</a:t>
            </a:r>
            <a:r>
              <a:rPr lang="en-US" dirty="0">
                <a:solidFill>
                  <a:srgbClr val="FF3300"/>
                </a:solidFill>
                <a:latin typeface="Calibri" pitchFamily="34" charset="0"/>
                <a:cs typeface="Calibri" pitchFamily="34" charset="0"/>
              </a:rPr>
              <a:t>; </a:t>
            </a:r>
            <a:r>
              <a:rPr lang="en-US" dirty="0">
                <a:latin typeface="Calibri" pitchFamily="34" charset="0"/>
                <a:cs typeface="Calibri" pitchFamily="34" charset="0"/>
              </a:rPr>
              <a:t>by implication, </a:t>
            </a:r>
            <a:r>
              <a:rPr lang="en-US" b="1" u="sng" dirty="0" smtClean="0">
                <a:solidFill>
                  <a:srgbClr val="FF3300"/>
                </a:solidFill>
                <a:latin typeface="Calibri" pitchFamily="34" charset="0"/>
                <a:cs typeface="Calibri" pitchFamily="34" charset="0"/>
              </a:rPr>
              <a:t>impurit</a:t>
            </a:r>
            <a:r>
              <a:rPr lang="en-US" b="1" dirty="0" smtClean="0">
                <a:solidFill>
                  <a:srgbClr val="FF3300"/>
                </a:solidFill>
                <a:latin typeface="Calibri" pitchFamily="34" charset="0"/>
                <a:cs typeface="Calibri" pitchFamily="34" charset="0"/>
              </a:rPr>
              <a:t>y</a:t>
            </a:r>
            <a:r>
              <a:rPr lang="en-US" dirty="0" smtClean="0">
                <a:solidFill>
                  <a:srgbClr val="FF3300"/>
                </a:solidFill>
                <a:latin typeface="Calibri" pitchFamily="34" charset="0"/>
                <a:cs typeface="Calibri" pitchFamily="34" charset="0"/>
              </a:rPr>
              <a:t>,</a:t>
            </a:r>
            <a:r>
              <a:rPr lang="en-US" b="1" dirty="0" smtClean="0">
                <a:solidFill>
                  <a:srgbClr val="FF3300"/>
                </a:solidFill>
                <a:latin typeface="Calibri" pitchFamily="34" charset="0"/>
                <a:cs typeface="Calibri" pitchFamily="34" charset="0"/>
              </a:rPr>
              <a:t> </a:t>
            </a:r>
            <a:r>
              <a:rPr lang="en-US" b="1" u="sng" dirty="0">
                <a:solidFill>
                  <a:srgbClr val="FF3300"/>
                </a:solidFill>
                <a:latin typeface="Calibri" pitchFamily="34" charset="0"/>
                <a:cs typeface="Calibri" pitchFamily="34" charset="0"/>
              </a:rPr>
              <a:t>especially personal</a:t>
            </a:r>
            <a:r>
              <a:rPr lang="en-US" b="1" dirty="0">
                <a:solidFill>
                  <a:srgbClr val="FF3300"/>
                </a:solidFill>
                <a:latin typeface="Calibri" pitchFamily="34" charset="0"/>
                <a:cs typeface="Calibri" pitchFamily="34" charset="0"/>
              </a:rPr>
              <a:t> </a:t>
            </a:r>
            <a:r>
              <a:rPr lang="en-US" sz="2200" dirty="0">
                <a:latin typeface="Calibri" pitchFamily="34" charset="0"/>
                <a:cs typeface="Calibri" pitchFamily="34" charset="0"/>
              </a:rPr>
              <a:t>(menstruation) </a:t>
            </a:r>
            <a:r>
              <a:rPr lang="en-US" b="1" u="sng" dirty="0">
                <a:solidFill>
                  <a:srgbClr val="FF3300"/>
                </a:solidFill>
                <a:latin typeface="Calibri" pitchFamily="34" charset="0"/>
                <a:cs typeface="Calibri" pitchFamily="34" charset="0"/>
              </a:rPr>
              <a:t>or moral</a:t>
            </a:r>
            <a:r>
              <a:rPr lang="en-US" b="1" dirty="0">
                <a:latin typeface="Calibri" pitchFamily="34" charset="0"/>
                <a:cs typeface="Calibri" pitchFamily="34" charset="0"/>
              </a:rPr>
              <a:t> </a:t>
            </a:r>
            <a:r>
              <a:rPr lang="en-US" dirty="0">
                <a:latin typeface="Calibri" pitchFamily="34" charset="0"/>
                <a:cs typeface="Calibri" pitchFamily="34" charset="0"/>
              </a:rPr>
              <a:t>(idolatry, </a:t>
            </a:r>
            <a:r>
              <a:rPr lang="en-US" b="1" dirty="0">
                <a:solidFill>
                  <a:srgbClr val="FF3300"/>
                </a:solidFill>
                <a:latin typeface="Calibri" pitchFamily="34" charset="0"/>
                <a:cs typeface="Calibri" pitchFamily="34" charset="0"/>
              </a:rPr>
              <a:t>incest</a:t>
            </a:r>
            <a:r>
              <a:rPr lang="en-US" dirty="0" smtClean="0">
                <a:latin typeface="Calibri" pitchFamily="34" charset="0"/>
                <a:cs typeface="Calibri" pitchFamily="34" charset="0"/>
              </a:rPr>
              <a:t>):  KJV </a:t>
            </a:r>
            <a:r>
              <a:rPr lang="en-US" dirty="0">
                <a:latin typeface="Calibri" pitchFamily="34" charset="0"/>
                <a:cs typeface="Calibri" pitchFamily="34" charset="0"/>
              </a:rPr>
              <a:t>-  far, filthiness, flowers, </a:t>
            </a:r>
            <a:r>
              <a:rPr lang="en-US" dirty="0" err="1">
                <a:latin typeface="Calibri" pitchFamily="34" charset="0"/>
                <a:cs typeface="Calibri" pitchFamily="34" charset="0"/>
              </a:rPr>
              <a:t>menstruous</a:t>
            </a:r>
            <a:r>
              <a:rPr lang="en-US" dirty="0">
                <a:latin typeface="Calibri" pitchFamily="34" charset="0"/>
                <a:cs typeface="Calibri" pitchFamily="34" charset="0"/>
              </a:rPr>
              <a:t> </a:t>
            </a:r>
            <a:r>
              <a:rPr lang="en-US" sz="2200" dirty="0">
                <a:latin typeface="Calibri" pitchFamily="34" charset="0"/>
                <a:cs typeface="Calibri" pitchFamily="34" charset="0"/>
              </a:rPr>
              <a:t>(woman), </a:t>
            </a:r>
            <a:r>
              <a:rPr lang="en-US" b="1" u="sng" dirty="0">
                <a:solidFill>
                  <a:srgbClr val="FF3300"/>
                </a:solidFill>
                <a:latin typeface="Calibri" pitchFamily="34" charset="0"/>
                <a:cs typeface="Calibri" pitchFamily="34" charset="0"/>
              </a:rPr>
              <a:t>put apart</a:t>
            </a:r>
            <a:r>
              <a:rPr lang="en-US" dirty="0">
                <a:solidFill>
                  <a:srgbClr val="FF3300"/>
                </a:solidFill>
                <a:latin typeface="Calibri" pitchFamily="34" charset="0"/>
                <a:cs typeface="Calibri" pitchFamily="34" charset="0"/>
              </a:rPr>
              <a:t>, </a:t>
            </a:r>
            <a:r>
              <a:rPr lang="en-US" dirty="0">
                <a:latin typeface="Calibri" pitchFamily="34" charset="0"/>
                <a:cs typeface="Calibri" pitchFamily="34" charset="0"/>
              </a:rPr>
              <a:t>removed </a:t>
            </a:r>
            <a:r>
              <a:rPr lang="en-US" sz="2200" dirty="0">
                <a:latin typeface="Calibri" pitchFamily="34" charset="0"/>
                <a:cs typeface="Calibri" pitchFamily="34" charset="0"/>
              </a:rPr>
              <a:t>(woman), </a:t>
            </a:r>
            <a:r>
              <a:rPr lang="en-US" b="1" u="sng" dirty="0">
                <a:solidFill>
                  <a:srgbClr val="FF3300"/>
                </a:solidFill>
                <a:latin typeface="Calibri" pitchFamily="34" charset="0"/>
                <a:cs typeface="Calibri" pitchFamily="34" charset="0"/>
              </a:rPr>
              <a:t>separation</a:t>
            </a:r>
            <a:r>
              <a:rPr lang="en-US" dirty="0">
                <a:solidFill>
                  <a:srgbClr val="FF3300"/>
                </a:solidFill>
                <a:latin typeface="Calibri" pitchFamily="34" charset="0"/>
                <a:cs typeface="Calibri" pitchFamily="34" charset="0"/>
              </a:rPr>
              <a:t>,</a:t>
            </a:r>
            <a:r>
              <a:rPr lang="en-US" dirty="0">
                <a:latin typeface="Calibri" pitchFamily="34" charset="0"/>
                <a:cs typeface="Calibri" pitchFamily="34" charset="0"/>
              </a:rPr>
              <a:t> set apart, </a:t>
            </a:r>
            <a:r>
              <a:rPr lang="en-US" dirty="0" smtClean="0">
                <a:latin typeface="Calibri" pitchFamily="34" charset="0"/>
                <a:cs typeface="Calibri" pitchFamily="34" charset="0"/>
              </a:rPr>
              <a:t>unclean </a:t>
            </a:r>
            <a:br>
              <a:rPr lang="en-US" dirty="0" smtClean="0">
                <a:latin typeface="Calibri" pitchFamily="34" charset="0"/>
                <a:cs typeface="Calibri" pitchFamily="34" charset="0"/>
              </a:rPr>
            </a:br>
            <a:r>
              <a:rPr lang="en-US" dirty="0" smtClean="0">
                <a:latin typeface="Calibri" pitchFamily="34" charset="0"/>
                <a:cs typeface="Calibri" pitchFamily="34" charset="0"/>
              </a:rPr>
              <a:t>(-</a:t>
            </a:r>
            <a:r>
              <a:rPr lang="en-US" dirty="0">
                <a:latin typeface="Calibri" pitchFamily="34" charset="0"/>
                <a:cs typeface="Calibri" pitchFamily="34" charset="0"/>
              </a:rPr>
              <a:t>ness, thing, with filthiness</a:t>
            </a:r>
            <a:r>
              <a:rPr lang="en-US" dirty="0" smtClean="0">
                <a:latin typeface="Calibri" pitchFamily="34" charset="0"/>
                <a:cs typeface="Calibri" pitchFamily="34" charset="0"/>
              </a:rPr>
              <a:t>).</a:t>
            </a:r>
            <a:endParaRPr lang="en-US" dirty="0">
              <a:latin typeface="Calibri" pitchFamily="34" charset="0"/>
              <a:cs typeface="Calibri" pitchFamily="34" charset="0"/>
            </a:endParaRPr>
          </a:p>
        </p:txBody>
      </p:sp>
      <p:sp>
        <p:nvSpPr>
          <p:cNvPr id="7" name="Content Placeholder 6"/>
          <p:cNvSpPr>
            <a:spLocks noGrp="1"/>
          </p:cNvSpPr>
          <p:nvPr>
            <p:ph sz="half" idx="2"/>
          </p:nvPr>
        </p:nvSpPr>
        <p:spPr>
          <a:xfrm>
            <a:off x="6490067" y="980727"/>
            <a:ext cx="5364985" cy="5962433"/>
          </a:xfrm>
        </p:spPr>
        <p:txBody>
          <a:bodyPr>
            <a:normAutofit fontScale="77500" lnSpcReduction="20000"/>
            <a:scene3d>
              <a:camera prst="orthographicFront"/>
              <a:lightRig rig="threePt" dir="t"/>
            </a:scene3d>
            <a:sp3d extrusionH="57150">
              <a:bevelT h="25400" prst="softRound"/>
            </a:sp3d>
          </a:bodyPr>
          <a:lstStyle/>
          <a:p>
            <a:pPr marL="0" lvl="0" indent="0">
              <a:buNone/>
            </a:pPr>
            <a:r>
              <a:rPr lang="en-US" sz="3100" b="1" dirty="0" smtClean="0">
                <a:solidFill>
                  <a:srgbClr val="990033"/>
                </a:solidFill>
                <a:latin typeface="Calibri" pitchFamily="34" charset="0"/>
                <a:cs typeface="Calibri" pitchFamily="34" charset="0"/>
              </a:rPr>
              <a:t>The “unclean” for this study is found in these 2 main definitions:</a:t>
            </a:r>
          </a:p>
          <a:p>
            <a:pPr lvl="0">
              <a:lnSpc>
                <a:spcPct val="120000"/>
              </a:lnSpc>
            </a:pPr>
            <a:r>
              <a:rPr lang="en-US" sz="2600" b="1" u="sng" dirty="0" smtClean="0">
                <a:latin typeface="Calibri" pitchFamily="34" charset="0"/>
                <a:cs typeface="Calibri" pitchFamily="34" charset="0"/>
              </a:rPr>
              <a:t>H2931</a:t>
            </a:r>
            <a:r>
              <a:rPr lang="en-US" sz="2600" dirty="0" smtClean="0">
                <a:latin typeface="Calibri" pitchFamily="34" charset="0"/>
                <a:cs typeface="Calibri" pitchFamily="34" charset="0"/>
              </a:rPr>
              <a:t>  </a:t>
            </a:r>
            <a:r>
              <a:rPr lang="en-US" sz="2600" dirty="0">
                <a:latin typeface="Calibri" pitchFamily="34" charset="0"/>
                <a:cs typeface="Calibri" pitchFamily="34" charset="0"/>
              </a:rPr>
              <a:t>tame' (taw-may'); from H</a:t>
            </a:r>
            <a:r>
              <a:rPr lang="en-US" sz="2600" dirty="0" smtClean="0">
                <a:latin typeface="Calibri" pitchFamily="34" charset="0"/>
                <a:cs typeface="Calibri" pitchFamily="34" charset="0"/>
              </a:rPr>
              <a:t>2930</a:t>
            </a:r>
            <a:r>
              <a:rPr lang="en-US" sz="2600" dirty="0">
                <a:latin typeface="Calibri" pitchFamily="34" charset="0"/>
                <a:cs typeface="Calibri" pitchFamily="34" charset="0"/>
              </a:rPr>
              <a:t>; </a:t>
            </a:r>
            <a:r>
              <a:rPr lang="en-US" sz="2600" dirty="0" smtClean="0">
                <a:latin typeface="Calibri" pitchFamily="34" charset="0"/>
                <a:cs typeface="Calibri" pitchFamily="34" charset="0"/>
              </a:rPr>
              <a:t/>
            </a:r>
            <a:br>
              <a:rPr lang="en-US" sz="2600" dirty="0" smtClean="0">
                <a:latin typeface="Calibri" pitchFamily="34" charset="0"/>
                <a:cs typeface="Calibri" pitchFamily="34" charset="0"/>
              </a:rPr>
            </a:br>
            <a:r>
              <a:rPr lang="en-US" sz="2600" b="1" u="sng" dirty="0" smtClean="0">
                <a:solidFill>
                  <a:srgbClr val="990033"/>
                </a:solidFill>
                <a:latin typeface="Calibri" pitchFamily="34" charset="0"/>
                <a:cs typeface="Calibri" pitchFamily="34" charset="0"/>
              </a:rPr>
              <a:t>foul in </a:t>
            </a:r>
            <a:r>
              <a:rPr lang="en-US" sz="2600" b="1" u="sng" dirty="0">
                <a:solidFill>
                  <a:srgbClr val="990033"/>
                </a:solidFill>
                <a:latin typeface="Calibri" pitchFamily="34" charset="0"/>
                <a:cs typeface="Calibri" pitchFamily="34" charset="0"/>
              </a:rPr>
              <a:t>a </a:t>
            </a:r>
            <a:r>
              <a:rPr lang="en-US" sz="2600" b="1" u="sng" dirty="0" err="1">
                <a:solidFill>
                  <a:srgbClr val="990033"/>
                </a:solidFill>
                <a:latin typeface="Calibri" pitchFamily="34" charset="0"/>
                <a:cs typeface="Calibri" pitchFamily="34" charset="0"/>
              </a:rPr>
              <a:t>reli</a:t>
            </a:r>
            <a:r>
              <a:rPr lang="en-US" sz="2600" b="1" dirty="0" err="1">
                <a:solidFill>
                  <a:srgbClr val="990033"/>
                </a:solidFill>
                <a:latin typeface="Calibri" pitchFamily="34" charset="0"/>
                <a:cs typeface="Calibri" pitchFamily="34" charset="0"/>
              </a:rPr>
              <a:t>g</a:t>
            </a:r>
            <a:r>
              <a:rPr lang="en-US" sz="2600" b="1" u="sng" dirty="0">
                <a:solidFill>
                  <a:srgbClr val="990033"/>
                </a:solidFill>
                <a:latin typeface="Calibri" pitchFamily="34" charset="0"/>
                <a:cs typeface="Calibri" pitchFamily="34" charset="0"/>
              </a:rPr>
              <a:t>. sense</a:t>
            </a:r>
            <a:r>
              <a:rPr lang="en-US" sz="2600" dirty="0">
                <a:solidFill>
                  <a:srgbClr val="990033"/>
                </a:solidFill>
                <a:latin typeface="Calibri" pitchFamily="34" charset="0"/>
                <a:cs typeface="Calibri" pitchFamily="34" charset="0"/>
              </a:rPr>
              <a:t>:  </a:t>
            </a:r>
            <a:r>
              <a:rPr lang="en-US" sz="2600" dirty="0">
                <a:latin typeface="Calibri" pitchFamily="34" charset="0"/>
                <a:cs typeface="Calibri" pitchFamily="34" charset="0"/>
              </a:rPr>
              <a:t>KJV - defiled, </a:t>
            </a:r>
            <a:r>
              <a:rPr lang="en-US" sz="2600" dirty="0" smtClean="0">
                <a:latin typeface="Calibri" pitchFamily="34" charset="0"/>
                <a:cs typeface="Calibri" pitchFamily="34" charset="0"/>
              </a:rPr>
              <a:t/>
            </a:r>
            <a:br>
              <a:rPr lang="en-US" sz="2600" dirty="0" smtClean="0">
                <a:latin typeface="Calibri" pitchFamily="34" charset="0"/>
                <a:cs typeface="Calibri" pitchFamily="34" charset="0"/>
              </a:rPr>
            </a:br>
            <a:r>
              <a:rPr lang="en-US" sz="2600" dirty="0" smtClean="0">
                <a:latin typeface="Calibri" pitchFamily="34" charset="0"/>
                <a:cs typeface="Calibri" pitchFamily="34" charset="0"/>
              </a:rPr>
              <a:t>infamous</a:t>
            </a:r>
            <a:r>
              <a:rPr lang="en-US" sz="2600" dirty="0">
                <a:latin typeface="Calibri" pitchFamily="34" charset="0"/>
                <a:cs typeface="Calibri" pitchFamily="34" charset="0"/>
              </a:rPr>
              <a:t>, polluted (-</a:t>
            </a:r>
            <a:r>
              <a:rPr lang="en-US" sz="2300" dirty="0" err="1">
                <a:latin typeface="Calibri" pitchFamily="34" charset="0"/>
                <a:cs typeface="Calibri" pitchFamily="34" charset="0"/>
              </a:rPr>
              <a:t>tion</a:t>
            </a:r>
            <a:r>
              <a:rPr lang="en-US" sz="2600" dirty="0">
                <a:latin typeface="Calibri" pitchFamily="34" charset="0"/>
                <a:cs typeface="Calibri" pitchFamily="34" charset="0"/>
              </a:rPr>
              <a:t>), unclean.</a:t>
            </a:r>
            <a:r>
              <a:rPr lang="en-US" dirty="0">
                <a:latin typeface="Calibri" pitchFamily="34" charset="0"/>
                <a:cs typeface="Calibri" pitchFamily="34" charset="0"/>
              </a:rPr>
              <a:t/>
            </a:r>
            <a:br>
              <a:rPr lang="en-US" dirty="0">
                <a:latin typeface="Calibri" pitchFamily="34" charset="0"/>
                <a:cs typeface="Calibri" pitchFamily="34" charset="0"/>
              </a:rPr>
            </a:br>
            <a:endParaRPr lang="en-US" sz="800" dirty="0">
              <a:latin typeface="Calibri" pitchFamily="34" charset="0"/>
              <a:cs typeface="Calibri" pitchFamily="34" charset="0"/>
            </a:endParaRPr>
          </a:p>
          <a:p>
            <a:pPr lvl="0">
              <a:lnSpc>
                <a:spcPct val="120000"/>
              </a:lnSpc>
            </a:pPr>
            <a:r>
              <a:rPr lang="en-US" b="1" u="sng" dirty="0" smtClean="0">
                <a:latin typeface="Calibri" pitchFamily="34" charset="0"/>
                <a:cs typeface="Calibri" pitchFamily="34" charset="0"/>
              </a:rPr>
              <a:t>H2930</a:t>
            </a:r>
            <a:r>
              <a:rPr lang="en-US" dirty="0" smtClean="0">
                <a:latin typeface="Calibri" pitchFamily="34" charset="0"/>
                <a:cs typeface="Calibri" pitchFamily="34" charset="0"/>
              </a:rPr>
              <a:t>  </a:t>
            </a:r>
            <a:r>
              <a:rPr lang="en-US" dirty="0">
                <a:latin typeface="Calibri" pitchFamily="34" charset="0"/>
                <a:cs typeface="Calibri" pitchFamily="34" charset="0"/>
              </a:rPr>
              <a:t>tame' (taw-may'); </a:t>
            </a:r>
            <a:r>
              <a:rPr lang="en-US" b="1" u="sng" dirty="0">
                <a:latin typeface="Calibri" pitchFamily="34" charset="0"/>
                <a:cs typeface="Calibri" pitchFamily="34" charset="0"/>
              </a:rPr>
              <a:t>a primitive root</a:t>
            </a:r>
            <a:r>
              <a:rPr lang="en-US" dirty="0">
                <a:latin typeface="Calibri" pitchFamily="34" charset="0"/>
                <a:cs typeface="Calibri" pitchFamily="34" charset="0"/>
              </a:rPr>
              <a:t>; to be foul, </a:t>
            </a:r>
            <a:r>
              <a:rPr lang="en-US" b="1" u="sng" dirty="0">
                <a:solidFill>
                  <a:srgbClr val="990033"/>
                </a:solidFill>
                <a:latin typeface="Calibri" pitchFamily="34" charset="0"/>
                <a:cs typeface="Calibri" pitchFamily="34" charset="0"/>
              </a:rPr>
              <a:t>especiall</a:t>
            </a:r>
            <a:r>
              <a:rPr lang="en-US" b="1" dirty="0">
                <a:solidFill>
                  <a:srgbClr val="990033"/>
                </a:solidFill>
                <a:latin typeface="Calibri" pitchFamily="34" charset="0"/>
                <a:cs typeface="Calibri" pitchFamily="34" charset="0"/>
              </a:rPr>
              <a:t>y</a:t>
            </a:r>
            <a:r>
              <a:rPr lang="en-US" b="1" u="sng" dirty="0">
                <a:solidFill>
                  <a:srgbClr val="990033"/>
                </a:solidFill>
                <a:latin typeface="Calibri" pitchFamily="34" charset="0"/>
                <a:cs typeface="Calibri" pitchFamily="34" charset="0"/>
              </a:rPr>
              <a:t> in a ceremonial or moral sense</a:t>
            </a:r>
            <a:r>
              <a:rPr lang="en-US" b="1" dirty="0">
                <a:solidFill>
                  <a:srgbClr val="990033"/>
                </a:solidFill>
                <a:latin typeface="Calibri" pitchFamily="34" charset="0"/>
                <a:cs typeface="Calibri" pitchFamily="34" charset="0"/>
              </a:rPr>
              <a:t> </a:t>
            </a:r>
            <a:r>
              <a:rPr lang="en-US" dirty="0">
                <a:latin typeface="Calibri" pitchFamily="34" charset="0"/>
                <a:cs typeface="Calibri" pitchFamily="34" charset="0"/>
              </a:rPr>
              <a:t>(</a:t>
            </a:r>
            <a:r>
              <a:rPr lang="en-US" b="1" u="sng" dirty="0">
                <a:solidFill>
                  <a:srgbClr val="990033"/>
                </a:solidFill>
                <a:latin typeface="Calibri" pitchFamily="34" charset="0"/>
                <a:cs typeface="Calibri" pitchFamily="34" charset="0"/>
              </a:rPr>
              <a:t>contaminated</a:t>
            </a:r>
            <a:r>
              <a:rPr lang="en-US" dirty="0">
                <a:latin typeface="Calibri" pitchFamily="34" charset="0"/>
                <a:cs typeface="Calibri" pitchFamily="34" charset="0"/>
              </a:rPr>
              <a:t>):  KJV - defile (</a:t>
            </a:r>
            <a:r>
              <a:rPr lang="en-US" sz="2300" dirty="0">
                <a:latin typeface="Calibri" pitchFamily="34" charset="0"/>
                <a:cs typeface="Calibri" pitchFamily="34" charset="0"/>
              </a:rPr>
              <a:t>self</a:t>
            </a:r>
            <a:r>
              <a:rPr lang="en-US" dirty="0">
                <a:latin typeface="Calibri" pitchFamily="34" charset="0"/>
                <a:cs typeface="Calibri" pitchFamily="34" charset="0"/>
              </a:rPr>
              <a:t>), pollute (</a:t>
            </a:r>
            <a:r>
              <a:rPr lang="en-US" sz="2300" dirty="0">
                <a:latin typeface="Calibri" pitchFamily="34" charset="0"/>
                <a:cs typeface="Calibri" pitchFamily="34" charset="0"/>
              </a:rPr>
              <a:t>self</a:t>
            </a:r>
            <a:r>
              <a:rPr lang="en-US" dirty="0">
                <a:latin typeface="Calibri" pitchFamily="34" charset="0"/>
                <a:cs typeface="Calibri" pitchFamily="34" charset="0"/>
              </a:rPr>
              <a:t>), </a:t>
            </a:r>
            <a:r>
              <a:rPr lang="en-US" b="1" u="sng" dirty="0">
                <a:solidFill>
                  <a:srgbClr val="990033"/>
                </a:solidFill>
                <a:latin typeface="Calibri" pitchFamily="34" charset="0"/>
                <a:cs typeface="Calibri" pitchFamily="34" charset="0"/>
              </a:rPr>
              <a:t>be</a:t>
            </a:r>
            <a:r>
              <a:rPr lang="en-US" dirty="0">
                <a:latin typeface="Calibri" pitchFamily="34" charset="0"/>
                <a:cs typeface="Calibri" pitchFamily="34" charset="0"/>
              </a:rPr>
              <a:t> (</a:t>
            </a:r>
            <a:r>
              <a:rPr lang="en-US" sz="2300" dirty="0">
                <a:latin typeface="Calibri" pitchFamily="34" charset="0"/>
                <a:cs typeface="Calibri" pitchFamily="34" charset="0"/>
              </a:rPr>
              <a:t>make, </a:t>
            </a:r>
            <a:r>
              <a:rPr lang="en-US" sz="2300" dirty="0" err="1">
                <a:latin typeface="Calibri" pitchFamily="34" charset="0"/>
                <a:cs typeface="Calibri" pitchFamily="34" charset="0"/>
              </a:rPr>
              <a:t>makeself</a:t>
            </a:r>
            <a:r>
              <a:rPr lang="en-US" sz="2300" dirty="0">
                <a:latin typeface="Calibri" pitchFamily="34" charset="0"/>
                <a:cs typeface="Calibri" pitchFamily="34" charset="0"/>
              </a:rPr>
              <a:t>, pronounce</a:t>
            </a:r>
            <a:r>
              <a:rPr lang="en-US" dirty="0">
                <a:latin typeface="Calibri" pitchFamily="34" charset="0"/>
                <a:cs typeface="Calibri" pitchFamily="34" charset="0"/>
              </a:rPr>
              <a:t>) </a:t>
            </a:r>
            <a:r>
              <a:rPr lang="en-US" b="1" u="sng" dirty="0">
                <a:solidFill>
                  <a:srgbClr val="990033"/>
                </a:solidFill>
                <a:latin typeface="Calibri" pitchFamily="34" charset="0"/>
                <a:cs typeface="Calibri" pitchFamily="34" charset="0"/>
              </a:rPr>
              <a:t>unclean</a:t>
            </a:r>
            <a:r>
              <a:rPr lang="en-US" dirty="0">
                <a:solidFill>
                  <a:srgbClr val="990033"/>
                </a:solidFill>
                <a:latin typeface="Calibri" pitchFamily="34" charset="0"/>
                <a:cs typeface="Calibri" pitchFamily="34" charset="0"/>
              </a:rPr>
              <a:t>,</a:t>
            </a:r>
            <a:r>
              <a:rPr lang="en-US" dirty="0">
                <a:latin typeface="Calibri" pitchFamily="34" charset="0"/>
                <a:cs typeface="Calibri" pitchFamily="34" charset="0"/>
              </a:rPr>
              <a:t> utterly. </a:t>
            </a:r>
            <a:endParaRPr lang="en-US" dirty="0" smtClean="0">
              <a:latin typeface="Calibri" pitchFamily="34" charset="0"/>
              <a:cs typeface="Calibri" pitchFamily="34" charset="0"/>
            </a:endParaRPr>
          </a:p>
          <a:p>
            <a:pPr marL="0" lvl="0" indent="0" algn="ctr">
              <a:lnSpc>
                <a:spcPct val="120000"/>
              </a:lnSpc>
              <a:buNone/>
            </a:pPr>
            <a:r>
              <a:rPr lang="en-US" sz="4300" b="1" dirty="0" smtClean="0">
                <a:solidFill>
                  <a:srgbClr val="990033"/>
                </a:solidFill>
                <a:latin typeface="Matura MT Script Capitals" pitchFamily="66" charset="0"/>
                <a:cs typeface="Calibri" pitchFamily="34" charset="0"/>
              </a:rPr>
              <a:t>Question</a:t>
            </a:r>
            <a:r>
              <a:rPr lang="en-US" sz="4300" dirty="0" smtClean="0">
                <a:solidFill>
                  <a:srgbClr val="990033"/>
                </a:solidFill>
                <a:latin typeface="Matura MT Script Capitals" pitchFamily="66" charset="0"/>
                <a:cs typeface="Calibri" pitchFamily="34" charset="0"/>
              </a:rPr>
              <a:t>:</a:t>
            </a:r>
            <a:r>
              <a:rPr lang="en-US" sz="3500" dirty="0" smtClean="0">
                <a:solidFill>
                  <a:srgbClr val="990033"/>
                </a:solidFill>
                <a:latin typeface="Matura MT Script Capitals" pitchFamily="66" charset="0"/>
                <a:cs typeface="Calibri" pitchFamily="34" charset="0"/>
              </a:rPr>
              <a:t>  </a:t>
            </a:r>
            <a:br>
              <a:rPr lang="en-US" sz="3500" dirty="0" smtClean="0">
                <a:solidFill>
                  <a:srgbClr val="990033"/>
                </a:solidFill>
                <a:latin typeface="Matura MT Script Capitals" pitchFamily="66" charset="0"/>
                <a:cs typeface="Calibri" pitchFamily="34" charset="0"/>
              </a:rPr>
            </a:br>
            <a:r>
              <a:rPr lang="en-US" sz="3000" b="1" dirty="0" smtClean="0">
                <a:effectLst>
                  <a:glow rad="127000">
                    <a:schemeClr val="bg1"/>
                  </a:glow>
                </a:effectLst>
                <a:latin typeface="Comic Sans MS" pitchFamily="66" charset="0"/>
                <a:cs typeface="Calibri" pitchFamily="34" charset="0"/>
              </a:rPr>
              <a:t>Will an understanding </a:t>
            </a:r>
            <a:br>
              <a:rPr lang="en-US" sz="3000" b="1" dirty="0" smtClean="0">
                <a:effectLst>
                  <a:glow rad="127000">
                    <a:schemeClr val="bg1"/>
                  </a:glow>
                </a:effectLst>
                <a:latin typeface="Comic Sans MS" pitchFamily="66" charset="0"/>
                <a:cs typeface="Calibri" pitchFamily="34" charset="0"/>
              </a:rPr>
            </a:br>
            <a:r>
              <a:rPr lang="en-US" sz="3000" b="1" dirty="0" smtClean="0">
                <a:effectLst>
                  <a:glow rad="127000">
                    <a:schemeClr val="bg1"/>
                  </a:glow>
                </a:effectLst>
                <a:latin typeface="Comic Sans MS" pitchFamily="66" charset="0"/>
                <a:cs typeface="Calibri" pitchFamily="34" charset="0"/>
              </a:rPr>
              <a:t>of these issues around “</a:t>
            </a:r>
            <a:r>
              <a:rPr lang="en-US" sz="3000" b="1" dirty="0" smtClean="0">
                <a:solidFill>
                  <a:srgbClr val="990033"/>
                </a:solidFill>
                <a:effectLst>
                  <a:glow rad="127000">
                    <a:schemeClr val="bg1"/>
                  </a:glow>
                </a:effectLst>
                <a:latin typeface="Comic Sans MS" pitchFamily="66" charset="0"/>
                <a:cs typeface="Calibri" pitchFamily="34" charset="0"/>
              </a:rPr>
              <a:t>uncleanness</a:t>
            </a:r>
            <a:r>
              <a:rPr lang="en-US" sz="3000" b="1" dirty="0" smtClean="0">
                <a:effectLst>
                  <a:glow rad="127000">
                    <a:schemeClr val="bg1"/>
                  </a:glow>
                </a:effectLst>
                <a:latin typeface="Comic Sans MS" pitchFamily="66" charset="0"/>
                <a:cs typeface="Calibri" pitchFamily="34" charset="0"/>
              </a:rPr>
              <a:t>” uncover </a:t>
            </a:r>
            <a:br>
              <a:rPr lang="en-US" sz="3000" b="1" dirty="0" smtClean="0">
                <a:effectLst>
                  <a:glow rad="127000">
                    <a:schemeClr val="bg1"/>
                  </a:glow>
                </a:effectLst>
                <a:latin typeface="Comic Sans MS" pitchFamily="66" charset="0"/>
                <a:cs typeface="Calibri" pitchFamily="34" charset="0"/>
              </a:rPr>
            </a:br>
            <a:r>
              <a:rPr lang="en-US" sz="3000" b="1" dirty="0" smtClean="0">
                <a:effectLst>
                  <a:glow rad="127000">
                    <a:schemeClr val="bg1"/>
                  </a:glow>
                </a:effectLst>
                <a:latin typeface="Comic Sans MS" pitchFamily="66" charset="0"/>
                <a:cs typeface="Calibri" pitchFamily="34" charset="0"/>
              </a:rPr>
              <a:t>the </a:t>
            </a:r>
            <a:r>
              <a:rPr lang="en-US" sz="3000" b="1" dirty="0" smtClean="0">
                <a:ln>
                  <a:solidFill>
                    <a:srgbClr val="002060"/>
                  </a:solidFill>
                </a:ln>
                <a:solidFill>
                  <a:srgbClr val="FF3300"/>
                </a:solidFill>
                <a:effectLst>
                  <a:glow rad="127000">
                    <a:schemeClr val="bg1"/>
                  </a:glow>
                </a:effectLst>
                <a:latin typeface="Comic Sans MS" pitchFamily="66" charset="0"/>
                <a:cs typeface="Calibri" pitchFamily="34" charset="0"/>
              </a:rPr>
              <a:t>Enoch</a:t>
            </a:r>
            <a:r>
              <a:rPr lang="en-US" sz="3000" b="1" dirty="0" smtClean="0">
                <a:effectLst>
                  <a:glow rad="127000">
                    <a:schemeClr val="bg1"/>
                  </a:glow>
                </a:effectLst>
                <a:latin typeface="Comic Sans MS" pitchFamily="66" charset="0"/>
                <a:cs typeface="Calibri" pitchFamily="34" charset="0"/>
              </a:rPr>
              <a:t> teaching as </a:t>
            </a:r>
            <a:br>
              <a:rPr lang="en-US" sz="3000" b="1" dirty="0" smtClean="0">
                <a:effectLst>
                  <a:glow rad="127000">
                    <a:schemeClr val="bg1"/>
                  </a:glow>
                </a:effectLst>
                <a:latin typeface="Comic Sans MS" pitchFamily="66" charset="0"/>
                <a:cs typeface="Calibri" pitchFamily="34" charset="0"/>
              </a:rPr>
            </a:br>
            <a:r>
              <a:rPr lang="en-US" sz="3000" b="1" dirty="0" smtClean="0">
                <a:effectLst>
                  <a:glow rad="127000">
                    <a:schemeClr val="bg1"/>
                  </a:glow>
                </a:effectLst>
                <a:latin typeface="Comic Sans MS" pitchFamily="66" charset="0"/>
                <a:cs typeface="Calibri" pitchFamily="34" charset="0"/>
              </a:rPr>
              <a:t>“true” or “counterfeit”?</a:t>
            </a:r>
            <a:endParaRPr lang="en-US" sz="3000" b="1" dirty="0">
              <a:effectLst>
                <a:glow rad="127000">
                  <a:schemeClr val="bg1"/>
                </a:glow>
              </a:effectLst>
              <a:latin typeface="Comic Sans MS" pitchFamily="66" charset="0"/>
              <a:cs typeface="Calibri" pitchFamily="34" charset="0"/>
            </a:endParaRPr>
          </a:p>
        </p:txBody>
      </p:sp>
      <p:sp>
        <p:nvSpPr>
          <p:cNvPr id="4" name="Slide Number Placeholder 3"/>
          <p:cNvSpPr>
            <a:spLocks noGrp="1"/>
          </p:cNvSpPr>
          <p:nvPr>
            <p:ph type="sldNum" sz="quarter" idx="12"/>
          </p:nvPr>
        </p:nvSpPr>
        <p:spPr>
          <a:xfrm>
            <a:off x="9262764" y="6381328"/>
            <a:ext cx="2844059" cy="365125"/>
          </a:xfrm>
        </p:spPr>
        <p:txBody>
          <a:bodyPr/>
          <a:lstStyle/>
          <a:p>
            <a:fld id="{81FEFA0A-2F20-4B60-98C6-5FFDA469AA1C}" type="slidenum">
              <a:rPr lang="en-US" smtClean="0">
                <a:solidFill>
                  <a:schemeClr val="tx2"/>
                </a:solidFill>
              </a:rPr>
              <a:pPr/>
              <a:t>36</a:t>
            </a:fld>
            <a:endParaRPr lang="en-US" dirty="0">
              <a:solidFill>
                <a:schemeClr val="tx2"/>
              </a:solidFill>
            </a:endParaRPr>
          </a:p>
        </p:txBody>
      </p:sp>
      <p:pic>
        <p:nvPicPr>
          <p:cNvPr id="8" name="Picture 2" descr="C:\Users\Rae\Desktop\Art to file\white man red ques mark clear.png"/>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flipH="1">
            <a:off x="4942284" y="4725144"/>
            <a:ext cx="2510236" cy="2253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8612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1500"/>
                                        <p:tgtEl>
                                          <p:spTgt spid="6">
                                            <p:txEl>
                                              <p:pRg st="1" end="1"/>
                                            </p:txEl>
                                          </p:spTgt>
                                        </p:tgtEl>
                                      </p:cBhvr>
                                    </p:animEffect>
                                    <p:anim calcmode="lin" valueType="num">
                                      <p:cBhvr>
                                        <p:cTn id="8" dur="15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9" dur="15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nodeType="afterEffect">
                                  <p:stCondLst>
                                    <p:cond delay="250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1500"/>
                                        <p:tgtEl>
                                          <p:spTgt spid="6">
                                            <p:txEl>
                                              <p:pRg st="2" end="2"/>
                                            </p:txEl>
                                          </p:spTgt>
                                        </p:tgtEl>
                                      </p:cBhvr>
                                    </p:animEffect>
                                    <p:anim calcmode="lin" valueType="num">
                                      <p:cBhvr>
                                        <p:cTn id="14" dur="15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5" dur="15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par>
                          <p:cTn id="16" fill="hold">
                            <p:stCondLst>
                              <p:cond delay="5500"/>
                            </p:stCondLst>
                            <p:childTnLst>
                              <p:par>
                                <p:cTn id="17" presetID="42" presetClass="entr" presetSubtype="0" fill="hold" nodeType="afterEffect">
                                  <p:stCondLst>
                                    <p:cond delay="250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fade">
                                      <p:cBhvr>
                                        <p:cTn id="19" dur="1500"/>
                                        <p:tgtEl>
                                          <p:spTgt spid="6">
                                            <p:txEl>
                                              <p:pRg st="3" end="3"/>
                                            </p:txEl>
                                          </p:spTgt>
                                        </p:tgtEl>
                                      </p:cBhvr>
                                    </p:animEffect>
                                    <p:anim calcmode="lin" valueType="num">
                                      <p:cBhvr>
                                        <p:cTn id="20" dur="15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1" dur="15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7">
                                            <p:txEl>
                                              <p:pRg st="0" end="0"/>
                                            </p:txEl>
                                          </p:spTgt>
                                        </p:tgtEl>
                                        <p:attrNameLst>
                                          <p:attrName>style.visibility</p:attrName>
                                        </p:attrNameLst>
                                      </p:cBhvr>
                                      <p:to>
                                        <p:strVal val="visible"/>
                                      </p:to>
                                    </p:set>
                                    <p:animEffect transition="in" filter="fade">
                                      <p:cBhvr>
                                        <p:cTn id="26" dur="1000"/>
                                        <p:tgtEl>
                                          <p:spTgt spid="7">
                                            <p:txEl>
                                              <p:pRg st="0" end="0"/>
                                            </p:txEl>
                                          </p:spTgt>
                                        </p:tgtEl>
                                      </p:cBhvr>
                                    </p:animEffect>
                                    <p:anim calcmode="lin" valueType="num">
                                      <p:cBhvr>
                                        <p:cTn id="27"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29" fill="hold">
                            <p:stCondLst>
                              <p:cond delay="1000"/>
                            </p:stCondLst>
                            <p:childTnLst>
                              <p:par>
                                <p:cTn id="30" presetID="42" presetClass="entr" presetSubtype="0" fill="hold" nodeType="afterEffect">
                                  <p:stCondLst>
                                    <p:cond delay="1500"/>
                                  </p:stCondLst>
                                  <p:childTnLst>
                                    <p:set>
                                      <p:cBhvr>
                                        <p:cTn id="31" dur="1" fill="hold">
                                          <p:stCondLst>
                                            <p:cond delay="0"/>
                                          </p:stCondLst>
                                        </p:cTn>
                                        <p:tgtEl>
                                          <p:spTgt spid="7">
                                            <p:txEl>
                                              <p:pRg st="1" end="1"/>
                                            </p:txEl>
                                          </p:spTgt>
                                        </p:tgtEl>
                                        <p:attrNameLst>
                                          <p:attrName>style.visibility</p:attrName>
                                        </p:attrNameLst>
                                      </p:cBhvr>
                                      <p:to>
                                        <p:strVal val="visible"/>
                                      </p:to>
                                    </p:set>
                                    <p:animEffect transition="in" filter="fade">
                                      <p:cBhvr>
                                        <p:cTn id="32" dur="1000"/>
                                        <p:tgtEl>
                                          <p:spTgt spid="7">
                                            <p:txEl>
                                              <p:pRg st="1" end="1"/>
                                            </p:txEl>
                                          </p:spTgt>
                                        </p:tgtEl>
                                      </p:cBhvr>
                                    </p:animEffect>
                                    <p:anim calcmode="lin" valueType="num">
                                      <p:cBhvr>
                                        <p:cTn id="33"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34"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par>
                          <p:cTn id="35" fill="hold">
                            <p:stCondLst>
                              <p:cond delay="3500"/>
                            </p:stCondLst>
                            <p:childTnLst>
                              <p:par>
                                <p:cTn id="36" presetID="42" presetClass="entr" presetSubtype="0" fill="hold" nodeType="afterEffect">
                                  <p:stCondLst>
                                    <p:cond delay="2500"/>
                                  </p:stCondLst>
                                  <p:childTnLst>
                                    <p:set>
                                      <p:cBhvr>
                                        <p:cTn id="37" dur="1" fill="hold">
                                          <p:stCondLst>
                                            <p:cond delay="0"/>
                                          </p:stCondLst>
                                        </p:cTn>
                                        <p:tgtEl>
                                          <p:spTgt spid="7">
                                            <p:txEl>
                                              <p:pRg st="2" end="2"/>
                                            </p:txEl>
                                          </p:spTgt>
                                        </p:tgtEl>
                                        <p:attrNameLst>
                                          <p:attrName>style.visibility</p:attrName>
                                        </p:attrNameLst>
                                      </p:cBhvr>
                                      <p:to>
                                        <p:strVal val="visible"/>
                                      </p:to>
                                    </p:set>
                                    <p:animEffect transition="in" filter="fade">
                                      <p:cBhvr>
                                        <p:cTn id="38" dur="1500"/>
                                        <p:tgtEl>
                                          <p:spTgt spid="7">
                                            <p:txEl>
                                              <p:pRg st="2" end="2"/>
                                            </p:txEl>
                                          </p:spTgt>
                                        </p:tgtEl>
                                      </p:cBhvr>
                                    </p:animEffect>
                                    <p:anim calcmode="lin" valueType="num">
                                      <p:cBhvr>
                                        <p:cTn id="39" dur="15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40" dur="15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7">
                                            <p:txEl>
                                              <p:pRg st="3" end="3"/>
                                            </p:txEl>
                                          </p:spTgt>
                                        </p:tgtEl>
                                        <p:attrNameLst>
                                          <p:attrName>style.visibility</p:attrName>
                                        </p:attrNameLst>
                                      </p:cBhvr>
                                      <p:to>
                                        <p:strVal val="visible"/>
                                      </p:to>
                                    </p:set>
                                    <p:animEffect transition="in" filter="barn(inVertical)">
                                      <p:cBhvr>
                                        <p:cTn id="45" dur="1500"/>
                                        <p:tgtEl>
                                          <p:spTgt spid="7">
                                            <p:txEl>
                                              <p:pRg st="3" end="3"/>
                                            </p:txEl>
                                          </p:spTgt>
                                        </p:tgtEl>
                                      </p:cBhvr>
                                    </p:animEffect>
                                  </p:childTnLst>
                                </p:cTn>
                              </p:par>
                            </p:childTnLst>
                          </p:cTn>
                        </p:par>
                        <p:par>
                          <p:cTn id="46" fill="hold">
                            <p:stCondLst>
                              <p:cond delay="1500"/>
                            </p:stCondLst>
                            <p:childTnLst>
                              <p:par>
                                <p:cTn id="47" presetID="6" presetClass="entr" presetSubtype="32" fill="hold" nodeType="afterEffect">
                                  <p:stCondLst>
                                    <p:cond delay="500"/>
                                  </p:stCondLst>
                                  <p:childTnLst>
                                    <p:set>
                                      <p:cBhvr>
                                        <p:cTn id="48" dur="1" fill="hold">
                                          <p:stCondLst>
                                            <p:cond delay="0"/>
                                          </p:stCondLst>
                                        </p:cTn>
                                        <p:tgtEl>
                                          <p:spTgt spid="8"/>
                                        </p:tgtEl>
                                        <p:attrNameLst>
                                          <p:attrName>style.visibility</p:attrName>
                                        </p:attrNameLst>
                                      </p:cBhvr>
                                      <p:to>
                                        <p:strVal val="visible"/>
                                      </p:to>
                                    </p:set>
                                    <p:animEffect transition="in" filter="circle(out)">
                                      <p:cBhvr>
                                        <p:cTn id="4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05791" y="116632"/>
            <a:ext cx="9217024" cy="1143000"/>
          </a:xfrm>
        </p:spPr>
        <p:txBody>
          <a:bodyPr>
            <a:scene3d>
              <a:camera prst="orthographicFront"/>
              <a:lightRig rig="threePt" dir="t"/>
            </a:scene3d>
            <a:sp3d extrusionH="57150">
              <a:bevelT w="38100" h="38100"/>
            </a:sp3d>
          </a:bodyPr>
          <a:lstStyle/>
          <a:p>
            <a:pPr algn="ctr"/>
            <a:r>
              <a:rPr lang="en-US" b="1" dirty="0"/>
              <a:t>Different Categories of </a:t>
            </a:r>
            <a:r>
              <a:rPr lang="en-US" b="1" dirty="0" smtClean="0"/>
              <a:t>“</a:t>
            </a:r>
            <a:r>
              <a:rPr lang="en-US" b="1" dirty="0" smtClean="0">
                <a:solidFill>
                  <a:srgbClr val="990033"/>
                </a:solidFill>
              </a:rPr>
              <a:t>Uncleanness</a:t>
            </a:r>
            <a:r>
              <a:rPr lang="en-US" b="1" dirty="0" smtClean="0"/>
              <a:t>” </a:t>
            </a:r>
            <a:r>
              <a:rPr lang="en-US" b="1" dirty="0"/>
              <a:t/>
            </a:r>
            <a:br>
              <a:rPr lang="en-US" b="1" dirty="0"/>
            </a:br>
            <a:r>
              <a:rPr lang="en-US" b="1" dirty="0">
                <a:solidFill>
                  <a:srgbClr val="00B0F0"/>
                </a:solidFill>
              </a:rPr>
              <a:t>According to Torah</a:t>
            </a:r>
            <a:endParaRPr lang="en-US" dirty="0">
              <a:solidFill>
                <a:srgbClr val="00B0F0"/>
              </a:solidFill>
            </a:endParaRPr>
          </a:p>
        </p:txBody>
      </p:sp>
      <p:sp>
        <p:nvSpPr>
          <p:cNvPr id="3" name="Content Placeholder 2"/>
          <p:cNvSpPr>
            <a:spLocks noGrp="1"/>
          </p:cNvSpPr>
          <p:nvPr>
            <p:ph idx="1"/>
          </p:nvPr>
        </p:nvSpPr>
        <p:spPr>
          <a:xfrm>
            <a:off x="333772" y="3573016"/>
            <a:ext cx="3096343" cy="3168352"/>
          </a:xfrm>
        </p:spPr>
        <p:txBody>
          <a:bodyPr>
            <a:normAutofit/>
            <a:scene3d>
              <a:camera prst="orthographicFront"/>
              <a:lightRig rig="threePt" dir="t"/>
            </a:scene3d>
            <a:sp3d extrusionH="57150">
              <a:bevelT w="38100" h="38100"/>
            </a:sp3d>
          </a:bodyPr>
          <a:lstStyle/>
          <a:p>
            <a:pPr marL="0" indent="0">
              <a:buNone/>
            </a:pPr>
            <a:r>
              <a:rPr lang="en-US" b="1" dirty="0" smtClean="0">
                <a:solidFill>
                  <a:srgbClr val="874141"/>
                </a:solidFill>
                <a:latin typeface="Calibri" pitchFamily="34" charset="0"/>
                <a:cs typeface="Calibri" pitchFamily="34" charset="0"/>
              </a:rPr>
              <a:t>A)  Unclean until  </a:t>
            </a:r>
            <a:br>
              <a:rPr lang="en-US" b="1" dirty="0" smtClean="0">
                <a:solidFill>
                  <a:srgbClr val="874141"/>
                </a:solidFill>
                <a:latin typeface="Calibri" pitchFamily="34" charset="0"/>
                <a:cs typeface="Calibri" pitchFamily="34" charset="0"/>
              </a:rPr>
            </a:br>
            <a:r>
              <a:rPr lang="en-US" b="1" dirty="0" smtClean="0">
                <a:solidFill>
                  <a:srgbClr val="874141"/>
                </a:solidFill>
                <a:latin typeface="Calibri" pitchFamily="34" charset="0"/>
                <a:cs typeface="Calibri" pitchFamily="34" charset="0"/>
              </a:rPr>
              <a:t>      the “even” of  </a:t>
            </a:r>
            <a:br>
              <a:rPr lang="en-US" b="1" dirty="0" smtClean="0">
                <a:solidFill>
                  <a:srgbClr val="874141"/>
                </a:solidFill>
                <a:latin typeface="Calibri" pitchFamily="34" charset="0"/>
                <a:cs typeface="Calibri" pitchFamily="34" charset="0"/>
              </a:rPr>
            </a:br>
            <a:r>
              <a:rPr lang="en-US" b="1" dirty="0" smtClean="0">
                <a:solidFill>
                  <a:srgbClr val="874141"/>
                </a:solidFill>
                <a:latin typeface="Calibri" pitchFamily="34" charset="0"/>
                <a:cs typeface="Calibri" pitchFamily="34" charset="0"/>
              </a:rPr>
              <a:t>      the same day. </a:t>
            </a:r>
          </a:p>
          <a:p>
            <a:pPr marL="0" indent="0">
              <a:buNone/>
            </a:pPr>
            <a:r>
              <a:rPr lang="en-US" b="1" dirty="0" smtClean="0">
                <a:solidFill>
                  <a:srgbClr val="990033"/>
                </a:solidFill>
                <a:latin typeface="Calibri" pitchFamily="34" charset="0"/>
                <a:cs typeface="Calibri" pitchFamily="34" charset="0"/>
              </a:rPr>
              <a:t>B)  Unclean for [7]</a:t>
            </a:r>
            <a:br>
              <a:rPr lang="en-US" b="1" dirty="0" smtClean="0">
                <a:solidFill>
                  <a:srgbClr val="990033"/>
                </a:solidFill>
                <a:latin typeface="Calibri" pitchFamily="34" charset="0"/>
                <a:cs typeface="Calibri" pitchFamily="34" charset="0"/>
              </a:rPr>
            </a:br>
            <a:r>
              <a:rPr lang="en-US" b="1" dirty="0" smtClean="0">
                <a:solidFill>
                  <a:srgbClr val="990033"/>
                </a:solidFill>
                <a:latin typeface="Calibri" pitchFamily="34" charset="0"/>
                <a:cs typeface="Calibri" pitchFamily="34" charset="0"/>
              </a:rPr>
              <a:t>      seven full days.</a:t>
            </a:r>
            <a:endParaRPr lang="en-US" b="1" dirty="0">
              <a:solidFill>
                <a:srgbClr val="990033"/>
              </a:solidFill>
              <a:latin typeface="Calibri" pitchFamily="34" charset="0"/>
              <a:cs typeface="Calibri" pitchFamily="34" charset="0"/>
            </a:endParaRPr>
          </a:p>
        </p:txBody>
      </p:sp>
      <p:sp>
        <p:nvSpPr>
          <p:cNvPr id="4" name="Slide Number Placeholder 3"/>
          <p:cNvSpPr>
            <a:spLocks noGrp="1"/>
          </p:cNvSpPr>
          <p:nvPr>
            <p:ph type="sldNum" sz="quarter" idx="12"/>
          </p:nvPr>
        </p:nvSpPr>
        <p:spPr>
          <a:xfrm>
            <a:off x="9344766" y="6463053"/>
            <a:ext cx="2844059" cy="365125"/>
          </a:xfrm>
        </p:spPr>
        <p:txBody>
          <a:bodyPr/>
          <a:lstStyle/>
          <a:p>
            <a:fld id="{81FEFA0A-2F20-4B60-98C6-5FFDA469AA1C}" type="slidenum">
              <a:rPr lang="en-US" smtClean="0">
                <a:solidFill>
                  <a:srgbClr val="FFFF99"/>
                </a:solidFill>
              </a:rPr>
              <a:pPr/>
              <a:t>37</a:t>
            </a:fld>
            <a:endParaRPr lang="en-US" dirty="0">
              <a:solidFill>
                <a:srgbClr val="FFFF99"/>
              </a:solidFill>
            </a:endParaRPr>
          </a:p>
        </p:txBody>
      </p:sp>
      <p:pic>
        <p:nvPicPr>
          <p:cNvPr id="2050"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820" y="836712"/>
            <a:ext cx="1800200" cy="2288698"/>
          </a:xfrm>
          <a:prstGeom prst="ellipse">
            <a:avLst/>
          </a:prstGeom>
          <a:ln w="76200">
            <a:solidFill>
              <a:srgbClr val="F4A77C"/>
            </a:solidFill>
          </a:ln>
          <a:effectLst>
            <a:outerShdw blurRad="190500" dist="228600" dir="2700000" algn="ctr">
              <a:srgbClr val="000000">
                <a:alpha val="30000"/>
              </a:srgbClr>
            </a:outerShdw>
            <a:softEdge rad="112500"/>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6" name="Content Placeholder 2"/>
          <p:cNvSpPr txBox="1">
            <a:spLocks/>
          </p:cNvSpPr>
          <p:nvPr/>
        </p:nvSpPr>
        <p:spPr>
          <a:xfrm>
            <a:off x="5158308" y="1484784"/>
            <a:ext cx="6768752" cy="4968552"/>
          </a:xfrm>
          <a:prstGeom prst="rect">
            <a:avLst/>
          </a:prstGeom>
        </p:spPr>
        <p:txBody>
          <a:bodyPr vert="horz" lIns="91440" tIns="45720" rIns="91440" bIns="45720" rtlCol="0">
            <a:normAutofit fontScale="85000" lnSpcReduction="20000"/>
            <a:scene3d>
              <a:camera prst="orthographicFront"/>
              <a:lightRig rig="threePt" dir="t"/>
            </a:scene3d>
            <a:sp3d extrusionH="57150">
              <a:bevelT w="38100" h="38100"/>
            </a:sp3d>
          </a:bodyPr>
          <a:lstStyle>
            <a:lvl1pPr marL="223838" indent="-228600" algn="l" defTabSz="914400" rtl="0" eaLnBrk="1" latinLnBrk="0" hangingPunct="1">
              <a:lnSpc>
                <a:spcPct val="90000"/>
              </a:lnSpc>
              <a:spcBef>
                <a:spcPts val="1600"/>
              </a:spcBef>
              <a:buFont typeface="Arial" pitchFamily="34" charset="0"/>
              <a:buChar char="•"/>
              <a:defRPr sz="2400" kern="1200">
                <a:solidFill>
                  <a:schemeClr val="tx1"/>
                </a:solidFill>
                <a:latin typeface="Arial" pitchFamily="34" charset="0"/>
                <a:ea typeface="+mn-ea"/>
                <a:cs typeface="Arial" pitchFamily="34" charset="0"/>
              </a:defRPr>
            </a:lvl1pPr>
            <a:lvl2pPr marL="502920" indent="-228600" algn="l" defTabSz="914400" rtl="0" eaLnBrk="1" latinLnBrk="0" hangingPunct="1">
              <a:lnSpc>
                <a:spcPct val="90000"/>
              </a:lnSpc>
              <a:spcBef>
                <a:spcPts val="600"/>
              </a:spcBef>
              <a:buFont typeface="Euphemia" pitchFamily="34" charset="0"/>
              <a:buChar char="–"/>
              <a:defRPr sz="2000" kern="1200">
                <a:solidFill>
                  <a:schemeClr val="tx1"/>
                </a:solidFill>
                <a:latin typeface="Arial" pitchFamily="34" charset="0"/>
                <a:ea typeface="+mn-ea"/>
                <a:cs typeface="Arial" pitchFamily="34" charset="0"/>
              </a:defRPr>
            </a:lvl2pPr>
            <a:lvl3pPr marL="777240" indent="-228600" algn="l" defTabSz="914400" rtl="0" eaLnBrk="1" latinLnBrk="0" hangingPunct="1">
              <a:lnSpc>
                <a:spcPct val="90000"/>
              </a:lnSpc>
              <a:spcBef>
                <a:spcPts val="600"/>
              </a:spcBef>
              <a:buFont typeface="Euphemia" pitchFamily="34" charset="0"/>
              <a:buChar char="–"/>
              <a:defRPr sz="1800" kern="1200">
                <a:solidFill>
                  <a:schemeClr val="tx1"/>
                </a:solidFill>
                <a:latin typeface="Arial" pitchFamily="34" charset="0"/>
                <a:ea typeface="+mn-ea"/>
                <a:cs typeface="Arial" pitchFamily="34" charset="0"/>
              </a:defRPr>
            </a:lvl3pPr>
            <a:lvl4pPr marL="1051560" indent="-228600" algn="l" defTabSz="914400" rtl="0" eaLnBrk="1" latinLnBrk="0" hangingPunct="1">
              <a:lnSpc>
                <a:spcPct val="90000"/>
              </a:lnSpc>
              <a:spcBef>
                <a:spcPts val="600"/>
              </a:spcBef>
              <a:buFont typeface="Euphemia" pitchFamily="34" charset="0"/>
              <a:buChar char="–"/>
              <a:defRPr sz="1600" kern="1200">
                <a:solidFill>
                  <a:schemeClr val="tx1"/>
                </a:solidFill>
                <a:latin typeface="Arial" pitchFamily="34" charset="0"/>
                <a:ea typeface="+mn-ea"/>
                <a:cs typeface="Arial" pitchFamily="34" charset="0"/>
              </a:defRPr>
            </a:lvl4pPr>
            <a:lvl5pPr marL="1325880" indent="-228600" algn="l" defTabSz="914400" rtl="0" eaLnBrk="1" latinLnBrk="0" hangingPunct="1">
              <a:lnSpc>
                <a:spcPct val="90000"/>
              </a:lnSpc>
              <a:spcBef>
                <a:spcPts val="600"/>
              </a:spcBef>
              <a:buFont typeface="Euphemia" pitchFamily="34" charset="0"/>
              <a:buChar char="–"/>
              <a:defRPr sz="1600" kern="1200">
                <a:solidFill>
                  <a:schemeClr val="tx1"/>
                </a:solidFill>
                <a:latin typeface="Arial" pitchFamily="34" charset="0"/>
                <a:ea typeface="+mn-ea"/>
                <a:cs typeface="Arial" pitchFamily="34" charset="0"/>
              </a:defRPr>
            </a:lvl5pPr>
            <a:lvl6pPr marL="160020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6pPr>
            <a:lvl7pPr marL="187452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7pPr>
            <a:lvl8pPr marL="214884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8pPr>
            <a:lvl9pPr marL="242316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9pPr>
          </a:lstStyle>
          <a:p>
            <a:pPr marL="342900" indent="-342900"/>
            <a:r>
              <a:rPr lang="en-US" b="1" dirty="0" smtClean="0">
                <a:solidFill>
                  <a:srgbClr val="0070C0"/>
                </a:solidFill>
                <a:latin typeface="Calibri" pitchFamily="34" charset="0"/>
                <a:cs typeface="Calibri" pitchFamily="34" charset="0"/>
              </a:rPr>
              <a:t>In the Scriptures the expected “natural” state of humans was to be clean – including their clothes, homes and household items.  But, because it was so easy to become contaminated </a:t>
            </a:r>
            <a:r>
              <a:rPr lang="en-US" sz="2100" b="1" dirty="0" smtClean="0">
                <a:solidFill>
                  <a:srgbClr val="0070C0"/>
                </a:solidFill>
                <a:latin typeface="Calibri" pitchFamily="34" charset="0"/>
                <a:cs typeface="Calibri" pitchFamily="34" charset="0"/>
              </a:rPr>
              <a:t>(</a:t>
            </a:r>
            <a:r>
              <a:rPr lang="en-US" sz="2100" b="1" dirty="0" smtClean="0">
                <a:solidFill>
                  <a:srgbClr val="002060"/>
                </a:solidFill>
                <a:latin typeface="Calibri" pitchFamily="34" charset="0"/>
                <a:cs typeface="Calibri" pitchFamily="34" charset="0"/>
              </a:rPr>
              <a:t>according to Torah guidelines</a:t>
            </a:r>
            <a:r>
              <a:rPr lang="en-US" sz="2100" b="1" dirty="0" smtClean="0">
                <a:solidFill>
                  <a:srgbClr val="0070C0"/>
                </a:solidFill>
                <a:latin typeface="Calibri" pitchFamily="34" charset="0"/>
                <a:cs typeface="Calibri" pitchFamily="34" charset="0"/>
              </a:rPr>
              <a:t>),</a:t>
            </a:r>
            <a:r>
              <a:rPr lang="en-US" b="1" dirty="0" smtClean="0">
                <a:solidFill>
                  <a:srgbClr val="0070C0"/>
                </a:solidFill>
                <a:latin typeface="Calibri" pitchFamily="34" charset="0"/>
                <a:cs typeface="Calibri" pitchFamily="34" charset="0"/>
              </a:rPr>
              <a:t> it was no small matter to </a:t>
            </a:r>
            <a:r>
              <a:rPr lang="en-US" b="1" dirty="0" smtClean="0">
                <a:solidFill>
                  <a:srgbClr val="990033"/>
                </a:solidFill>
                <a:latin typeface="Calibri" pitchFamily="34" charset="0"/>
                <a:cs typeface="Calibri" pitchFamily="34" charset="0"/>
              </a:rPr>
              <a:t>achieve and remain </a:t>
            </a:r>
            <a:r>
              <a:rPr lang="en-US" b="1" dirty="0" smtClean="0">
                <a:solidFill>
                  <a:srgbClr val="0070C0"/>
                </a:solidFill>
                <a:latin typeface="Calibri" pitchFamily="34" charset="0"/>
                <a:cs typeface="Calibri" pitchFamily="34" charset="0"/>
              </a:rPr>
              <a:t>in a state of cleanness everyday. </a:t>
            </a:r>
            <a:r>
              <a:rPr lang="en-US" b="1" dirty="0">
                <a:solidFill>
                  <a:srgbClr val="0070C0"/>
                </a:solidFill>
                <a:latin typeface="Calibri" pitchFamily="34" charset="0"/>
                <a:cs typeface="Calibri" pitchFamily="34" charset="0"/>
              </a:rPr>
              <a:t> </a:t>
            </a:r>
            <a:r>
              <a:rPr lang="en-US" b="1" dirty="0" smtClean="0">
                <a:solidFill>
                  <a:srgbClr val="0070C0"/>
                </a:solidFill>
                <a:latin typeface="Calibri" pitchFamily="34" charset="0"/>
                <a:cs typeface="Calibri" pitchFamily="34" charset="0"/>
              </a:rPr>
              <a:t>(See Lev. 13:47-59; 14:33-57.) </a:t>
            </a:r>
          </a:p>
          <a:p>
            <a:pPr marL="342900" indent="-342900"/>
            <a:r>
              <a:rPr lang="en-US" b="1" dirty="0" smtClean="0">
                <a:solidFill>
                  <a:srgbClr val="990033"/>
                </a:solidFill>
                <a:latin typeface="Calibri" pitchFamily="34" charset="0"/>
                <a:cs typeface="Calibri" pitchFamily="34" charset="0"/>
              </a:rPr>
              <a:t>If one did become unclean, there were various </a:t>
            </a:r>
            <a:br>
              <a:rPr lang="en-US" b="1" dirty="0" smtClean="0">
                <a:solidFill>
                  <a:srgbClr val="990033"/>
                </a:solidFill>
                <a:latin typeface="Calibri" pitchFamily="34" charset="0"/>
                <a:cs typeface="Calibri" pitchFamily="34" charset="0"/>
              </a:rPr>
            </a:br>
            <a:r>
              <a:rPr lang="en-US" b="1" dirty="0" smtClean="0">
                <a:solidFill>
                  <a:srgbClr val="990033"/>
                </a:solidFill>
                <a:latin typeface="Calibri" pitchFamily="34" charset="0"/>
                <a:cs typeface="Calibri" pitchFamily="34" charset="0"/>
              </a:rPr>
              <a:t>provisions for cleansing, depending on the </a:t>
            </a:r>
            <a:br>
              <a:rPr lang="en-US" b="1" dirty="0" smtClean="0">
                <a:solidFill>
                  <a:srgbClr val="990033"/>
                </a:solidFill>
                <a:latin typeface="Calibri" pitchFamily="34" charset="0"/>
                <a:cs typeface="Calibri" pitchFamily="34" charset="0"/>
              </a:rPr>
            </a:br>
            <a:r>
              <a:rPr lang="en-US" b="1" dirty="0" smtClean="0">
                <a:solidFill>
                  <a:srgbClr val="990033"/>
                </a:solidFill>
                <a:latin typeface="Calibri" pitchFamily="34" charset="0"/>
                <a:cs typeface="Calibri" pitchFamily="34" charset="0"/>
              </a:rPr>
              <a:t>seriousness of the contamination.</a:t>
            </a:r>
          </a:p>
          <a:p>
            <a:pPr marL="342900" indent="-342900"/>
            <a:r>
              <a:rPr lang="en-US" b="1" dirty="0" smtClean="0">
                <a:solidFill>
                  <a:schemeClr val="tx2">
                    <a:lumMod val="75000"/>
                    <a:lumOff val="25000"/>
                  </a:schemeClr>
                </a:solidFill>
                <a:latin typeface="Calibri" pitchFamily="34" charset="0"/>
                <a:cs typeface="Calibri" pitchFamily="34" charset="0"/>
              </a:rPr>
              <a:t>Sometimes remaining outside the camp until nightfall </a:t>
            </a:r>
            <a:br>
              <a:rPr lang="en-US" b="1" dirty="0" smtClean="0">
                <a:solidFill>
                  <a:schemeClr val="tx2">
                    <a:lumMod val="75000"/>
                    <a:lumOff val="25000"/>
                  </a:schemeClr>
                </a:solidFill>
                <a:latin typeface="Calibri" pitchFamily="34" charset="0"/>
                <a:cs typeface="Calibri" pitchFamily="34" charset="0"/>
              </a:rPr>
            </a:br>
            <a:r>
              <a:rPr lang="en-US" b="1" dirty="0" smtClean="0">
                <a:solidFill>
                  <a:schemeClr val="tx2">
                    <a:lumMod val="75000"/>
                    <a:lumOff val="25000"/>
                  </a:schemeClr>
                </a:solidFill>
                <a:latin typeface="Calibri" pitchFamily="34" charset="0"/>
                <a:cs typeface="Calibri" pitchFamily="34" charset="0"/>
              </a:rPr>
              <a:t>and then washing was prescribed.</a:t>
            </a:r>
          </a:p>
          <a:p>
            <a:pPr marL="342900" indent="-342900"/>
            <a:r>
              <a:rPr lang="en-US" b="1" dirty="0" smtClean="0">
                <a:solidFill>
                  <a:srgbClr val="FF0000"/>
                </a:solidFill>
                <a:latin typeface="Calibri" pitchFamily="34" charset="0"/>
                <a:cs typeface="Calibri" pitchFamily="34" charset="0"/>
              </a:rPr>
              <a:t>Other types of uncleanness involved certain sacrifices </a:t>
            </a:r>
            <a:br>
              <a:rPr lang="en-US" b="1" dirty="0" smtClean="0">
                <a:solidFill>
                  <a:srgbClr val="FF0000"/>
                </a:solidFill>
                <a:latin typeface="Calibri" pitchFamily="34" charset="0"/>
                <a:cs typeface="Calibri" pitchFamily="34" charset="0"/>
              </a:rPr>
            </a:br>
            <a:r>
              <a:rPr lang="en-US" b="1" dirty="0" smtClean="0">
                <a:solidFill>
                  <a:srgbClr val="FF0000"/>
                </a:solidFill>
                <a:latin typeface="Calibri" pitchFamily="34" charset="0"/>
                <a:cs typeface="Calibri" pitchFamily="34" charset="0"/>
              </a:rPr>
              <a:t>as well as washing.</a:t>
            </a:r>
          </a:p>
          <a:p>
            <a:pPr marL="342900" indent="-342900"/>
            <a:r>
              <a:rPr lang="en-US" b="1" dirty="0" smtClean="0">
                <a:solidFill>
                  <a:srgbClr val="7030A0"/>
                </a:solidFill>
                <a:latin typeface="Calibri" pitchFamily="34" charset="0"/>
                <a:cs typeface="Calibri" pitchFamily="34" charset="0"/>
              </a:rPr>
              <a:t>The priests were under very strict guidelines due to their ministry in the Tabernacle.  They could attend the funerals of ONLY their immediate family members.  </a:t>
            </a:r>
            <a:r>
              <a:rPr lang="en-US" b="1" dirty="0" smtClean="0">
                <a:solidFill>
                  <a:srgbClr val="0000FF"/>
                </a:solidFill>
                <a:latin typeface="Calibri" pitchFamily="34" charset="0"/>
                <a:cs typeface="Calibri" pitchFamily="34" charset="0"/>
              </a:rPr>
              <a:t>But the High Priest who was in charge of Yom Kippur was not permitted to attend even these funerals</a:t>
            </a:r>
            <a:r>
              <a:rPr lang="en-US" b="1" dirty="0" smtClean="0">
                <a:solidFill>
                  <a:srgbClr val="7030A0"/>
                </a:solidFill>
                <a:latin typeface="Calibri" pitchFamily="34" charset="0"/>
                <a:cs typeface="Calibri" pitchFamily="34" charset="0"/>
              </a:rPr>
              <a:t> (Lev 21:1-4, 11).</a:t>
            </a:r>
            <a:endParaRPr lang="en-US" b="1" dirty="0">
              <a:solidFill>
                <a:srgbClr val="7030A0"/>
              </a:solidFill>
            </a:endParaRPr>
          </a:p>
        </p:txBody>
      </p:sp>
      <p:sp>
        <p:nvSpPr>
          <p:cNvPr id="7" name="TextBox 6"/>
          <p:cNvSpPr txBox="1"/>
          <p:nvPr/>
        </p:nvSpPr>
        <p:spPr>
          <a:xfrm>
            <a:off x="0" y="6858000"/>
            <a:ext cx="12188825" cy="341632"/>
          </a:xfrm>
          <a:prstGeom prst="rect">
            <a:avLst/>
          </a:prstGeom>
          <a:noFill/>
        </p:spPr>
        <p:txBody>
          <a:bodyPr wrap="square" rtlCol="0">
            <a:spAutoFit/>
          </a:bodyPr>
          <a:lstStyle/>
          <a:p>
            <a:pPr>
              <a:lnSpc>
                <a:spcPct val="90000"/>
              </a:lnSpc>
            </a:pPr>
            <a:r>
              <a:rPr lang="en-US" dirty="0" smtClean="0"/>
              <a:t>Reference:  Robert K. McIver – Four Faces of Jesus, </a:t>
            </a:r>
            <a:r>
              <a:rPr lang="en-US" dirty="0" err="1" smtClean="0"/>
              <a:t>pgs</a:t>
            </a:r>
            <a:r>
              <a:rPr lang="en-US" dirty="0" smtClean="0"/>
              <a:t> 100-101</a:t>
            </a:r>
            <a:endParaRPr lang="en-US" dirty="0"/>
          </a:p>
        </p:txBody>
      </p:sp>
    </p:spTree>
    <p:extLst>
      <p:ext uri="{BB962C8B-B14F-4D97-AF65-F5344CB8AC3E}">
        <p14:creationId xmlns:p14="http://schemas.microsoft.com/office/powerpoint/2010/main" val="715820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500"/>
                                        <p:tgtEl>
                                          <p:spTgt spid="6">
                                            <p:txEl>
                                              <p:pRg st="0" end="0"/>
                                            </p:txEl>
                                          </p:spTgt>
                                        </p:tgtEl>
                                      </p:cBhvr>
                                    </p:animEffect>
                                    <p:anim calcmode="lin" valueType="num">
                                      <p:cBhvr>
                                        <p:cTn id="8" dur="1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5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500"/>
                                        <p:tgtEl>
                                          <p:spTgt spid="6">
                                            <p:txEl>
                                              <p:pRg st="1" end="1"/>
                                            </p:txEl>
                                          </p:spTgt>
                                        </p:tgtEl>
                                      </p:cBhvr>
                                    </p:animEffect>
                                    <p:anim calcmode="lin" valueType="num">
                                      <p:cBhvr>
                                        <p:cTn id="15" dur="15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5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500"/>
                                        <p:tgtEl>
                                          <p:spTgt spid="6">
                                            <p:txEl>
                                              <p:pRg st="2" end="2"/>
                                            </p:txEl>
                                          </p:spTgt>
                                        </p:tgtEl>
                                      </p:cBhvr>
                                    </p:animEffect>
                                    <p:anim calcmode="lin" valueType="num">
                                      <p:cBhvr>
                                        <p:cTn id="22" dur="15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5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1500"/>
                                        <p:tgtEl>
                                          <p:spTgt spid="6">
                                            <p:txEl>
                                              <p:pRg st="3" end="3"/>
                                            </p:txEl>
                                          </p:spTgt>
                                        </p:tgtEl>
                                      </p:cBhvr>
                                    </p:animEffect>
                                    <p:anim calcmode="lin" valueType="num">
                                      <p:cBhvr>
                                        <p:cTn id="29" dur="15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0" dur="15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Effect transition="in" filter="fade">
                                      <p:cBhvr>
                                        <p:cTn id="35" dur="1500"/>
                                        <p:tgtEl>
                                          <p:spTgt spid="6">
                                            <p:txEl>
                                              <p:pRg st="4" end="4"/>
                                            </p:txEl>
                                          </p:spTgt>
                                        </p:tgtEl>
                                      </p:cBhvr>
                                    </p:animEffect>
                                    <p:anim calcmode="lin" valueType="num">
                                      <p:cBhvr>
                                        <p:cTn id="36" dur="15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7" dur="15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69876" y="332656"/>
            <a:ext cx="10685292" cy="1224136"/>
          </a:xfrm>
        </p:spPr>
        <p:txBody>
          <a:bodyPr>
            <a:noAutofit/>
            <a:scene3d>
              <a:camera prst="orthographicFront"/>
              <a:lightRig rig="threePt" dir="t"/>
            </a:scene3d>
            <a:sp3d extrusionH="57150">
              <a:bevelT w="38100" h="38100" prst="angle"/>
            </a:sp3d>
          </a:bodyPr>
          <a:lstStyle/>
          <a:p>
            <a:pPr marL="0" indent="0" algn="r"/>
            <a:r>
              <a:rPr lang="en-US" sz="4000" b="1" dirty="0">
                <a:cs typeface="Calibri" pitchFamily="34" charset="0"/>
              </a:rPr>
              <a:t>Why was it so important for </a:t>
            </a:r>
            <a:r>
              <a:rPr lang="en-US" sz="4000" b="1" dirty="0" smtClean="0">
                <a:solidFill>
                  <a:srgbClr val="0070C0"/>
                </a:solidFill>
                <a:cs typeface="Calibri" pitchFamily="34" charset="0"/>
              </a:rPr>
              <a:t>Yahuah’s</a:t>
            </a:r>
            <a:r>
              <a:rPr lang="en-US" sz="4000" b="1" dirty="0" smtClean="0">
                <a:cs typeface="Calibri" pitchFamily="34" charset="0"/>
              </a:rPr>
              <a:t> people to </a:t>
            </a:r>
            <a:r>
              <a:rPr lang="en-US" sz="4000" b="1" dirty="0">
                <a:cs typeface="Calibri" pitchFamily="34" charset="0"/>
              </a:rPr>
              <a:t>be clean?</a:t>
            </a:r>
          </a:p>
        </p:txBody>
      </p:sp>
      <p:sp>
        <p:nvSpPr>
          <p:cNvPr id="4" name="Slide Number Placeholder 3"/>
          <p:cNvSpPr>
            <a:spLocks noGrp="1"/>
          </p:cNvSpPr>
          <p:nvPr>
            <p:ph type="sldNum" sz="quarter" idx="12"/>
          </p:nvPr>
        </p:nvSpPr>
        <p:spPr>
          <a:xfrm>
            <a:off x="9344766" y="6463053"/>
            <a:ext cx="2844059" cy="365125"/>
          </a:xfrm>
        </p:spPr>
        <p:txBody>
          <a:bodyPr/>
          <a:lstStyle/>
          <a:p>
            <a:fld id="{81FEFA0A-2F20-4B60-98C6-5FFDA469AA1C}" type="slidenum">
              <a:rPr lang="en-US" smtClean="0">
                <a:solidFill>
                  <a:srgbClr val="FFFF99"/>
                </a:solidFill>
              </a:rPr>
              <a:pPr/>
              <a:t>38</a:t>
            </a:fld>
            <a:endParaRPr lang="en-US" dirty="0">
              <a:solidFill>
                <a:srgbClr val="FFFF99"/>
              </a:solidFill>
            </a:endParaRPr>
          </a:p>
        </p:txBody>
      </p:sp>
      <p:pic>
        <p:nvPicPr>
          <p:cNvPr id="2050"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7828" y="1556792"/>
            <a:ext cx="1800200" cy="2288698"/>
          </a:xfrm>
          <a:prstGeom prst="ellipse">
            <a:avLst/>
          </a:prstGeom>
          <a:ln w="76200">
            <a:solidFill>
              <a:srgbClr val="F4A77C"/>
            </a:solidFill>
          </a:ln>
          <a:effectLst>
            <a:outerShdw blurRad="190500" dist="228600" dir="2700000" algn="ctr">
              <a:srgbClr val="000000">
                <a:alpha val="30000"/>
              </a:srgbClr>
            </a:outerShdw>
            <a:softEdge rad="112500"/>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6858000"/>
            <a:ext cx="12188825" cy="341632"/>
          </a:xfrm>
          <a:prstGeom prst="rect">
            <a:avLst/>
          </a:prstGeom>
          <a:noFill/>
        </p:spPr>
        <p:txBody>
          <a:bodyPr wrap="square" rtlCol="0">
            <a:spAutoFit/>
          </a:bodyPr>
          <a:lstStyle/>
          <a:p>
            <a:pPr>
              <a:lnSpc>
                <a:spcPct val="90000"/>
              </a:lnSpc>
            </a:pPr>
            <a:r>
              <a:rPr lang="en-US" dirty="0" smtClean="0"/>
              <a:t>Reference:  Robert K. McIver – Four Faces of Jesus, </a:t>
            </a:r>
            <a:r>
              <a:rPr lang="en-US" dirty="0" err="1" smtClean="0"/>
              <a:t>pgs</a:t>
            </a:r>
            <a:r>
              <a:rPr lang="en-US" dirty="0" smtClean="0"/>
              <a:t> 100-101</a:t>
            </a:r>
            <a:endParaRPr lang="en-US" dirty="0"/>
          </a:p>
        </p:txBody>
      </p:sp>
      <p:pic>
        <p:nvPicPr>
          <p:cNvPr id="10" name="Picture 2" descr="C:\Users\Rae\Desktop\unclean bathing.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044" y="4158081"/>
            <a:ext cx="3096344" cy="1935215"/>
          </a:xfrm>
          <a:prstGeom prst="rect">
            <a:avLst/>
          </a:prstGeom>
          <a:noFill/>
          <a:ln>
            <a:noFill/>
          </a:ln>
          <a:effectLst>
            <a:glow rad="419100">
              <a:srgbClr val="FFFFCC"/>
            </a:glow>
          </a:effectLst>
          <a:scene3d>
            <a:camera prst="orthographicFront">
              <a:rot lat="0" lon="0" rev="0"/>
            </a:camera>
            <a:lightRig rig="glow" dir="t">
              <a:rot lat="0" lon="0" rev="14100000"/>
            </a:lightRig>
          </a:scene3d>
          <a:sp3d prstMaterial="softEdge">
            <a:bevelT w="127000" prst="artDeco"/>
          </a:sp3d>
          <a:extLst>
            <a:ext uri="{909E8E84-426E-40DD-AFC4-6F175D3DCCD1}">
              <a14:hiddenFill xmlns:a14="http://schemas.microsoft.com/office/drawing/2010/main">
                <a:solidFill>
                  <a:srgbClr val="FFFFFF"/>
                </a:solidFill>
              </a14:hiddenFill>
            </a:ext>
          </a:extLst>
        </p:spPr>
      </p:pic>
      <p:sp>
        <p:nvSpPr>
          <p:cNvPr id="9" name="Content Placeholder 2"/>
          <p:cNvSpPr txBox="1">
            <a:spLocks/>
          </p:cNvSpPr>
          <p:nvPr/>
        </p:nvSpPr>
        <p:spPr>
          <a:xfrm>
            <a:off x="5302324" y="1772816"/>
            <a:ext cx="6624736" cy="4680520"/>
          </a:xfrm>
          <a:prstGeom prst="rect">
            <a:avLst/>
          </a:prstGeom>
        </p:spPr>
        <p:txBody>
          <a:bodyPr vert="horz" lIns="91440" tIns="45720" rIns="91440" bIns="45720" rtlCol="0">
            <a:normAutofit fontScale="92500" lnSpcReduction="20000"/>
            <a:scene3d>
              <a:camera prst="orthographicFront"/>
              <a:lightRig rig="threePt" dir="t"/>
            </a:scene3d>
            <a:sp3d extrusionH="57150">
              <a:bevelT w="38100" h="38100"/>
            </a:sp3d>
          </a:bodyPr>
          <a:lstStyle>
            <a:lvl1pPr marL="223838" indent="-228600" algn="l" defTabSz="914400" rtl="0" eaLnBrk="1" latinLnBrk="0" hangingPunct="1">
              <a:lnSpc>
                <a:spcPct val="90000"/>
              </a:lnSpc>
              <a:spcBef>
                <a:spcPts val="1600"/>
              </a:spcBef>
              <a:buFont typeface="Arial" pitchFamily="34" charset="0"/>
              <a:buChar char="•"/>
              <a:defRPr sz="2400" kern="1200">
                <a:solidFill>
                  <a:schemeClr val="tx1"/>
                </a:solidFill>
                <a:latin typeface="Arial" pitchFamily="34" charset="0"/>
                <a:ea typeface="+mn-ea"/>
                <a:cs typeface="Arial" pitchFamily="34" charset="0"/>
              </a:defRPr>
            </a:lvl1pPr>
            <a:lvl2pPr marL="502920" indent="-228600" algn="l" defTabSz="914400" rtl="0" eaLnBrk="1" latinLnBrk="0" hangingPunct="1">
              <a:lnSpc>
                <a:spcPct val="90000"/>
              </a:lnSpc>
              <a:spcBef>
                <a:spcPts val="600"/>
              </a:spcBef>
              <a:buFont typeface="Euphemia" pitchFamily="34" charset="0"/>
              <a:buChar char="–"/>
              <a:defRPr sz="2000" kern="1200">
                <a:solidFill>
                  <a:schemeClr val="tx1"/>
                </a:solidFill>
                <a:latin typeface="Arial" pitchFamily="34" charset="0"/>
                <a:ea typeface="+mn-ea"/>
                <a:cs typeface="Arial" pitchFamily="34" charset="0"/>
              </a:defRPr>
            </a:lvl2pPr>
            <a:lvl3pPr marL="777240" indent="-228600" algn="l" defTabSz="914400" rtl="0" eaLnBrk="1" latinLnBrk="0" hangingPunct="1">
              <a:lnSpc>
                <a:spcPct val="90000"/>
              </a:lnSpc>
              <a:spcBef>
                <a:spcPts val="600"/>
              </a:spcBef>
              <a:buFont typeface="Euphemia" pitchFamily="34" charset="0"/>
              <a:buChar char="–"/>
              <a:defRPr sz="1800" kern="1200">
                <a:solidFill>
                  <a:schemeClr val="tx1"/>
                </a:solidFill>
                <a:latin typeface="Arial" pitchFamily="34" charset="0"/>
                <a:ea typeface="+mn-ea"/>
                <a:cs typeface="Arial" pitchFamily="34" charset="0"/>
              </a:defRPr>
            </a:lvl3pPr>
            <a:lvl4pPr marL="1051560" indent="-228600" algn="l" defTabSz="914400" rtl="0" eaLnBrk="1" latinLnBrk="0" hangingPunct="1">
              <a:lnSpc>
                <a:spcPct val="90000"/>
              </a:lnSpc>
              <a:spcBef>
                <a:spcPts val="600"/>
              </a:spcBef>
              <a:buFont typeface="Euphemia" pitchFamily="34" charset="0"/>
              <a:buChar char="–"/>
              <a:defRPr sz="1600" kern="1200">
                <a:solidFill>
                  <a:schemeClr val="tx1"/>
                </a:solidFill>
                <a:latin typeface="Arial" pitchFamily="34" charset="0"/>
                <a:ea typeface="+mn-ea"/>
                <a:cs typeface="Arial" pitchFamily="34" charset="0"/>
              </a:defRPr>
            </a:lvl4pPr>
            <a:lvl5pPr marL="1325880" indent="-228600" algn="l" defTabSz="914400" rtl="0" eaLnBrk="1" latinLnBrk="0" hangingPunct="1">
              <a:lnSpc>
                <a:spcPct val="90000"/>
              </a:lnSpc>
              <a:spcBef>
                <a:spcPts val="600"/>
              </a:spcBef>
              <a:buFont typeface="Euphemia" pitchFamily="34" charset="0"/>
              <a:buChar char="–"/>
              <a:defRPr sz="1600" kern="1200">
                <a:solidFill>
                  <a:schemeClr val="tx1"/>
                </a:solidFill>
                <a:latin typeface="Arial" pitchFamily="34" charset="0"/>
                <a:ea typeface="+mn-ea"/>
                <a:cs typeface="Arial" pitchFamily="34" charset="0"/>
              </a:defRPr>
            </a:lvl5pPr>
            <a:lvl6pPr marL="160020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6pPr>
            <a:lvl7pPr marL="187452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7pPr>
            <a:lvl8pPr marL="214884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8pPr>
            <a:lvl9pPr marL="242316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9pPr>
          </a:lstStyle>
          <a:p>
            <a:pPr marL="342900" indent="-342900"/>
            <a:r>
              <a:rPr lang="en-US" sz="2800" b="1" dirty="0" smtClean="0">
                <a:ln w="1905"/>
                <a:solidFill>
                  <a:srgbClr val="7030A0"/>
                </a:solidFill>
                <a:effectLst>
                  <a:innerShdw blurRad="69850" dist="43180" dir="5400000">
                    <a:srgbClr val="000000">
                      <a:alpha val="65000"/>
                    </a:srgbClr>
                  </a:innerShdw>
                </a:effectLst>
                <a:latin typeface="Calibri" pitchFamily="34" charset="0"/>
                <a:cs typeface="Calibri" pitchFamily="34" charset="0"/>
              </a:rPr>
              <a:t>Each viewed the system of washings </a:t>
            </a:r>
            <a:br>
              <a:rPr lang="en-US" sz="2800" b="1" dirty="0" smtClean="0">
                <a:ln w="1905"/>
                <a:solidFill>
                  <a:srgbClr val="7030A0"/>
                </a:solidFill>
                <a:effectLst>
                  <a:innerShdw blurRad="69850" dist="43180" dir="5400000">
                    <a:srgbClr val="000000">
                      <a:alpha val="65000"/>
                    </a:srgbClr>
                  </a:innerShdw>
                </a:effectLst>
                <a:latin typeface="Calibri" pitchFamily="34" charset="0"/>
                <a:cs typeface="Calibri" pitchFamily="34" charset="0"/>
              </a:rPr>
            </a:br>
            <a:r>
              <a:rPr lang="en-US" sz="2800" b="1" dirty="0" smtClean="0">
                <a:ln w="1905"/>
                <a:solidFill>
                  <a:srgbClr val="7030A0"/>
                </a:solidFill>
                <a:effectLst>
                  <a:innerShdw blurRad="69850" dist="43180" dir="5400000">
                    <a:srgbClr val="000000">
                      <a:alpha val="65000"/>
                    </a:srgbClr>
                  </a:innerShdw>
                </a:effectLst>
                <a:latin typeface="Calibri" pitchFamily="34" charset="0"/>
                <a:cs typeface="Calibri" pitchFamily="34" charset="0"/>
              </a:rPr>
              <a:t>and sacrifices in accordance with </a:t>
            </a:r>
            <a:br>
              <a:rPr lang="en-US" sz="2800" b="1" dirty="0" smtClean="0">
                <a:ln w="1905"/>
                <a:solidFill>
                  <a:srgbClr val="7030A0"/>
                </a:solidFill>
                <a:effectLst>
                  <a:innerShdw blurRad="69850" dist="43180" dir="5400000">
                    <a:srgbClr val="000000">
                      <a:alpha val="65000"/>
                    </a:srgbClr>
                  </a:innerShdw>
                </a:effectLst>
                <a:latin typeface="Calibri" pitchFamily="34" charset="0"/>
                <a:cs typeface="Calibri" pitchFamily="34" charset="0"/>
              </a:rPr>
            </a:br>
            <a:r>
              <a:rPr lang="en-US" sz="2800" b="1" dirty="0" smtClean="0">
                <a:ln w="1905"/>
                <a:solidFill>
                  <a:srgbClr val="7030A0"/>
                </a:solidFill>
                <a:effectLst>
                  <a:innerShdw blurRad="69850" dist="43180" dir="5400000">
                    <a:srgbClr val="000000">
                      <a:alpha val="65000"/>
                    </a:srgbClr>
                  </a:innerShdw>
                </a:effectLst>
                <a:latin typeface="Calibri" pitchFamily="34" charset="0"/>
                <a:cs typeface="Calibri" pitchFamily="34" charset="0"/>
              </a:rPr>
              <a:t>worship in the temple.  </a:t>
            </a:r>
          </a:p>
          <a:p>
            <a:pPr marL="342900" indent="-342900"/>
            <a:r>
              <a:rPr lang="en-US" sz="2800" b="1" dirty="0" smtClean="0">
                <a:ln w="1905"/>
                <a:solidFill>
                  <a:srgbClr val="0070C0"/>
                </a:solidFill>
                <a:effectLst>
                  <a:innerShdw blurRad="69850" dist="43180" dir="5400000">
                    <a:srgbClr val="000000">
                      <a:alpha val="65000"/>
                    </a:srgbClr>
                  </a:innerShdw>
                </a:effectLst>
                <a:latin typeface="Calibri" pitchFamily="34" charset="0"/>
                <a:cs typeface="Calibri" pitchFamily="34" charset="0"/>
              </a:rPr>
              <a:t>Each must ensure they were in a state of cleanness to safely approach divinity. </a:t>
            </a:r>
            <a:br>
              <a:rPr lang="en-US" sz="2800" b="1" dirty="0" smtClean="0">
                <a:ln w="1905"/>
                <a:solidFill>
                  <a:srgbClr val="0070C0"/>
                </a:solidFill>
                <a:effectLst>
                  <a:innerShdw blurRad="69850" dist="43180" dir="5400000">
                    <a:srgbClr val="000000">
                      <a:alpha val="65000"/>
                    </a:srgbClr>
                  </a:innerShdw>
                </a:effectLst>
                <a:latin typeface="Calibri" pitchFamily="34" charset="0"/>
                <a:cs typeface="Calibri" pitchFamily="34" charset="0"/>
              </a:rPr>
            </a:br>
            <a:r>
              <a:rPr lang="en-US" sz="2800" i="1" dirty="0" smtClean="0">
                <a:ln w="1905"/>
                <a:solidFill>
                  <a:srgbClr val="874141"/>
                </a:solidFill>
                <a:effectLst>
                  <a:innerShdw blurRad="69850" dist="43180" dir="5400000">
                    <a:srgbClr val="000000">
                      <a:alpha val="65000"/>
                    </a:srgbClr>
                  </a:innerShdw>
                </a:effectLst>
                <a:latin typeface="Calibri" pitchFamily="34" charset="0"/>
                <a:cs typeface="Calibri" pitchFamily="34" charset="0"/>
              </a:rPr>
              <a:t>This is seen clearly in </a:t>
            </a:r>
            <a:r>
              <a:rPr lang="en-US" sz="2800" b="1" i="1" dirty="0" smtClean="0">
                <a:ln w="1905"/>
                <a:solidFill>
                  <a:srgbClr val="0000FF"/>
                </a:solidFill>
                <a:effectLst>
                  <a:innerShdw blurRad="69850" dist="43180" dir="5400000">
                    <a:srgbClr val="000000">
                      <a:alpha val="65000"/>
                    </a:srgbClr>
                  </a:innerShdw>
                </a:effectLst>
                <a:latin typeface="Calibri" pitchFamily="34" charset="0"/>
                <a:cs typeface="Calibri" pitchFamily="34" charset="0"/>
              </a:rPr>
              <a:t>Yahuah’s</a:t>
            </a:r>
            <a:r>
              <a:rPr lang="en-US" sz="2800" i="1" dirty="0" smtClean="0">
                <a:ln w="1905"/>
                <a:solidFill>
                  <a:srgbClr val="874141"/>
                </a:solidFill>
                <a:effectLst>
                  <a:innerShdw blurRad="69850" dist="43180" dir="5400000">
                    <a:srgbClr val="000000">
                      <a:alpha val="65000"/>
                    </a:srgbClr>
                  </a:innerShdw>
                </a:effectLst>
                <a:latin typeface="Calibri" pitchFamily="34" charset="0"/>
                <a:cs typeface="Calibri" pitchFamily="34" charset="0"/>
              </a:rPr>
              <a:t> command that the people cleanse themselves – </a:t>
            </a:r>
            <a:r>
              <a:rPr lang="en-US" sz="2800" i="1" dirty="0" smtClean="0">
                <a:ln w="1905"/>
                <a:solidFill>
                  <a:srgbClr val="0000FF"/>
                </a:solidFill>
                <a:effectLst>
                  <a:innerShdw blurRad="69850" dist="43180" dir="5400000">
                    <a:srgbClr val="000000">
                      <a:alpha val="65000"/>
                    </a:srgbClr>
                  </a:innerShdw>
                </a:effectLst>
                <a:latin typeface="Calibri" pitchFamily="34" charset="0"/>
                <a:cs typeface="Calibri" pitchFamily="34" charset="0"/>
              </a:rPr>
              <a:t>today and tomorrow</a:t>
            </a:r>
            <a:r>
              <a:rPr lang="en-US" sz="2800" i="1" dirty="0" smtClean="0">
                <a:ln w="1905"/>
                <a:solidFill>
                  <a:srgbClr val="874141"/>
                </a:solidFill>
                <a:effectLst>
                  <a:innerShdw blurRad="69850" dist="43180" dir="5400000">
                    <a:srgbClr val="000000">
                      <a:alpha val="65000"/>
                    </a:srgbClr>
                  </a:innerShdw>
                </a:effectLst>
                <a:latin typeface="Calibri" pitchFamily="34" charset="0"/>
                <a:cs typeface="Calibri" pitchFamily="34" charset="0"/>
              </a:rPr>
              <a:t> – in preparation for Shavuot </a:t>
            </a:r>
            <a:br>
              <a:rPr lang="en-US" sz="2800" i="1" dirty="0" smtClean="0">
                <a:ln w="1905"/>
                <a:solidFill>
                  <a:srgbClr val="874141"/>
                </a:solidFill>
                <a:effectLst>
                  <a:innerShdw blurRad="69850" dist="43180" dir="5400000">
                    <a:srgbClr val="000000">
                      <a:alpha val="65000"/>
                    </a:srgbClr>
                  </a:innerShdw>
                </a:effectLst>
                <a:latin typeface="Calibri" pitchFamily="34" charset="0"/>
                <a:cs typeface="Calibri" pitchFamily="34" charset="0"/>
              </a:rPr>
            </a:br>
            <a:r>
              <a:rPr lang="en-US" sz="2200" i="1" dirty="0" smtClean="0">
                <a:ln w="1905"/>
                <a:solidFill>
                  <a:srgbClr val="874141"/>
                </a:solidFill>
                <a:effectLst>
                  <a:innerShdw blurRad="69850" dist="43180" dir="5400000">
                    <a:srgbClr val="000000">
                      <a:alpha val="65000"/>
                    </a:srgbClr>
                  </a:innerShdw>
                </a:effectLst>
                <a:latin typeface="Calibri" pitchFamily="34" charset="0"/>
                <a:cs typeface="Calibri" pitchFamily="34" charset="0"/>
              </a:rPr>
              <a:t>[or the 3</a:t>
            </a:r>
            <a:r>
              <a:rPr lang="en-US" sz="2200" i="1" baseline="30000" dirty="0" smtClean="0">
                <a:ln w="1905"/>
                <a:solidFill>
                  <a:srgbClr val="874141"/>
                </a:solidFill>
                <a:effectLst>
                  <a:innerShdw blurRad="69850" dist="43180" dir="5400000">
                    <a:srgbClr val="000000">
                      <a:alpha val="65000"/>
                    </a:srgbClr>
                  </a:innerShdw>
                </a:effectLst>
                <a:latin typeface="Calibri" pitchFamily="34" charset="0"/>
                <a:cs typeface="Calibri" pitchFamily="34" charset="0"/>
              </a:rPr>
              <a:t>rd</a:t>
            </a:r>
            <a:r>
              <a:rPr lang="en-US" sz="2200" i="1" dirty="0">
                <a:ln w="1905"/>
                <a:solidFill>
                  <a:srgbClr val="874141"/>
                </a:solidFill>
                <a:effectLst>
                  <a:innerShdw blurRad="69850" dist="43180" dir="5400000">
                    <a:srgbClr val="000000">
                      <a:alpha val="65000"/>
                    </a:srgbClr>
                  </a:innerShdw>
                </a:effectLst>
                <a:latin typeface="Calibri" pitchFamily="34" charset="0"/>
                <a:cs typeface="Calibri" pitchFamily="34" charset="0"/>
              </a:rPr>
              <a:t> </a:t>
            </a:r>
            <a:r>
              <a:rPr lang="en-US" sz="2200" i="1" dirty="0" smtClean="0">
                <a:ln w="1905"/>
                <a:solidFill>
                  <a:srgbClr val="874141"/>
                </a:solidFill>
                <a:effectLst>
                  <a:innerShdw blurRad="69850" dist="43180" dir="5400000">
                    <a:srgbClr val="000000">
                      <a:alpha val="65000"/>
                    </a:srgbClr>
                  </a:innerShdw>
                </a:effectLst>
                <a:latin typeface="Calibri" pitchFamily="34" charset="0"/>
                <a:cs typeface="Calibri" pitchFamily="34" charset="0"/>
              </a:rPr>
              <a:t>day of this count] </a:t>
            </a:r>
            <a:r>
              <a:rPr lang="en-US" sz="2800" i="1" dirty="0" smtClean="0">
                <a:ln w="1905"/>
                <a:solidFill>
                  <a:srgbClr val="874141"/>
                </a:solidFill>
                <a:effectLst>
                  <a:innerShdw blurRad="69850" dist="43180" dir="5400000">
                    <a:srgbClr val="000000">
                      <a:alpha val="65000"/>
                    </a:srgbClr>
                  </a:innerShdw>
                </a:effectLst>
                <a:latin typeface="Calibri" pitchFamily="34" charset="0"/>
                <a:cs typeface="Calibri" pitchFamily="34" charset="0"/>
              </a:rPr>
              <a:t>at Mt Sinai.</a:t>
            </a:r>
          </a:p>
          <a:p>
            <a:pPr marL="342900" indent="-342900"/>
            <a:r>
              <a:rPr lang="en-US" sz="2800" b="1" dirty="0" smtClean="0">
                <a:ln w="1905"/>
                <a:solidFill>
                  <a:schemeClr val="tx2">
                    <a:lumMod val="65000"/>
                    <a:lumOff val="35000"/>
                  </a:schemeClr>
                </a:solidFill>
                <a:effectLst>
                  <a:innerShdw blurRad="69850" dist="43180" dir="5400000">
                    <a:srgbClr val="000000">
                      <a:alpha val="65000"/>
                    </a:srgbClr>
                  </a:innerShdw>
                </a:effectLst>
                <a:latin typeface="Calibri" pitchFamily="34" charset="0"/>
                <a:cs typeface="Calibri" pitchFamily="34" charset="0"/>
              </a:rPr>
              <a:t>Death was</a:t>
            </a:r>
            <a:r>
              <a:rPr lang="en-US" sz="2800" dirty="0" smtClean="0">
                <a:ln w="1905"/>
                <a:solidFill>
                  <a:schemeClr val="tx2">
                    <a:lumMod val="65000"/>
                    <a:lumOff val="35000"/>
                  </a:schemeClr>
                </a:solidFill>
                <a:effectLst>
                  <a:innerShdw blurRad="69850" dist="43180" dir="5400000">
                    <a:srgbClr val="000000">
                      <a:alpha val="65000"/>
                    </a:srgbClr>
                  </a:innerShdw>
                </a:effectLst>
                <a:latin typeface="Calibri" pitchFamily="34" charset="0"/>
                <a:cs typeface="Calibri" pitchFamily="34" charset="0"/>
              </a:rPr>
              <a:t>/</a:t>
            </a:r>
            <a:r>
              <a:rPr lang="en-US" sz="2200" i="1" dirty="0" smtClean="0">
                <a:ln w="1905"/>
                <a:solidFill>
                  <a:schemeClr val="tx2">
                    <a:lumMod val="65000"/>
                    <a:lumOff val="35000"/>
                  </a:schemeClr>
                </a:solidFill>
                <a:effectLst>
                  <a:innerShdw blurRad="69850" dist="43180" dir="5400000">
                    <a:srgbClr val="000000">
                      <a:alpha val="65000"/>
                    </a:srgbClr>
                  </a:innerShdw>
                </a:effectLst>
                <a:latin typeface="Calibri" pitchFamily="34" charset="0"/>
                <a:cs typeface="Calibri" pitchFamily="34" charset="0"/>
              </a:rPr>
              <a:t>(is)</a:t>
            </a:r>
            <a:r>
              <a:rPr lang="en-US" sz="2200" dirty="0" smtClean="0">
                <a:ln w="1905"/>
                <a:solidFill>
                  <a:schemeClr val="tx2">
                    <a:lumMod val="65000"/>
                    <a:lumOff val="35000"/>
                  </a:schemeClr>
                </a:solidFill>
                <a:effectLst>
                  <a:innerShdw blurRad="69850" dist="43180" dir="5400000">
                    <a:srgbClr val="000000">
                      <a:alpha val="65000"/>
                    </a:srgbClr>
                  </a:innerShdw>
                </a:effectLst>
                <a:latin typeface="Calibri" pitchFamily="34" charset="0"/>
                <a:cs typeface="Calibri" pitchFamily="34" charset="0"/>
              </a:rPr>
              <a:t> </a:t>
            </a:r>
            <a:r>
              <a:rPr lang="en-US" sz="2800" b="1" dirty="0" smtClean="0">
                <a:ln w="1905"/>
                <a:solidFill>
                  <a:schemeClr val="tx2">
                    <a:lumMod val="65000"/>
                    <a:lumOff val="35000"/>
                  </a:schemeClr>
                </a:solidFill>
                <a:effectLst>
                  <a:innerShdw blurRad="69850" dist="43180" dir="5400000">
                    <a:srgbClr val="000000">
                      <a:alpha val="65000"/>
                    </a:srgbClr>
                  </a:innerShdw>
                </a:effectLst>
                <a:latin typeface="Calibri" pitchFamily="34" charset="0"/>
                <a:cs typeface="Calibri" pitchFamily="34" charset="0"/>
              </a:rPr>
              <a:t>the consequence of </a:t>
            </a:r>
            <a:r>
              <a:rPr lang="en-US" sz="2800" b="1" u="sng" dirty="0" smtClean="0">
                <a:ln w="1905"/>
                <a:solidFill>
                  <a:srgbClr val="FF3300"/>
                </a:solidFill>
                <a:effectLst>
                  <a:innerShdw blurRad="69850" dist="43180" dir="5400000">
                    <a:srgbClr val="000000">
                      <a:alpha val="65000"/>
                    </a:srgbClr>
                  </a:innerShdw>
                </a:effectLst>
                <a:latin typeface="Calibri" pitchFamily="34" charset="0"/>
                <a:cs typeface="Calibri" pitchFamily="34" charset="0"/>
              </a:rPr>
              <a:t>an</a:t>
            </a:r>
            <a:r>
              <a:rPr lang="en-US" sz="2800" b="1" dirty="0" smtClean="0">
                <a:ln w="1905"/>
                <a:solidFill>
                  <a:srgbClr val="FF3300"/>
                </a:solidFill>
                <a:effectLst>
                  <a:innerShdw blurRad="69850" dist="43180" dir="5400000">
                    <a:srgbClr val="000000">
                      <a:alpha val="65000"/>
                    </a:srgbClr>
                  </a:innerShdw>
                </a:effectLst>
                <a:latin typeface="Calibri" pitchFamily="34" charset="0"/>
                <a:cs typeface="Calibri" pitchFamily="34" charset="0"/>
              </a:rPr>
              <a:t>y</a:t>
            </a:r>
            <a:r>
              <a:rPr lang="en-US" sz="2800" b="1" u="sng" dirty="0" smtClean="0">
                <a:ln w="1905"/>
                <a:solidFill>
                  <a:srgbClr val="FF3300"/>
                </a:solidFill>
                <a:effectLst>
                  <a:innerShdw blurRad="69850" dist="43180" dir="5400000">
                    <a:srgbClr val="000000">
                      <a:alpha val="65000"/>
                    </a:srgbClr>
                  </a:innerShdw>
                </a:effectLst>
                <a:latin typeface="Calibri" pitchFamily="34" charset="0"/>
                <a:cs typeface="Calibri" pitchFamily="34" charset="0"/>
              </a:rPr>
              <a:t> defilement</a:t>
            </a:r>
            <a:r>
              <a:rPr lang="en-US" sz="2800" b="1" dirty="0" smtClean="0">
                <a:ln w="1905"/>
                <a:solidFill>
                  <a:srgbClr val="FF3300"/>
                </a:solidFill>
                <a:effectLst>
                  <a:innerShdw blurRad="69850" dist="43180" dir="5400000">
                    <a:srgbClr val="000000">
                      <a:alpha val="65000"/>
                    </a:srgbClr>
                  </a:innerShdw>
                </a:effectLst>
                <a:latin typeface="Calibri" pitchFamily="34" charset="0"/>
                <a:cs typeface="Calibri" pitchFamily="34" charset="0"/>
              </a:rPr>
              <a:t>,</a:t>
            </a:r>
            <a:r>
              <a:rPr lang="en-US" sz="2800" b="1" dirty="0" smtClean="0">
                <a:ln w="1905"/>
                <a:solidFill>
                  <a:srgbClr val="874141"/>
                </a:solidFill>
                <a:effectLst>
                  <a:innerShdw blurRad="69850" dist="43180" dir="5400000">
                    <a:srgbClr val="000000">
                      <a:alpha val="65000"/>
                    </a:srgbClr>
                  </a:innerShdw>
                </a:effectLst>
                <a:latin typeface="Calibri" pitchFamily="34" charset="0"/>
                <a:cs typeface="Calibri" pitchFamily="34" charset="0"/>
              </a:rPr>
              <a:t> </a:t>
            </a:r>
            <a:r>
              <a:rPr lang="en-US" sz="2800" b="1" dirty="0" smtClean="0">
                <a:ln w="1905"/>
                <a:solidFill>
                  <a:schemeClr val="tx2">
                    <a:lumMod val="65000"/>
                    <a:lumOff val="35000"/>
                  </a:schemeClr>
                </a:solidFill>
                <a:effectLst>
                  <a:innerShdw blurRad="69850" dist="43180" dir="5400000">
                    <a:srgbClr val="000000">
                      <a:alpha val="65000"/>
                    </a:srgbClr>
                  </a:innerShdw>
                </a:effectLst>
                <a:latin typeface="Calibri" pitchFamily="34" charset="0"/>
                <a:cs typeface="Calibri" pitchFamily="34" charset="0"/>
              </a:rPr>
              <a:t>thus exclusion from temple worship or permanent exclusion from </a:t>
            </a:r>
            <a:br>
              <a:rPr lang="en-US" sz="2800" b="1" dirty="0" smtClean="0">
                <a:ln w="1905"/>
                <a:solidFill>
                  <a:schemeClr val="tx2">
                    <a:lumMod val="65000"/>
                    <a:lumOff val="35000"/>
                  </a:schemeClr>
                </a:solidFill>
                <a:effectLst>
                  <a:innerShdw blurRad="69850" dist="43180" dir="5400000">
                    <a:srgbClr val="000000">
                      <a:alpha val="65000"/>
                    </a:srgbClr>
                  </a:innerShdw>
                </a:effectLst>
                <a:latin typeface="Calibri" pitchFamily="34" charset="0"/>
                <a:cs typeface="Calibri" pitchFamily="34" charset="0"/>
              </a:rPr>
            </a:br>
            <a:r>
              <a:rPr lang="en-US" sz="2800" b="1" dirty="0" smtClean="0">
                <a:ln w="1905"/>
                <a:solidFill>
                  <a:schemeClr val="tx2">
                    <a:lumMod val="65000"/>
                    <a:lumOff val="35000"/>
                  </a:schemeClr>
                </a:solidFill>
                <a:effectLst>
                  <a:innerShdw blurRad="69850" dist="43180" dir="5400000">
                    <a:srgbClr val="000000">
                      <a:alpha val="65000"/>
                    </a:srgbClr>
                  </a:innerShdw>
                </a:effectLst>
                <a:latin typeface="Calibri" pitchFamily="34" charset="0"/>
                <a:cs typeface="Calibri" pitchFamily="34" charset="0"/>
              </a:rPr>
              <a:t>the camp.</a:t>
            </a:r>
            <a:r>
              <a:rPr lang="en-US" sz="2800" b="1" dirty="0" smtClean="0">
                <a:ln w="1905"/>
                <a:solidFill>
                  <a:srgbClr val="874141"/>
                </a:solidFill>
                <a:effectLst>
                  <a:innerShdw blurRad="69850" dist="43180" dir="5400000">
                    <a:srgbClr val="000000">
                      <a:alpha val="65000"/>
                    </a:srgbClr>
                  </a:innerShdw>
                </a:effectLst>
                <a:latin typeface="Calibri" pitchFamily="34" charset="0"/>
                <a:cs typeface="Calibri" pitchFamily="34" charset="0"/>
              </a:rPr>
              <a:t>  Or, finally, rejection of </a:t>
            </a:r>
            <a:br>
              <a:rPr lang="en-US" sz="2800" b="1" dirty="0" smtClean="0">
                <a:ln w="1905"/>
                <a:solidFill>
                  <a:srgbClr val="874141"/>
                </a:solidFill>
                <a:effectLst>
                  <a:innerShdw blurRad="69850" dist="43180" dir="5400000">
                    <a:srgbClr val="000000">
                      <a:alpha val="65000"/>
                    </a:srgbClr>
                  </a:innerShdw>
                </a:effectLst>
                <a:latin typeface="Calibri" pitchFamily="34" charset="0"/>
                <a:cs typeface="Calibri" pitchFamily="34" charset="0"/>
              </a:rPr>
            </a:br>
            <a:r>
              <a:rPr lang="en-US" sz="2800" b="1" dirty="0" smtClean="0">
                <a:ln w="1905"/>
                <a:solidFill>
                  <a:srgbClr val="0000FF"/>
                </a:solidFill>
                <a:effectLst>
                  <a:innerShdw blurRad="69850" dist="43180" dir="5400000">
                    <a:srgbClr val="000000">
                      <a:alpha val="65000"/>
                    </a:srgbClr>
                  </a:innerShdw>
                </a:effectLst>
                <a:latin typeface="Calibri" pitchFamily="34" charset="0"/>
                <a:cs typeface="Calibri" pitchFamily="34" charset="0"/>
              </a:rPr>
              <a:t>Yahusha’s</a:t>
            </a:r>
            <a:r>
              <a:rPr lang="en-US" sz="2800" b="1" dirty="0" smtClean="0">
                <a:ln w="1905"/>
                <a:solidFill>
                  <a:srgbClr val="874141"/>
                </a:solidFill>
                <a:effectLst>
                  <a:innerShdw blurRad="69850" dist="43180" dir="5400000">
                    <a:srgbClr val="000000">
                      <a:alpha val="65000"/>
                    </a:srgbClr>
                  </a:innerShdw>
                </a:effectLst>
                <a:latin typeface="Calibri" pitchFamily="34" charset="0"/>
                <a:cs typeface="Calibri" pitchFamily="34" charset="0"/>
              </a:rPr>
              <a:t> Ultimate sacrifice.</a:t>
            </a:r>
          </a:p>
          <a:p>
            <a:pPr marL="342900" indent="-342900"/>
            <a:endParaRPr lang="en-US" sz="2000" dirty="0">
              <a:latin typeface="Calibri" pitchFamily="34" charset="0"/>
              <a:cs typeface="Calibri" pitchFamily="34" charset="0"/>
            </a:endParaRPr>
          </a:p>
        </p:txBody>
      </p:sp>
    </p:spTree>
    <p:extLst>
      <p:ext uri="{BB962C8B-B14F-4D97-AF65-F5344CB8AC3E}">
        <p14:creationId xmlns:p14="http://schemas.microsoft.com/office/powerpoint/2010/main" val="2417816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1500"/>
                                        <p:tgtEl>
                                          <p:spTgt spid="9">
                                            <p:txEl>
                                              <p:pRg st="0" end="0"/>
                                            </p:txEl>
                                          </p:spTgt>
                                        </p:tgtEl>
                                      </p:cBhvr>
                                    </p:animEffect>
                                  </p:childTnLst>
                                </p:cTn>
                              </p:par>
                            </p:childTnLst>
                          </p:cTn>
                        </p:par>
                        <p:par>
                          <p:cTn id="8" fill="hold">
                            <p:stCondLst>
                              <p:cond delay="1500"/>
                            </p:stCondLst>
                            <p:childTnLst>
                              <p:par>
                                <p:cTn id="9" presetID="6" presetClass="entr" presetSubtype="32" fill="hold" nodeType="afterEffect">
                                  <p:stCondLst>
                                    <p:cond delay="0"/>
                                  </p:stCondLst>
                                  <p:childTnLst>
                                    <p:set>
                                      <p:cBhvr>
                                        <p:cTn id="10" dur="1" fill="hold">
                                          <p:stCondLst>
                                            <p:cond delay="0"/>
                                          </p:stCondLst>
                                        </p:cTn>
                                        <p:tgtEl>
                                          <p:spTgt spid="2050"/>
                                        </p:tgtEl>
                                        <p:attrNameLst>
                                          <p:attrName>style.visibility</p:attrName>
                                        </p:attrNameLst>
                                      </p:cBhvr>
                                      <p:to>
                                        <p:strVal val="visible"/>
                                      </p:to>
                                    </p:set>
                                    <p:animEffect transition="in" filter="circle(out)">
                                      <p:cBhvr>
                                        <p:cTn id="11" dur="2000"/>
                                        <p:tgtEl>
                                          <p:spTgt spid="2050"/>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37" fill="hold" nodeType="clickEffect">
                                  <p:stCondLst>
                                    <p:cond delay="0"/>
                                  </p:stCondLst>
                                  <p:childTnLst>
                                    <p:set>
                                      <p:cBhvr>
                                        <p:cTn id="15" dur="1" fill="hold">
                                          <p:stCondLst>
                                            <p:cond delay="0"/>
                                          </p:stCondLst>
                                        </p:cTn>
                                        <p:tgtEl>
                                          <p:spTgt spid="9">
                                            <p:txEl>
                                              <p:pRg st="1" end="1"/>
                                            </p:txEl>
                                          </p:spTgt>
                                        </p:tgtEl>
                                        <p:attrNameLst>
                                          <p:attrName>style.visibility</p:attrName>
                                        </p:attrNameLst>
                                      </p:cBhvr>
                                      <p:to>
                                        <p:strVal val="visible"/>
                                      </p:to>
                                    </p:set>
                                    <p:animEffect transition="in" filter="barn(outVertical)">
                                      <p:cBhvr>
                                        <p:cTn id="16" dur="1500"/>
                                        <p:tgtEl>
                                          <p:spTgt spid="9">
                                            <p:txEl>
                                              <p:pRg st="1" end="1"/>
                                            </p:txEl>
                                          </p:spTgt>
                                        </p:tgtEl>
                                      </p:cBhvr>
                                    </p:animEffect>
                                  </p:childTnLst>
                                </p:cTn>
                              </p:par>
                            </p:childTnLst>
                          </p:cTn>
                        </p:par>
                        <p:par>
                          <p:cTn id="17" fill="hold">
                            <p:stCondLst>
                              <p:cond delay="1500"/>
                            </p:stCondLst>
                            <p:childTnLst>
                              <p:par>
                                <p:cTn id="18" presetID="16" presetClass="entr" presetSubtype="37"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outVertical)">
                                      <p:cBhvr>
                                        <p:cTn id="20" dur="175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9">
                                            <p:txEl>
                                              <p:pRg st="2" end="2"/>
                                            </p:txEl>
                                          </p:spTgt>
                                        </p:tgtEl>
                                        <p:attrNameLst>
                                          <p:attrName>style.visibility</p:attrName>
                                        </p:attrNameLst>
                                      </p:cBhvr>
                                      <p:to>
                                        <p:strVal val="visible"/>
                                      </p:to>
                                    </p:set>
                                    <p:animEffect transition="in" filter="wipe(left)">
                                      <p:cBhvr>
                                        <p:cTn id="25" dur="1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9836" y="188640"/>
            <a:ext cx="10945216" cy="815752"/>
          </a:xfrm>
        </p:spPr>
        <p:txBody>
          <a:bodyPr>
            <a:noAutofit/>
            <a:scene3d>
              <a:camera prst="orthographicFront"/>
              <a:lightRig rig="threePt" dir="t"/>
            </a:scene3d>
            <a:sp3d extrusionH="57150">
              <a:bevelT w="38100" h="38100" prst="angle"/>
            </a:sp3d>
          </a:bodyPr>
          <a:lstStyle/>
          <a:p>
            <a:pPr algn="ctr"/>
            <a:r>
              <a:rPr lang="en-US" sz="4000" b="1" dirty="0" smtClean="0">
                <a:solidFill>
                  <a:srgbClr val="874141"/>
                </a:solidFill>
              </a:rPr>
              <a:t>A)  “</a:t>
            </a:r>
            <a:r>
              <a:rPr lang="en-US" sz="4000" b="1" dirty="0" smtClean="0">
                <a:solidFill>
                  <a:srgbClr val="C00000"/>
                </a:solidFill>
              </a:rPr>
              <a:t>Unclean</a:t>
            </a:r>
            <a:r>
              <a:rPr lang="en-US" sz="4000" b="1" dirty="0" smtClean="0">
                <a:solidFill>
                  <a:srgbClr val="874141"/>
                </a:solidFill>
              </a:rPr>
              <a:t>” </a:t>
            </a:r>
            <a:r>
              <a:rPr lang="en-US" sz="2800" b="1" dirty="0" smtClean="0">
                <a:solidFill>
                  <a:srgbClr val="874141"/>
                </a:solidFill>
              </a:rPr>
              <a:t>[and/or] </a:t>
            </a:r>
            <a:r>
              <a:rPr lang="en-US" sz="4000" b="1" dirty="0" smtClean="0">
                <a:solidFill>
                  <a:srgbClr val="874141"/>
                </a:solidFill>
              </a:rPr>
              <a:t>“</a:t>
            </a:r>
            <a:r>
              <a:rPr lang="en-US" sz="4000" b="1" dirty="0" smtClean="0">
                <a:solidFill>
                  <a:srgbClr val="0000FF"/>
                </a:solidFill>
              </a:rPr>
              <a:t>Unclean</a:t>
            </a:r>
            <a:r>
              <a:rPr lang="en-US" sz="4000" b="1" dirty="0" smtClean="0">
                <a:solidFill>
                  <a:srgbClr val="874141"/>
                </a:solidFill>
              </a:rPr>
              <a:t>” till “</a:t>
            </a:r>
            <a:r>
              <a:rPr lang="en-US" sz="4000" b="1" dirty="0" smtClean="0">
                <a:solidFill>
                  <a:srgbClr val="0000FF"/>
                </a:solidFill>
              </a:rPr>
              <a:t>even</a:t>
            </a:r>
            <a:r>
              <a:rPr lang="en-US" sz="4000" b="1" dirty="0" smtClean="0">
                <a:solidFill>
                  <a:srgbClr val="874141"/>
                </a:solidFill>
              </a:rPr>
              <a:t>”</a:t>
            </a:r>
            <a:endParaRPr lang="en-US" sz="4000" b="1" dirty="0">
              <a:solidFill>
                <a:srgbClr val="874141"/>
              </a:solidFill>
            </a:endParaRPr>
          </a:p>
        </p:txBody>
      </p:sp>
      <p:sp>
        <p:nvSpPr>
          <p:cNvPr id="8" name="Text Placeholder 7"/>
          <p:cNvSpPr>
            <a:spLocks noGrp="1"/>
          </p:cNvSpPr>
          <p:nvPr>
            <p:ph type="body" idx="1"/>
          </p:nvPr>
        </p:nvSpPr>
        <p:spPr>
          <a:xfrm>
            <a:off x="1197868" y="1268760"/>
            <a:ext cx="4248472" cy="762001"/>
          </a:xfrm>
        </p:spPr>
        <p:style>
          <a:lnRef idx="0">
            <a:schemeClr val="dk1"/>
          </a:lnRef>
          <a:fillRef idx="3">
            <a:schemeClr val="dk1"/>
          </a:fillRef>
          <a:effectRef idx="3">
            <a:schemeClr val="dk1"/>
          </a:effectRef>
          <a:fontRef idx="minor">
            <a:schemeClr val="lt1"/>
          </a:fontRef>
        </p:style>
        <p:txBody>
          <a:bodyPr>
            <a:sp3d extrusionH="57150">
              <a:bevelT w="38100" h="38100" prst="angle"/>
            </a:sp3d>
          </a:bodyPr>
          <a:lstStyle/>
          <a:p>
            <a:pPr algn="ctr"/>
            <a:r>
              <a:rPr lang="en-US" b="1" dirty="0" smtClean="0">
                <a:latin typeface="Comic Sans MS" pitchFamily="66" charset="0"/>
                <a:cs typeface="Calibri" pitchFamily="34" charset="0"/>
              </a:rPr>
              <a:t>Categories of Simple “Uncleanness</a:t>
            </a:r>
            <a:r>
              <a:rPr lang="en-US" dirty="0" smtClean="0">
                <a:latin typeface="Comic Sans MS" pitchFamily="66" charset="0"/>
                <a:cs typeface="Calibri" pitchFamily="34" charset="0"/>
              </a:rPr>
              <a:t>”</a:t>
            </a:r>
            <a:endParaRPr lang="en-US" dirty="0">
              <a:latin typeface="Comic Sans MS" pitchFamily="66" charset="0"/>
              <a:cs typeface="Calibri" pitchFamily="34" charset="0"/>
            </a:endParaRPr>
          </a:p>
        </p:txBody>
      </p:sp>
      <p:sp>
        <p:nvSpPr>
          <p:cNvPr id="7" name="Content Placeholder 5"/>
          <p:cNvSpPr>
            <a:spLocks noGrp="1"/>
          </p:cNvSpPr>
          <p:nvPr>
            <p:ph sz="half" idx="2"/>
          </p:nvPr>
        </p:nvSpPr>
        <p:spPr>
          <a:xfrm>
            <a:off x="837828" y="2108818"/>
            <a:ext cx="5085119" cy="4560542"/>
          </a:xfrm>
        </p:spPr>
        <p:txBody>
          <a:bodyPr>
            <a:normAutofit fontScale="92500" lnSpcReduction="20000"/>
            <a:scene3d>
              <a:camera prst="orthographicFront"/>
              <a:lightRig rig="threePt" dir="t"/>
            </a:scene3d>
            <a:sp3d extrusionH="57150">
              <a:bevelT w="38100" h="38100"/>
            </a:sp3d>
          </a:bodyPr>
          <a:lstStyle/>
          <a:p>
            <a:pPr marL="457200" indent="-457200">
              <a:buFont typeface="+mj-lt"/>
              <a:buAutoNum type="arabicPeriod"/>
            </a:pPr>
            <a:r>
              <a:rPr lang="en-US" b="1" dirty="0" smtClean="0">
                <a:solidFill>
                  <a:schemeClr val="tx2">
                    <a:lumMod val="75000"/>
                    <a:lumOff val="25000"/>
                  </a:schemeClr>
                </a:solidFill>
                <a:latin typeface="Calibri" pitchFamily="34" charset="0"/>
                <a:cs typeface="Calibri" pitchFamily="34" charset="0"/>
              </a:rPr>
              <a:t>Lev 11:  Touching the dead body of an animal or touching the live body of an unclean animal, etc.</a:t>
            </a:r>
          </a:p>
          <a:p>
            <a:pPr marL="457200" indent="-457200">
              <a:buFont typeface="+mj-lt"/>
              <a:buAutoNum type="arabicPeriod"/>
            </a:pPr>
            <a:r>
              <a:rPr lang="en-US" b="1" dirty="0" smtClean="0">
                <a:solidFill>
                  <a:srgbClr val="FF0066"/>
                </a:solidFill>
                <a:latin typeface="Calibri" pitchFamily="34" charset="0"/>
                <a:cs typeface="Calibri" pitchFamily="34" charset="0"/>
              </a:rPr>
              <a:t>Lev 12:  Giving birth.</a:t>
            </a:r>
          </a:p>
          <a:p>
            <a:pPr marL="457200" indent="-457200">
              <a:buFont typeface="+mj-lt"/>
              <a:buAutoNum type="arabicPeriod"/>
            </a:pPr>
            <a:r>
              <a:rPr lang="en-US" b="1" dirty="0" smtClean="0">
                <a:solidFill>
                  <a:srgbClr val="002060"/>
                </a:solidFill>
                <a:latin typeface="Calibri" pitchFamily="34" charset="0"/>
                <a:cs typeface="Calibri" pitchFamily="34" charset="0"/>
              </a:rPr>
              <a:t>Lev 13:  Skin diseases.</a:t>
            </a:r>
          </a:p>
          <a:p>
            <a:pPr marL="457200" indent="-457200">
              <a:buFont typeface="+mj-lt"/>
              <a:buAutoNum type="arabicPeriod"/>
            </a:pPr>
            <a:r>
              <a:rPr lang="en-US" b="1" dirty="0" smtClean="0">
                <a:solidFill>
                  <a:srgbClr val="874141"/>
                </a:solidFill>
                <a:latin typeface="Calibri" pitchFamily="34" charset="0"/>
                <a:cs typeface="Calibri" pitchFamily="34" charset="0"/>
              </a:rPr>
              <a:t>Lev 13 &amp; 14:  Leprous clothes, </a:t>
            </a:r>
            <a:br>
              <a:rPr lang="en-US" b="1" dirty="0" smtClean="0">
                <a:solidFill>
                  <a:srgbClr val="874141"/>
                </a:solidFill>
                <a:latin typeface="Calibri" pitchFamily="34" charset="0"/>
                <a:cs typeface="Calibri" pitchFamily="34" charset="0"/>
              </a:rPr>
            </a:br>
            <a:r>
              <a:rPr lang="en-US" b="1" dirty="0" smtClean="0">
                <a:solidFill>
                  <a:srgbClr val="874141"/>
                </a:solidFill>
                <a:latin typeface="Calibri" pitchFamily="34" charset="0"/>
                <a:cs typeface="Calibri" pitchFamily="34" charset="0"/>
              </a:rPr>
              <a:t>leprous items or dwelling places.</a:t>
            </a:r>
          </a:p>
          <a:p>
            <a:pPr marL="457200" indent="-457200">
              <a:buFont typeface="+mj-lt"/>
              <a:buAutoNum type="arabicPeriod"/>
            </a:pPr>
            <a:r>
              <a:rPr lang="en-US" b="1" dirty="0" smtClean="0">
                <a:solidFill>
                  <a:srgbClr val="FF3300"/>
                </a:solidFill>
                <a:latin typeface="Calibri" pitchFamily="34" charset="0"/>
                <a:cs typeface="Calibri" pitchFamily="34" charset="0"/>
              </a:rPr>
              <a:t>Lev 15:  Bodily discharges.</a:t>
            </a:r>
          </a:p>
          <a:p>
            <a:pPr marL="457200" indent="-457200">
              <a:buFont typeface="+mj-lt"/>
              <a:buAutoNum type="arabicPeriod"/>
            </a:pPr>
            <a:r>
              <a:rPr lang="en-US" b="1" dirty="0" smtClean="0">
                <a:solidFill>
                  <a:srgbClr val="0070C0"/>
                </a:solidFill>
                <a:latin typeface="Calibri" pitchFamily="34" charset="0"/>
                <a:cs typeface="Calibri" pitchFamily="34" charset="0"/>
              </a:rPr>
              <a:t>Lev 11 &amp; 15:  Touching some-</a:t>
            </a:r>
            <a:br>
              <a:rPr lang="en-US" b="1" dirty="0" smtClean="0">
                <a:solidFill>
                  <a:srgbClr val="0070C0"/>
                </a:solidFill>
                <a:latin typeface="Calibri" pitchFamily="34" charset="0"/>
                <a:cs typeface="Calibri" pitchFamily="34" charset="0"/>
              </a:rPr>
            </a:br>
            <a:r>
              <a:rPr lang="en-US" b="1" dirty="0" smtClean="0">
                <a:solidFill>
                  <a:srgbClr val="0070C0"/>
                </a:solidFill>
                <a:latin typeface="Calibri" pitchFamily="34" charset="0"/>
                <a:cs typeface="Calibri" pitchFamily="34" charset="0"/>
              </a:rPr>
              <a:t>one, or something, unclean.</a:t>
            </a:r>
          </a:p>
          <a:p>
            <a:pPr marL="457200" indent="-457200">
              <a:buFont typeface="+mj-lt"/>
              <a:buAutoNum type="arabicPeriod"/>
            </a:pPr>
            <a:r>
              <a:rPr lang="en-US" b="1" dirty="0" smtClean="0">
                <a:solidFill>
                  <a:srgbClr val="7030A0"/>
                </a:solidFill>
                <a:latin typeface="Calibri" pitchFamily="34" charset="0"/>
                <a:cs typeface="Calibri" pitchFamily="34" charset="0"/>
              </a:rPr>
              <a:t>Lev 21:  Strict commands for the priesthood – especially death of family members, funerals, and entrance of tombs or cemeteries. </a:t>
            </a:r>
          </a:p>
          <a:p>
            <a:pPr marL="457200" indent="-457200">
              <a:buFont typeface="+mj-lt"/>
              <a:buAutoNum type="arabicPeriod"/>
            </a:pPr>
            <a:endParaRPr lang="en-US" dirty="0" smtClean="0">
              <a:latin typeface="Calibri" pitchFamily="34" charset="0"/>
              <a:cs typeface="Calibri" pitchFamily="34" charset="0"/>
            </a:endParaRPr>
          </a:p>
        </p:txBody>
      </p:sp>
      <p:sp>
        <p:nvSpPr>
          <p:cNvPr id="9" name="Text Placeholder 8"/>
          <p:cNvSpPr>
            <a:spLocks noGrp="1"/>
          </p:cNvSpPr>
          <p:nvPr>
            <p:ph type="body" sz="quarter" idx="3"/>
          </p:nvPr>
        </p:nvSpPr>
        <p:spPr>
          <a:xfrm>
            <a:off x="6853708" y="1268760"/>
            <a:ext cx="4440561" cy="762001"/>
          </a:xfrm>
        </p:spPr>
        <p:style>
          <a:lnRef idx="0">
            <a:schemeClr val="dk1"/>
          </a:lnRef>
          <a:fillRef idx="3">
            <a:schemeClr val="dk1"/>
          </a:fillRef>
          <a:effectRef idx="3">
            <a:schemeClr val="dk1"/>
          </a:effectRef>
          <a:fontRef idx="minor">
            <a:schemeClr val="lt1"/>
          </a:fontRef>
        </p:style>
        <p:txBody>
          <a:bodyPr>
            <a:sp3d extrusionH="57150">
              <a:bevelT w="38100" h="38100" prst="angle"/>
            </a:sp3d>
          </a:bodyPr>
          <a:lstStyle/>
          <a:p>
            <a:pPr algn="ctr"/>
            <a:r>
              <a:rPr lang="en-US" b="1" dirty="0" smtClean="0">
                <a:latin typeface="Comic Sans MS" pitchFamily="66" charset="0"/>
                <a:cs typeface="Calibri" pitchFamily="34" charset="0"/>
              </a:rPr>
              <a:t>Consequences for Cleansing</a:t>
            </a:r>
            <a:endParaRPr lang="en-US" b="1" dirty="0">
              <a:latin typeface="Comic Sans MS" pitchFamily="66" charset="0"/>
              <a:cs typeface="Calibri" pitchFamily="34" charset="0"/>
            </a:endParaRPr>
          </a:p>
        </p:txBody>
      </p:sp>
      <p:sp>
        <p:nvSpPr>
          <p:cNvPr id="10" name="Content Placeholder 9"/>
          <p:cNvSpPr>
            <a:spLocks noGrp="1"/>
          </p:cNvSpPr>
          <p:nvPr>
            <p:ph sz="quarter" idx="4"/>
          </p:nvPr>
        </p:nvSpPr>
        <p:spPr>
          <a:xfrm>
            <a:off x="6832368" y="2204635"/>
            <a:ext cx="5159242" cy="912527"/>
          </a:xfrm>
        </p:spPr>
        <p:txBody>
          <a:bodyPr>
            <a:normAutofit lnSpcReduction="10000"/>
            <a:scene3d>
              <a:camera prst="orthographicFront"/>
              <a:lightRig rig="threePt" dir="t"/>
            </a:scene3d>
            <a:sp3d extrusionH="57150">
              <a:bevelT w="38100" h="38100"/>
            </a:sp3d>
          </a:bodyPr>
          <a:lstStyle/>
          <a:p>
            <a:r>
              <a:rPr lang="en-US" b="1" u="sng" dirty="0" smtClean="0">
                <a:solidFill>
                  <a:srgbClr val="990033"/>
                </a:solidFill>
              </a:rPr>
              <a:t>A basic rule</a:t>
            </a:r>
            <a:r>
              <a:rPr lang="en-US" dirty="0" smtClean="0">
                <a:solidFill>
                  <a:srgbClr val="990033"/>
                </a:solidFill>
              </a:rPr>
              <a:t> </a:t>
            </a:r>
            <a:r>
              <a:rPr lang="en-US" dirty="0" smtClean="0"/>
              <a:t>of “uncleanness” for these categories:  </a:t>
            </a:r>
            <a:r>
              <a:rPr lang="en-US" b="1" dirty="0" smtClean="0">
                <a:solidFill>
                  <a:srgbClr val="0000FF"/>
                </a:solidFill>
              </a:rPr>
              <a:t>the individual </a:t>
            </a:r>
            <a:br>
              <a:rPr lang="en-US" b="1" dirty="0" smtClean="0">
                <a:solidFill>
                  <a:srgbClr val="0000FF"/>
                </a:solidFill>
              </a:rPr>
            </a:br>
            <a:r>
              <a:rPr lang="en-US" b="1" dirty="0" smtClean="0">
                <a:solidFill>
                  <a:srgbClr val="0000FF"/>
                </a:solidFill>
              </a:rPr>
              <a:t>was “unclean until evening.”</a:t>
            </a:r>
            <a:endParaRPr lang="en-US" b="1" dirty="0">
              <a:solidFill>
                <a:srgbClr val="0000FF"/>
              </a:solidFill>
            </a:endParaRPr>
          </a:p>
        </p:txBody>
      </p:sp>
      <p:sp>
        <p:nvSpPr>
          <p:cNvPr id="5" name="Slide Number Placeholder 4"/>
          <p:cNvSpPr>
            <a:spLocks noGrp="1"/>
          </p:cNvSpPr>
          <p:nvPr>
            <p:ph type="sldNum" sz="quarter" idx="12"/>
          </p:nvPr>
        </p:nvSpPr>
        <p:spPr>
          <a:xfrm>
            <a:off x="9344766" y="6469980"/>
            <a:ext cx="2844059" cy="365125"/>
          </a:xfrm>
        </p:spPr>
        <p:txBody>
          <a:bodyPr/>
          <a:lstStyle/>
          <a:p>
            <a:fld id="{81FEFA0A-2F20-4B60-98C6-5FFDA469AA1C}" type="slidenum">
              <a:rPr lang="en-US" b="1" smtClean="0">
                <a:solidFill>
                  <a:schemeClr val="tx2">
                    <a:lumMod val="85000"/>
                    <a:lumOff val="15000"/>
                  </a:schemeClr>
                </a:solidFill>
              </a:rPr>
              <a:pPr/>
              <a:t>39</a:t>
            </a:fld>
            <a:endParaRPr lang="en-US" b="1" dirty="0">
              <a:solidFill>
                <a:schemeClr val="tx2">
                  <a:lumMod val="85000"/>
                  <a:lumOff val="15000"/>
                </a:schemeClr>
              </a:solidFill>
            </a:endParaRPr>
          </a:p>
        </p:txBody>
      </p:sp>
      <p:pic>
        <p:nvPicPr>
          <p:cNvPr id="1029" name="Picture 5" descr="C:\Users\Rae\Desktop\enclean touching leper edi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1769" y="2612376"/>
            <a:ext cx="1512168" cy="1290593"/>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1030" name="Picture 6" descr="C:\Users\Rae\Desktop\unclean woman with bloo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3656" y="4300210"/>
            <a:ext cx="2037354" cy="1073006"/>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16" name="Text Placeholder 8"/>
          <p:cNvSpPr txBox="1">
            <a:spLocks/>
          </p:cNvSpPr>
          <p:nvPr/>
        </p:nvSpPr>
        <p:spPr>
          <a:xfrm>
            <a:off x="6879042" y="3284984"/>
            <a:ext cx="4415227" cy="762001"/>
          </a:xfrm>
          <a:prstGeom prst="rect">
            <a:avLst/>
          </a:prstGeom>
        </p:spPr>
        <p:style>
          <a:lnRef idx="0">
            <a:schemeClr val="dk1"/>
          </a:lnRef>
          <a:fillRef idx="3">
            <a:schemeClr val="dk1"/>
          </a:fillRef>
          <a:effectRef idx="3">
            <a:schemeClr val="dk1"/>
          </a:effectRef>
          <a:fontRef idx="minor">
            <a:schemeClr val="lt1"/>
          </a:fontRef>
        </p:style>
        <p:txBody>
          <a:bodyPr vert="horz" lIns="91440" tIns="45720" rIns="91440" bIns="45720" rtlCol="0" anchor="ctr">
            <a:noAutofit/>
            <a:sp3d extrusionH="57150">
              <a:bevelT w="38100" h="38100" prst="angle"/>
            </a:sp3d>
          </a:bodyPr>
          <a:lstStyle>
            <a:lvl1pPr marL="0" indent="0" algn="l" defTabSz="914400" rtl="0" eaLnBrk="1" latinLnBrk="0" hangingPunct="1">
              <a:lnSpc>
                <a:spcPct val="90000"/>
              </a:lnSpc>
              <a:spcBef>
                <a:spcPts val="0"/>
              </a:spcBef>
              <a:buFont typeface="Arial" pitchFamily="34" charset="0"/>
              <a:buNone/>
              <a:defRPr sz="2400" b="0" kern="1200">
                <a:solidFill>
                  <a:schemeClr val="lt1"/>
                </a:solidFill>
                <a:latin typeface="+mn-lt"/>
                <a:ea typeface="+mn-ea"/>
                <a:cs typeface="+mn-cs"/>
              </a:defRPr>
            </a:lvl1pPr>
            <a:lvl2pPr marL="457200" indent="0" algn="l" defTabSz="914400" rtl="0" eaLnBrk="1" latinLnBrk="0" hangingPunct="1">
              <a:lnSpc>
                <a:spcPct val="90000"/>
              </a:lnSpc>
              <a:spcBef>
                <a:spcPts val="600"/>
              </a:spcBef>
              <a:buFont typeface="Euphemia" pitchFamily="34" charset="0"/>
              <a:buNone/>
              <a:defRPr sz="2000" b="1" kern="1200">
                <a:solidFill>
                  <a:schemeClr val="lt1"/>
                </a:solidFill>
                <a:latin typeface="+mn-lt"/>
                <a:ea typeface="+mn-ea"/>
                <a:cs typeface="+mn-cs"/>
              </a:defRPr>
            </a:lvl2pPr>
            <a:lvl3pPr marL="914400" indent="0" algn="l" defTabSz="914400" rtl="0" eaLnBrk="1" latinLnBrk="0" hangingPunct="1">
              <a:lnSpc>
                <a:spcPct val="90000"/>
              </a:lnSpc>
              <a:spcBef>
                <a:spcPts val="600"/>
              </a:spcBef>
              <a:buFont typeface="Euphemia" pitchFamily="34" charset="0"/>
              <a:buNone/>
              <a:defRPr sz="1800" b="1" kern="1200">
                <a:solidFill>
                  <a:schemeClr val="lt1"/>
                </a:solidFill>
                <a:latin typeface="+mn-lt"/>
                <a:ea typeface="+mn-ea"/>
                <a:cs typeface="+mn-cs"/>
              </a:defRPr>
            </a:lvl3pPr>
            <a:lvl4pPr marL="1371600" indent="0" algn="l" defTabSz="914400" rtl="0" eaLnBrk="1" latinLnBrk="0" hangingPunct="1">
              <a:lnSpc>
                <a:spcPct val="90000"/>
              </a:lnSpc>
              <a:spcBef>
                <a:spcPts val="600"/>
              </a:spcBef>
              <a:buFont typeface="Euphemia" pitchFamily="34" charset="0"/>
              <a:buNone/>
              <a:defRPr sz="1600" b="1" kern="1200">
                <a:solidFill>
                  <a:schemeClr val="lt1"/>
                </a:solidFill>
                <a:latin typeface="+mn-lt"/>
                <a:ea typeface="+mn-ea"/>
                <a:cs typeface="+mn-cs"/>
              </a:defRPr>
            </a:lvl4pPr>
            <a:lvl5pPr marL="1828800" indent="0" algn="l" defTabSz="914400" rtl="0" eaLnBrk="1" latinLnBrk="0" hangingPunct="1">
              <a:lnSpc>
                <a:spcPct val="90000"/>
              </a:lnSpc>
              <a:spcBef>
                <a:spcPts val="600"/>
              </a:spcBef>
              <a:buFont typeface="Euphemia" pitchFamily="34" charset="0"/>
              <a:buNone/>
              <a:defRPr sz="1600" b="1" kern="1200">
                <a:solidFill>
                  <a:schemeClr val="lt1"/>
                </a:solidFill>
                <a:latin typeface="+mn-lt"/>
                <a:ea typeface="+mn-ea"/>
                <a:cs typeface="+mn-cs"/>
              </a:defRPr>
            </a:lvl5pPr>
            <a:lvl6pPr marL="2286000" indent="0" algn="l" defTabSz="914400" rtl="0" eaLnBrk="1" latinLnBrk="0" hangingPunct="1">
              <a:spcBef>
                <a:spcPts val="600"/>
              </a:spcBef>
              <a:buFont typeface="Euphemia" pitchFamily="34" charset="0"/>
              <a:buNone/>
              <a:defRPr sz="1600" b="1" kern="1200">
                <a:solidFill>
                  <a:schemeClr val="lt1"/>
                </a:solidFill>
                <a:latin typeface="+mn-lt"/>
                <a:ea typeface="+mn-ea"/>
                <a:cs typeface="+mn-cs"/>
              </a:defRPr>
            </a:lvl6pPr>
            <a:lvl7pPr marL="2743200" indent="0" algn="l" defTabSz="914400" rtl="0" eaLnBrk="1" latinLnBrk="0" hangingPunct="1">
              <a:spcBef>
                <a:spcPts val="600"/>
              </a:spcBef>
              <a:buFont typeface="Euphemia" pitchFamily="34" charset="0"/>
              <a:buNone/>
              <a:defRPr sz="1600" b="1" kern="1200">
                <a:solidFill>
                  <a:schemeClr val="lt1"/>
                </a:solidFill>
                <a:latin typeface="+mn-lt"/>
                <a:ea typeface="+mn-ea"/>
                <a:cs typeface="+mn-cs"/>
              </a:defRPr>
            </a:lvl7pPr>
            <a:lvl8pPr marL="3200400" indent="0" algn="l" defTabSz="914400" rtl="0" eaLnBrk="1" latinLnBrk="0" hangingPunct="1">
              <a:spcBef>
                <a:spcPts val="600"/>
              </a:spcBef>
              <a:buFont typeface="Euphemia" pitchFamily="34" charset="0"/>
              <a:buNone/>
              <a:defRPr sz="1600" b="1" kern="1200">
                <a:solidFill>
                  <a:schemeClr val="lt1"/>
                </a:solidFill>
                <a:latin typeface="+mn-lt"/>
                <a:ea typeface="+mn-ea"/>
                <a:cs typeface="+mn-cs"/>
              </a:defRPr>
            </a:lvl8pPr>
            <a:lvl9pPr marL="3657600" indent="0" algn="l" defTabSz="914400" rtl="0" eaLnBrk="1" latinLnBrk="0" hangingPunct="1">
              <a:spcBef>
                <a:spcPts val="600"/>
              </a:spcBef>
              <a:buFont typeface="Euphemia" pitchFamily="34" charset="0"/>
              <a:buNone/>
              <a:defRPr sz="1600" b="1" kern="1200">
                <a:solidFill>
                  <a:schemeClr val="lt1"/>
                </a:solidFill>
                <a:latin typeface="+mn-lt"/>
                <a:ea typeface="+mn-ea"/>
                <a:cs typeface="+mn-cs"/>
              </a:defRPr>
            </a:lvl9pPr>
          </a:lstStyle>
          <a:p>
            <a:pPr algn="ctr"/>
            <a:r>
              <a:rPr lang="en-US" b="1" dirty="0" smtClean="0">
                <a:latin typeface="Comic Sans MS" pitchFamily="66" charset="0"/>
                <a:cs typeface="Calibri" pitchFamily="34" charset="0"/>
              </a:rPr>
              <a:t>Requirements for Cleansing</a:t>
            </a:r>
            <a:endParaRPr lang="en-US" b="1" dirty="0">
              <a:latin typeface="Comic Sans MS" pitchFamily="66" charset="0"/>
              <a:cs typeface="Calibri" pitchFamily="34" charset="0"/>
            </a:endParaRPr>
          </a:p>
        </p:txBody>
      </p:sp>
      <p:sp>
        <p:nvSpPr>
          <p:cNvPr id="17" name="Content Placeholder 9"/>
          <p:cNvSpPr txBox="1">
            <a:spLocks/>
          </p:cNvSpPr>
          <p:nvPr/>
        </p:nvSpPr>
        <p:spPr>
          <a:xfrm>
            <a:off x="6879042" y="4149080"/>
            <a:ext cx="5552074" cy="2232248"/>
          </a:xfrm>
          <a:prstGeom prst="rect">
            <a:avLst/>
          </a:prstGeom>
        </p:spPr>
        <p:txBody>
          <a:bodyPr vert="horz" lIns="91440" tIns="45720" rIns="91440" bIns="45720" rtlCol="0">
            <a:normAutofit/>
            <a:scene3d>
              <a:camera prst="orthographicFront"/>
              <a:lightRig rig="threePt" dir="t"/>
            </a:scene3d>
            <a:sp3d extrusionH="57150">
              <a:bevelT w="38100" h="38100"/>
            </a:sp3d>
          </a:bodyPr>
          <a:lstStyle>
            <a:lvl1pPr marL="223838" indent="-228600" algn="l" defTabSz="914400" rtl="0" eaLnBrk="1" latinLnBrk="0" hangingPunct="1">
              <a:lnSpc>
                <a:spcPct val="90000"/>
              </a:lnSpc>
              <a:spcBef>
                <a:spcPts val="1600"/>
              </a:spcBef>
              <a:buFont typeface="Arial" pitchFamily="34" charset="0"/>
              <a:buChar char="•"/>
              <a:defRPr sz="2200" kern="1200">
                <a:solidFill>
                  <a:schemeClr val="tx1"/>
                </a:solidFill>
                <a:latin typeface="Arial" pitchFamily="34" charset="0"/>
                <a:ea typeface="+mn-ea"/>
                <a:cs typeface="Arial" pitchFamily="34" charset="0"/>
              </a:defRPr>
            </a:lvl1pPr>
            <a:lvl2pPr marL="502920" indent="-228600" algn="l" defTabSz="914400" rtl="0" eaLnBrk="1" latinLnBrk="0" hangingPunct="1">
              <a:lnSpc>
                <a:spcPct val="90000"/>
              </a:lnSpc>
              <a:spcBef>
                <a:spcPts val="600"/>
              </a:spcBef>
              <a:buFont typeface="Euphemia" pitchFamily="34" charset="0"/>
              <a:buChar char="–"/>
              <a:defRPr sz="2000" kern="1200">
                <a:solidFill>
                  <a:schemeClr val="tx1"/>
                </a:solidFill>
                <a:latin typeface="Arial" pitchFamily="34" charset="0"/>
                <a:ea typeface="+mn-ea"/>
                <a:cs typeface="Arial" pitchFamily="34" charset="0"/>
              </a:defRPr>
            </a:lvl2pPr>
            <a:lvl3pPr marL="777240" indent="-228600" algn="l" defTabSz="914400" rtl="0" eaLnBrk="1" latinLnBrk="0" hangingPunct="1">
              <a:lnSpc>
                <a:spcPct val="90000"/>
              </a:lnSpc>
              <a:spcBef>
                <a:spcPts val="600"/>
              </a:spcBef>
              <a:buFont typeface="Euphemia" pitchFamily="34" charset="0"/>
              <a:buChar char="–"/>
              <a:defRPr sz="1800" kern="1200">
                <a:solidFill>
                  <a:schemeClr val="tx1"/>
                </a:solidFill>
                <a:latin typeface="Arial" pitchFamily="34" charset="0"/>
                <a:ea typeface="+mn-ea"/>
                <a:cs typeface="Arial" pitchFamily="34" charset="0"/>
              </a:defRPr>
            </a:lvl3pPr>
            <a:lvl4pPr marL="1051560" indent="-228600" algn="l" defTabSz="914400" rtl="0" eaLnBrk="1" latinLnBrk="0" hangingPunct="1">
              <a:lnSpc>
                <a:spcPct val="90000"/>
              </a:lnSpc>
              <a:spcBef>
                <a:spcPts val="600"/>
              </a:spcBef>
              <a:buFont typeface="Euphemia" pitchFamily="34" charset="0"/>
              <a:buChar char="–"/>
              <a:defRPr sz="1600" kern="1200">
                <a:solidFill>
                  <a:schemeClr val="tx1"/>
                </a:solidFill>
                <a:latin typeface="Arial" pitchFamily="34" charset="0"/>
                <a:ea typeface="+mn-ea"/>
                <a:cs typeface="Arial" pitchFamily="34" charset="0"/>
              </a:defRPr>
            </a:lvl4pPr>
            <a:lvl5pPr marL="1325880" indent="-228600" algn="l" defTabSz="914400" rtl="0" eaLnBrk="1" latinLnBrk="0" hangingPunct="1">
              <a:lnSpc>
                <a:spcPct val="90000"/>
              </a:lnSpc>
              <a:spcBef>
                <a:spcPts val="600"/>
              </a:spcBef>
              <a:buFont typeface="Euphemia" pitchFamily="34" charset="0"/>
              <a:buChar char="–"/>
              <a:defRPr sz="1600" kern="1200">
                <a:solidFill>
                  <a:schemeClr val="tx1"/>
                </a:solidFill>
                <a:latin typeface="Arial" pitchFamily="34" charset="0"/>
                <a:ea typeface="+mn-ea"/>
                <a:cs typeface="Arial" pitchFamily="34" charset="0"/>
              </a:defRPr>
            </a:lvl5pPr>
            <a:lvl6pPr marL="160020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6pPr>
            <a:lvl7pPr marL="187452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7pPr>
            <a:lvl8pPr marL="214884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8pPr>
            <a:lvl9pPr marL="242316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9pPr>
          </a:lstStyle>
          <a:p>
            <a:r>
              <a:rPr lang="en-US" dirty="0" smtClean="0">
                <a:solidFill>
                  <a:srgbClr val="874141"/>
                </a:solidFill>
              </a:rPr>
              <a:t>(Generally)  Clothes had to be </a:t>
            </a:r>
            <a:br>
              <a:rPr lang="en-US" dirty="0" smtClean="0">
                <a:solidFill>
                  <a:srgbClr val="874141"/>
                </a:solidFill>
              </a:rPr>
            </a:br>
            <a:r>
              <a:rPr lang="en-US" dirty="0" smtClean="0">
                <a:solidFill>
                  <a:srgbClr val="874141"/>
                </a:solidFill>
              </a:rPr>
              <a:t>washed; the person had to </a:t>
            </a:r>
            <a:br>
              <a:rPr lang="en-US" dirty="0" smtClean="0">
                <a:solidFill>
                  <a:srgbClr val="874141"/>
                </a:solidFill>
              </a:rPr>
            </a:br>
            <a:r>
              <a:rPr lang="en-US" dirty="0" smtClean="0">
                <a:solidFill>
                  <a:srgbClr val="874141"/>
                </a:solidFill>
              </a:rPr>
              <a:t>wash/bathe; </a:t>
            </a:r>
            <a:r>
              <a:rPr lang="en-US" b="1" dirty="0" smtClean="0">
                <a:solidFill>
                  <a:srgbClr val="0000FF"/>
                </a:solidFill>
              </a:rPr>
              <a:t>individual was </a:t>
            </a:r>
            <a:br>
              <a:rPr lang="en-US" b="1" dirty="0" smtClean="0">
                <a:solidFill>
                  <a:srgbClr val="0000FF"/>
                </a:solidFill>
              </a:rPr>
            </a:br>
            <a:r>
              <a:rPr lang="en-US" b="1" dirty="0" smtClean="0">
                <a:solidFill>
                  <a:srgbClr val="0000FF"/>
                </a:solidFill>
              </a:rPr>
              <a:t>unclean ONLY until the evening.</a:t>
            </a:r>
          </a:p>
          <a:p>
            <a:r>
              <a:rPr lang="en-US" dirty="0" smtClean="0">
                <a:solidFill>
                  <a:srgbClr val="874141"/>
                </a:solidFill>
              </a:rPr>
              <a:t>Unclean earthen vessels must </a:t>
            </a:r>
            <a:br>
              <a:rPr lang="en-US" dirty="0" smtClean="0">
                <a:solidFill>
                  <a:srgbClr val="874141"/>
                </a:solidFill>
              </a:rPr>
            </a:br>
            <a:r>
              <a:rPr lang="en-US" dirty="0" smtClean="0">
                <a:solidFill>
                  <a:srgbClr val="874141"/>
                </a:solidFill>
              </a:rPr>
              <a:t>be broken.</a:t>
            </a:r>
            <a:endParaRPr lang="en-US" dirty="0">
              <a:solidFill>
                <a:srgbClr val="874141"/>
              </a:solidFill>
            </a:endParaRPr>
          </a:p>
        </p:txBody>
      </p:sp>
    </p:spTree>
    <p:extLst>
      <p:ext uri="{BB962C8B-B14F-4D97-AF65-F5344CB8AC3E}">
        <p14:creationId xmlns:p14="http://schemas.microsoft.com/office/powerpoint/2010/main" val="1470817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 presetClass="entr" presetSubtype="32" fill="hold" nodeType="clickEffect">
                                  <p:stCondLst>
                                    <p:cond delay="0"/>
                                  </p:stCondLst>
                                  <p:childTnLst>
                                    <p:set>
                                      <p:cBhvr>
                                        <p:cTn id="20" dur="1" fill="hold">
                                          <p:stCondLst>
                                            <p:cond delay="0"/>
                                          </p:stCondLst>
                                        </p:cTn>
                                        <p:tgtEl>
                                          <p:spTgt spid="1029"/>
                                        </p:tgtEl>
                                        <p:attrNameLst>
                                          <p:attrName>style.visibility</p:attrName>
                                        </p:attrNameLst>
                                      </p:cBhvr>
                                      <p:to>
                                        <p:strVal val="visible"/>
                                      </p:to>
                                    </p:set>
                                    <p:animEffect transition="in" filter="box(out)">
                                      <p:cBhvr>
                                        <p:cTn id="21" dur="2000"/>
                                        <p:tgtEl>
                                          <p:spTgt spid="1029"/>
                                        </p:tgtEl>
                                      </p:cBhvr>
                                    </p:animEffect>
                                  </p:childTnLst>
                                </p:cTn>
                              </p:par>
                              <p:par>
                                <p:cTn id="22" presetID="42" presetClass="entr" presetSubtype="0" fill="hold" nodeType="withEffect">
                                  <p:stCondLst>
                                    <p:cond delay="0"/>
                                  </p:stCondLst>
                                  <p:childTnLst>
                                    <p:set>
                                      <p:cBhvr>
                                        <p:cTn id="23" dur="1" fill="hold">
                                          <p:stCondLst>
                                            <p:cond delay="0"/>
                                          </p:stCondLst>
                                        </p:cTn>
                                        <p:tgtEl>
                                          <p:spTgt spid="7">
                                            <p:txEl>
                                              <p:pRg st="2" end="2"/>
                                            </p:txEl>
                                          </p:spTgt>
                                        </p:tgtEl>
                                        <p:attrNameLst>
                                          <p:attrName>style.visibility</p:attrName>
                                        </p:attrNameLst>
                                      </p:cBhvr>
                                      <p:to>
                                        <p:strVal val="visible"/>
                                      </p:to>
                                    </p:set>
                                    <p:animEffect transition="in" filter="fade">
                                      <p:cBhvr>
                                        <p:cTn id="24" dur="1000"/>
                                        <p:tgtEl>
                                          <p:spTgt spid="7">
                                            <p:txEl>
                                              <p:pRg st="2" end="2"/>
                                            </p:txEl>
                                          </p:spTgt>
                                        </p:tgtEl>
                                      </p:cBhvr>
                                    </p:animEffect>
                                    <p:anim calcmode="lin" valueType="num">
                                      <p:cBhvr>
                                        <p:cTn id="25"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7">
                                            <p:txEl>
                                              <p:pRg st="3" end="3"/>
                                            </p:txEl>
                                          </p:spTgt>
                                        </p:tgtEl>
                                        <p:attrNameLst>
                                          <p:attrName>style.visibility</p:attrName>
                                        </p:attrNameLst>
                                      </p:cBhvr>
                                      <p:to>
                                        <p:strVal val="visible"/>
                                      </p:to>
                                    </p:set>
                                    <p:animEffect transition="in" filter="fade">
                                      <p:cBhvr>
                                        <p:cTn id="31" dur="1000"/>
                                        <p:tgtEl>
                                          <p:spTgt spid="7">
                                            <p:txEl>
                                              <p:pRg st="3" end="3"/>
                                            </p:txEl>
                                          </p:spTgt>
                                        </p:tgtEl>
                                      </p:cBhvr>
                                    </p:animEffect>
                                    <p:anim calcmode="lin" valueType="num">
                                      <p:cBhvr>
                                        <p:cTn id="32"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3"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7">
                                            <p:txEl>
                                              <p:pRg st="4" end="4"/>
                                            </p:txEl>
                                          </p:spTgt>
                                        </p:tgtEl>
                                        <p:attrNameLst>
                                          <p:attrName>style.visibility</p:attrName>
                                        </p:attrNameLst>
                                      </p:cBhvr>
                                      <p:to>
                                        <p:strVal val="visible"/>
                                      </p:to>
                                    </p:set>
                                    <p:animEffect transition="in" filter="fade">
                                      <p:cBhvr>
                                        <p:cTn id="38" dur="1000"/>
                                        <p:tgtEl>
                                          <p:spTgt spid="7">
                                            <p:txEl>
                                              <p:pRg st="4" end="4"/>
                                            </p:txEl>
                                          </p:spTgt>
                                        </p:tgtEl>
                                      </p:cBhvr>
                                    </p:animEffect>
                                    <p:anim calcmode="lin" valueType="num">
                                      <p:cBhvr>
                                        <p:cTn id="39"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40"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8" presetClass="entr" presetSubtype="32" fill="hold" nodeType="clickEffect">
                                  <p:stCondLst>
                                    <p:cond delay="0"/>
                                  </p:stCondLst>
                                  <p:childTnLst>
                                    <p:set>
                                      <p:cBhvr>
                                        <p:cTn id="44" dur="1" fill="hold">
                                          <p:stCondLst>
                                            <p:cond delay="0"/>
                                          </p:stCondLst>
                                        </p:cTn>
                                        <p:tgtEl>
                                          <p:spTgt spid="1030"/>
                                        </p:tgtEl>
                                        <p:attrNameLst>
                                          <p:attrName>style.visibility</p:attrName>
                                        </p:attrNameLst>
                                      </p:cBhvr>
                                      <p:to>
                                        <p:strVal val="visible"/>
                                      </p:to>
                                    </p:set>
                                    <p:animEffect transition="in" filter="diamond(out)">
                                      <p:cBhvr>
                                        <p:cTn id="45" dur="2000"/>
                                        <p:tgtEl>
                                          <p:spTgt spid="1030"/>
                                        </p:tgtEl>
                                      </p:cBhvr>
                                    </p:animEffect>
                                  </p:childTnLst>
                                </p:cTn>
                              </p:par>
                              <p:par>
                                <p:cTn id="46" presetID="42" presetClass="entr" presetSubtype="0" fill="hold" nodeType="withEffect">
                                  <p:stCondLst>
                                    <p:cond delay="0"/>
                                  </p:stCondLst>
                                  <p:childTnLst>
                                    <p:set>
                                      <p:cBhvr>
                                        <p:cTn id="47" dur="1" fill="hold">
                                          <p:stCondLst>
                                            <p:cond delay="0"/>
                                          </p:stCondLst>
                                        </p:cTn>
                                        <p:tgtEl>
                                          <p:spTgt spid="7">
                                            <p:txEl>
                                              <p:pRg st="5" end="5"/>
                                            </p:txEl>
                                          </p:spTgt>
                                        </p:tgtEl>
                                        <p:attrNameLst>
                                          <p:attrName>style.visibility</p:attrName>
                                        </p:attrNameLst>
                                      </p:cBhvr>
                                      <p:to>
                                        <p:strVal val="visible"/>
                                      </p:to>
                                    </p:set>
                                    <p:animEffect transition="in" filter="fade">
                                      <p:cBhvr>
                                        <p:cTn id="48" dur="1000"/>
                                        <p:tgtEl>
                                          <p:spTgt spid="7">
                                            <p:txEl>
                                              <p:pRg st="5" end="5"/>
                                            </p:txEl>
                                          </p:spTgt>
                                        </p:tgtEl>
                                      </p:cBhvr>
                                    </p:animEffect>
                                    <p:anim calcmode="lin" valueType="num">
                                      <p:cBhvr>
                                        <p:cTn id="49"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50" dur="100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7">
                                            <p:txEl>
                                              <p:pRg st="6" end="6"/>
                                            </p:txEl>
                                          </p:spTgt>
                                        </p:tgtEl>
                                        <p:attrNameLst>
                                          <p:attrName>style.visibility</p:attrName>
                                        </p:attrNameLst>
                                      </p:cBhvr>
                                      <p:to>
                                        <p:strVal val="visible"/>
                                      </p:to>
                                    </p:set>
                                    <p:animEffect transition="in" filter="fade">
                                      <p:cBhvr>
                                        <p:cTn id="55" dur="1000"/>
                                        <p:tgtEl>
                                          <p:spTgt spid="7">
                                            <p:txEl>
                                              <p:pRg st="6" end="6"/>
                                            </p:txEl>
                                          </p:spTgt>
                                        </p:tgtEl>
                                      </p:cBhvr>
                                    </p:animEffect>
                                    <p:anim calcmode="lin" valueType="num">
                                      <p:cBhvr>
                                        <p:cTn id="56" dur="1000" fill="hold"/>
                                        <p:tgtEl>
                                          <p:spTgt spid="7">
                                            <p:txEl>
                                              <p:pRg st="6" end="6"/>
                                            </p:txEl>
                                          </p:spTgt>
                                        </p:tgtEl>
                                        <p:attrNameLst>
                                          <p:attrName>ppt_x</p:attrName>
                                        </p:attrNameLst>
                                      </p:cBhvr>
                                      <p:tavLst>
                                        <p:tav tm="0">
                                          <p:val>
                                            <p:strVal val="#ppt_x"/>
                                          </p:val>
                                        </p:tav>
                                        <p:tav tm="100000">
                                          <p:val>
                                            <p:strVal val="#ppt_x"/>
                                          </p:val>
                                        </p:tav>
                                      </p:tavLst>
                                    </p:anim>
                                    <p:anim calcmode="lin" valueType="num">
                                      <p:cBhvr>
                                        <p:cTn id="57" dur="1000" fill="hold"/>
                                        <p:tgtEl>
                                          <p:spTgt spid="7">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10">
                                            <p:txEl>
                                              <p:pRg st="0" end="0"/>
                                            </p:txEl>
                                          </p:spTgt>
                                        </p:tgtEl>
                                        <p:attrNameLst>
                                          <p:attrName>style.visibility</p:attrName>
                                        </p:attrNameLst>
                                      </p:cBhvr>
                                      <p:to>
                                        <p:strVal val="visible"/>
                                      </p:to>
                                    </p:set>
                                    <p:animEffect transition="in" filter="wipe(left)">
                                      <p:cBhvr>
                                        <p:cTn id="62" dur="2000"/>
                                        <p:tgtEl>
                                          <p:spTgt spid="10">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1500"/>
                                        <p:tgtEl>
                                          <p:spTgt spid="17"/>
                                        </p:tgtEl>
                                      </p:cBhvr>
                                    </p:animEffect>
                                    <p:anim calcmode="lin" valueType="num">
                                      <p:cBhvr>
                                        <p:cTn id="68" dur="1500" fill="hold"/>
                                        <p:tgtEl>
                                          <p:spTgt spid="17"/>
                                        </p:tgtEl>
                                        <p:attrNameLst>
                                          <p:attrName>ppt_x</p:attrName>
                                        </p:attrNameLst>
                                      </p:cBhvr>
                                      <p:tavLst>
                                        <p:tav tm="0">
                                          <p:val>
                                            <p:strVal val="#ppt_x"/>
                                          </p:val>
                                        </p:tav>
                                        <p:tav tm="100000">
                                          <p:val>
                                            <p:strVal val="#ppt_x"/>
                                          </p:val>
                                        </p:tav>
                                      </p:tavLst>
                                    </p:anim>
                                    <p:anim calcmode="lin" valueType="num">
                                      <p:cBhvr>
                                        <p:cTn id="69" dur="1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9262764" y="6498117"/>
            <a:ext cx="2844059" cy="365125"/>
          </a:xfrm>
        </p:spPr>
        <p:txBody>
          <a:bodyPr/>
          <a:lstStyle/>
          <a:p>
            <a:fld id="{81FEFA0A-2F20-4B60-98C6-5FFDA469AA1C}" type="slidenum">
              <a:rPr lang="en-US" b="1" smtClean="0">
                <a:solidFill>
                  <a:schemeClr val="tx2"/>
                </a:solidFill>
              </a:rPr>
              <a:pPr/>
              <a:t>4</a:t>
            </a:fld>
            <a:endParaRPr lang="en-US" b="1" dirty="0">
              <a:solidFill>
                <a:schemeClr val="tx2"/>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164049536"/>
              </p:ext>
            </p:extLst>
          </p:nvPr>
        </p:nvGraphicFramePr>
        <p:xfrm>
          <a:off x="189756" y="1118268"/>
          <a:ext cx="11737304" cy="4398964"/>
        </p:xfrm>
        <a:graphic>
          <a:graphicData uri="http://schemas.openxmlformats.org/drawingml/2006/table">
            <a:tbl>
              <a:tblPr firstRow="1" bandRow="1">
                <a:tableStyleId>{8A107856-5554-42FB-B03E-39F5DBC370BA}</a:tableStyleId>
              </a:tblPr>
              <a:tblGrid>
                <a:gridCol w="1296143"/>
                <a:gridCol w="1584176"/>
                <a:gridCol w="8856985"/>
              </a:tblGrid>
              <a:tr h="576065">
                <a:tc>
                  <a:txBody>
                    <a:bodyPr/>
                    <a:lstStyle/>
                    <a:p>
                      <a:pPr algn="ctr"/>
                      <a:endParaRPr lang="en-US" sz="700" dirty="0" smtClean="0">
                        <a:solidFill>
                          <a:schemeClr val="accent1">
                            <a:lumMod val="75000"/>
                          </a:schemeClr>
                        </a:solidFill>
                        <a:latin typeface="Arial Rounded MT Bold" pitchFamily="34" charset="0"/>
                      </a:endParaRPr>
                    </a:p>
                    <a:p>
                      <a:pPr algn="ctr"/>
                      <a:r>
                        <a:rPr lang="en-US" sz="2000" dirty="0" smtClean="0">
                          <a:solidFill>
                            <a:schemeClr val="accent1">
                              <a:lumMod val="75000"/>
                            </a:schemeClr>
                          </a:solidFill>
                          <a:latin typeface="Arial Rounded MT Bold" pitchFamily="34" charset="0"/>
                        </a:rPr>
                        <a:t>Section</a:t>
                      </a:r>
                      <a:endParaRPr lang="en-US" sz="2400" dirty="0">
                        <a:solidFill>
                          <a:schemeClr val="accent1">
                            <a:lumMod val="75000"/>
                          </a:schemeClr>
                        </a:solidFill>
                        <a:latin typeface="Arial Rounded MT Bold" pitchFamily="34" charset="0"/>
                      </a:endParaRPr>
                    </a:p>
                  </a:txBody>
                  <a:tcPr>
                    <a:cell3D prstMaterial="dkEdge">
                      <a:bevel prst="artDeco"/>
                      <a:lightRig rig="flood" dir="t"/>
                    </a:cell3D>
                  </a:tcPr>
                </a:tc>
                <a:tc>
                  <a:txBody>
                    <a:bodyPr/>
                    <a:lstStyle/>
                    <a:p>
                      <a:pPr algn="ctr"/>
                      <a:endParaRPr lang="en-US" sz="700" dirty="0" smtClean="0">
                        <a:solidFill>
                          <a:schemeClr val="accent1">
                            <a:lumMod val="75000"/>
                          </a:schemeClr>
                        </a:solidFill>
                        <a:latin typeface="Arial Rounded MT Bold" pitchFamily="34" charset="0"/>
                      </a:endParaRPr>
                    </a:p>
                    <a:p>
                      <a:pPr algn="ctr"/>
                      <a:r>
                        <a:rPr lang="en-US" sz="2000" dirty="0" smtClean="0">
                          <a:solidFill>
                            <a:schemeClr val="accent1">
                              <a:lumMod val="75000"/>
                            </a:schemeClr>
                          </a:solidFill>
                          <a:latin typeface="Arial Rounded MT Bold" pitchFamily="34" charset="0"/>
                        </a:rPr>
                        <a:t>Slides</a:t>
                      </a:r>
                      <a:endParaRPr lang="en-US" sz="2400" dirty="0">
                        <a:solidFill>
                          <a:schemeClr val="accent1">
                            <a:lumMod val="75000"/>
                          </a:schemeClr>
                        </a:solidFill>
                        <a:latin typeface="Arial Rounded MT Bold" pitchFamily="34" charset="0"/>
                      </a:endParaRPr>
                    </a:p>
                  </a:txBody>
                  <a:tcPr>
                    <a:cell3D prstMaterial="dkEdge">
                      <a:bevel prst="artDeco"/>
                      <a:lightRig rig="flood" dir="t"/>
                    </a:cell3D>
                  </a:tcPr>
                </a:tc>
                <a:tc>
                  <a:txBody>
                    <a:bodyPr/>
                    <a:lstStyle/>
                    <a:p>
                      <a:pPr algn="ctr"/>
                      <a:r>
                        <a:rPr lang="en-US" sz="600" dirty="0" smtClean="0">
                          <a:solidFill>
                            <a:schemeClr val="accent1">
                              <a:lumMod val="75000"/>
                            </a:schemeClr>
                          </a:solidFill>
                          <a:latin typeface="Arial Rounded MT Bold" pitchFamily="34" charset="0"/>
                        </a:rPr>
                        <a:t>  </a:t>
                      </a:r>
                    </a:p>
                    <a:p>
                      <a:pPr algn="ctr"/>
                      <a:r>
                        <a:rPr lang="en-US" sz="2400" dirty="0" smtClean="0">
                          <a:solidFill>
                            <a:schemeClr val="accent1">
                              <a:lumMod val="75000"/>
                            </a:schemeClr>
                          </a:solidFill>
                          <a:latin typeface="Arial Rounded MT Bold" pitchFamily="34" charset="0"/>
                        </a:rPr>
                        <a:t>Content of Topic</a:t>
                      </a:r>
                      <a:endParaRPr lang="en-US" sz="2400" dirty="0">
                        <a:solidFill>
                          <a:schemeClr val="accent1">
                            <a:lumMod val="75000"/>
                          </a:schemeClr>
                        </a:solidFill>
                        <a:latin typeface="Arial Rounded MT Bold" pitchFamily="34" charset="0"/>
                      </a:endParaRPr>
                    </a:p>
                  </a:txBody>
                  <a:tcPr>
                    <a:cell3D prstMaterial="dkEdge">
                      <a:bevel prst="artDeco"/>
                      <a:lightRig rig="flood" dir="t"/>
                    </a:cell3D>
                  </a:tcPr>
                </a:tc>
              </a:tr>
              <a:tr h="504056">
                <a:tc>
                  <a:txBody>
                    <a:bodyPr/>
                    <a:lstStyle/>
                    <a:p>
                      <a:pPr algn="ctr"/>
                      <a:r>
                        <a:rPr lang="en-US" sz="2000" b="1" dirty="0" smtClean="0">
                          <a:ln>
                            <a:solidFill>
                              <a:schemeClr val="tx1"/>
                            </a:solidFill>
                          </a:ln>
                          <a:effectLst>
                            <a:outerShdw blurRad="38100" dist="38100" dir="2700000" algn="tl">
                              <a:srgbClr val="000000">
                                <a:alpha val="43137"/>
                              </a:srgbClr>
                            </a:outerShdw>
                          </a:effectLst>
                          <a:latin typeface="Comic Sans MS" pitchFamily="66" charset="0"/>
                        </a:rPr>
                        <a:t>Review</a:t>
                      </a:r>
                      <a:r>
                        <a:rPr lang="en-US" sz="2000" b="1" baseline="0" dirty="0" smtClean="0">
                          <a:ln>
                            <a:solidFill>
                              <a:schemeClr val="tx1"/>
                            </a:solidFill>
                          </a:ln>
                          <a:effectLst>
                            <a:outerShdw blurRad="38100" dist="38100" dir="2700000" algn="tl">
                              <a:srgbClr val="000000">
                                <a:alpha val="43137"/>
                              </a:srgbClr>
                            </a:outerShdw>
                          </a:effectLst>
                          <a:latin typeface="Comic Sans MS" pitchFamily="66" charset="0"/>
                        </a:rPr>
                        <a:t> </a:t>
                      </a:r>
                      <a:endParaRPr lang="en-US" sz="2000" b="1" dirty="0">
                        <a:ln>
                          <a:solidFill>
                            <a:schemeClr val="tx1"/>
                          </a:solidFill>
                        </a:ln>
                        <a:effectLst>
                          <a:outerShdw blurRad="38100" dist="38100" dir="2700000" algn="tl">
                            <a:srgbClr val="000000">
                              <a:alpha val="43137"/>
                            </a:srgbClr>
                          </a:outerShdw>
                        </a:effectLst>
                        <a:latin typeface="Comic Sans MS" pitchFamily="66" charset="0"/>
                      </a:endParaRPr>
                    </a:p>
                  </a:txBody>
                  <a:tcPr>
                    <a:cell3D prstMaterial="dkEdge">
                      <a:bevel prst="artDeco"/>
                      <a:lightRig rig="flood" dir="t"/>
                    </a:cell3D>
                  </a:tcPr>
                </a:tc>
                <a:tc>
                  <a:txBody>
                    <a:bodyPr/>
                    <a:lstStyle/>
                    <a:p>
                      <a:pPr algn="ctr"/>
                      <a:r>
                        <a:rPr lang="en-US" sz="2000" b="1" dirty="0" smtClean="0">
                          <a:effectLst>
                            <a:outerShdw blurRad="38100" dist="38100" dir="2700000" algn="tl">
                              <a:srgbClr val="000000">
                                <a:alpha val="43137"/>
                              </a:srgbClr>
                            </a:outerShdw>
                          </a:effectLst>
                          <a:latin typeface="Comic Sans MS" pitchFamily="66" charset="0"/>
                        </a:rPr>
                        <a:t>5</a:t>
                      </a:r>
                      <a:endParaRPr lang="en-US" sz="2000" b="1" dirty="0">
                        <a:effectLst>
                          <a:outerShdw blurRad="38100" dist="38100" dir="2700000" algn="tl">
                            <a:srgbClr val="000000">
                              <a:alpha val="43137"/>
                            </a:srgbClr>
                          </a:outerShdw>
                        </a:effectLst>
                        <a:latin typeface="Comic Sans MS" pitchFamily="66" charset="0"/>
                      </a:endParaRPr>
                    </a:p>
                  </a:txBody>
                  <a:tcPr>
                    <a:cell3D prstMaterial="dkEdge">
                      <a:bevel prst="artDeco"/>
                      <a:lightRig rig="flood" dir="t"/>
                    </a:cell3D>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baseline="0" dirty="0" smtClean="0">
                          <a:effectLst>
                            <a:outerShdw blurRad="38100" dist="38100" dir="2700000" algn="tl">
                              <a:srgbClr val="000000">
                                <a:alpha val="43137"/>
                              </a:srgbClr>
                            </a:outerShdw>
                          </a:effectLst>
                          <a:latin typeface="Comic Sans MS" pitchFamily="66" charset="0"/>
                        </a:rPr>
                        <a:t>Review from Joshua’s Sickle Part 4 including “locked” or “unlocked”</a:t>
                      </a:r>
                      <a:endParaRPr lang="en-US" sz="2000" b="1" dirty="0" smtClean="0">
                        <a:effectLst>
                          <a:outerShdw blurRad="38100" dist="38100" dir="2700000" algn="tl">
                            <a:srgbClr val="000000">
                              <a:alpha val="43137"/>
                            </a:srgbClr>
                          </a:outerShdw>
                        </a:effectLst>
                        <a:latin typeface="Comic Sans MS" pitchFamily="66" charset="0"/>
                      </a:endParaRPr>
                    </a:p>
                  </a:txBody>
                  <a:tcPr>
                    <a:cell3D prstMaterial="dkEdge">
                      <a:bevel prst="artDeco"/>
                      <a:lightRig rig="flood" dir="t"/>
                    </a:cell3D>
                  </a:tcPr>
                </a:tc>
              </a:tr>
              <a:tr h="466201">
                <a:tc>
                  <a:txBody>
                    <a:bodyPr/>
                    <a:lstStyle/>
                    <a:p>
                      <a:pPr algn="ctr"/>
                      <a:r>
                        <a:rPr lang="en-US" sz="2000" b="1" dirty="0" smtClean="0">
                          <a:ln>
                            <a:solidFill>
                              <a:schemeClr val="tx1"/>
                            </a:solidFill>
                          </a:ln>
                          <a:effectLst>
                            <a:outerShdw blurRad="38100" dist="38100" dir="2700000" algn="tl">
                              <a:srgbClr val="000000">
                                <a:alpha val="43137"/>
                              </a:srgbClr>
                            </a:outerShdw>
                          </a:effectLst>
                          <a:latin typeface="Comic Sans MS" pitchFamily="66" charset="0"/>
                        </a:rPr>
                        <a:t>Review</a:t>
                      </a:r>
                      <a:r>
                        <a:rPr lang="en-US" sz="2000" b="1" baseline="0" dirty="0" smtClean="0">
                          <a:ln>
                            <a:solidFill>
                              <a:schemeClr val="tx1"/>
                            </a:solidFill>
                          </a:ln>
                          <a:effectLst>
                            <a:outerShdw blurRad="38100" dist="38100" dir="2700000" algn="tl">
                              <a:srgbClr val="000000">
                                <a:alpha val="43137"/>
                              </a:srgbClr>
                            </a:outerShdw>
                          </a:effectLst>
                          <a:latin typeface="Comic Sans MS" pitchFamily="66" charset="0"/>
                        </a:rPr>
                        <a:t> </a:t>
                      </a:r>
                      <a:endParaRPr lang="en-US" sz="2000" b="1" dirty="0">
                        <a:ln>
                          <a:solidFill>
                            <a:schemeClr val="tx1"/>
                          </a:solidFill>
                        </a:ln>
                        <a:effectLst>
                          <a:outerShdw blurRad="38100" dist="38100" dir="2700000" algn="tl">
                            <a:srgbClr val="000000">
                              <a:alpha val="43137"/>
                            </a:srgbClr>
                          </a:outerShdw>
                        </a:effectLst>
                        <a:latin typeface="Comic Sans MS" pitchFamily="66" charset="0"/>
                      </a:endParaRPr>
                    </a:p>
                  </a:txBody>
                  <a:tcPr>
                    <a:cell3D prstMaterial="dkEdge">
                      <a:bevel prst="artDeco"/>
                      <a:lightRig rig="flood" dir="t"/>
                    </a:cell3D>
                  </a:tcPr>
                </a:tc>
                <a:tc>
                  <a:txBody>
                    <a:bodyPr/>
                    <a:lstStyle/>
                    <a:p>
                      <a:pPr algn="ctr"/>
                      <a:r>
                        <a:rPr lang="en-US" sz="2000" b="1" dirty="0" smtClean="0">
                          <a:effectLst>
                            <a:outerShdw blurRad="38100" dist="38100" dir="2700000" algn="tl">
                              <a:srgbClr val="000000">
                                <a:alpha val="43137"/>
                              </a:srgbClr>
                            </a:outerShdw>
                          </a:effectLst>
                          <a:latin typeface="Comic Sans MS" pitchFamily="66" charset="0"/>
                        </a:rPr>
                        <a:t>6</a:t>
                      </a:r>
                      <a:endParaRPr lang="en-US" sz="2000" b="1" dirty="0">
                        <a:effectLst>
                          <a:outerShdw blurRad="38100" dist="38100" dir="2700000" algn="tl">
                            <a:srgbClr val="000000">
                              <a:alpha val="43137"/>
                            </a:srgbClr>
                          </a:outerShdw>
                        </a:effectLst>
                        <a:latin typeface="Comic Sans MS" pitchFamily="66" charset="0"/>
                      </a:endParaRPr>
                    </a:p>
                  </a:txBody>
                  <a:tcPr>
                    <a:cell3D prstMaterial="dkEdge">
                      <a:bevel prst="artDeco"/>
                      <a:lightRig rig="flood" dir="t"/>
                    </a:cell3D>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b="1" dirty="0" smtClean="0">
                          <a:effectLst>
                            <a:outerShdw blurRad="38100" dist="38100" dir="2700000" algn="tl">
                              <a:srgbClr val="000000">
                                <a:alpha val="43137"/>
                              </a:srgbClr>
                            </a:outerShdw>
                          </a:effectLst>
                          <a:latin typeface="Comic Sans MS" pitchFamily="66" charset="0"/>
                        </a:rPr>
                        <a:t>a) </a:t>
                      </a:r>
                      <a:r>
                        <a:rPr lang="en-US" sz="2000" b="1" baseline="0" dirty="0" smtClean="0">
                          <a:effectLst>
                            <a:outerShdw blurRad="38100" dist="38100" dir="2700000" algn="tl">
                              <a:srgbClr val="000000">
                                <a:alpha val="43137"/>
                              </a:srgbClr>
                            </a:outerShdw>
                          </a:effectLst>
                          <a:latin typeface="Comic Sans MS" pitchFamily="66" charset="0"/>
                        </a:rPr>
                        <a:t>Joshua’s Torah Wave Sheaf Placement (Abib 15)</a:t>
                      </a:r>
                    </a:p>
                  </a:txBody>
                  <a:tcPr>
                    <a:cell3D prstMaterial="dkEdge">
                      <a:bevel prst="artDeco"/>
                      <a:lightRig rig="flood" dir="t"/>
                    </a:cell3D>
                  </a:tcPr>
                </a:tc>
              </a:tr>
              <a:tr h="466201">
                <a:tc>
                  <a:txBody>
                    <a:bodyPr/>
                    <a:lstStyle/>
                    <a:p>
                      <a:pPr algn="ctr"/>
                      <a:r>
                        <a:rPr lang="en-US" sz="2000" b="1" dirty="0" smtClean="0">
                          <a:ln>
                            <a:solidFill>
                              <a:schemeClr val="tx1"/>
                            </a:solidFill>
                          </a:ln>
                          <a:effectLst>
                            <a:outerShdw blurRad="38100" dist="38100" dir="2700000" algn="tl">
                              <a:srgbClr val="000000">
                                <a:alpha val="43137"/>
                              </a:srgbClr>
                            </a:outerShdw>
                          </a:effectLst>
                          <a:latin typeface="Comic Sans MS" pitchFamily="66" charset="0"/>
                        </a:rPr>
                        <a:t>Review </a:t>
                      </a:r>
                      <a:endParaRPr lang="en-US" sz="2000" b="1" dirty="0">
                        <a:ln>
                          <a:solidFill>
                            <a:schemeClr val="tx1"/>
                          </a:solidFill>
                        </a:ln>
                        <a:effectLst>
                          <a:outerShdw blurRad="38100" dist="38100" dir="2700000" algn="tl">
                            <a:srgbClr val="000000">
                              <a:alpha val="43137"/>
                            </a:srgbClr>
                          </a:outerShdw>
                        </a:effectLst>
                        <a:latin typeface="Comic Sans MS" pitchFamily="66" charset="0"/>
                      </a:endParaRPr>
                    </a:p>
                  </a:txBody>
                  <a:tcPr>
                    <a:cell3D prstMaterial="dkEdge">
                      <a:bevel prst="artDeco"/>
                      <a:lightRig rig="flood" dir="t"/>
                    </a:cell3D>
                  </a:tcPr>
                </a:tc>
                <a:tc>
                  <a:txBody>
                    <a:bodyPr/>
                    <a:lstStyle/>
                    <a:p>
                      <a:pPr algn="ctr"/>
                      <a:r>
                        <a:rPr lang="en-US" sz="2000" b="1" dirty="0" smtClean="0">
                          <a:effectLst>
                            <a:outerShdw blurRad="38100" dist="38100" dir="2700000" algn="tl">
                              <a:srgbClr val="000000">
                                <a:alpha val="43137"/>
                              </a:srgbClr>
                            </a:outerShdw>
                          </a:effectLst>
                          <a:latin typeface="Comic Sans MS" pitchFamily="66" charset="0"/>
                        </a:rPr>
                        <a:t>7-9</a:t>
                      </a:r>
                      <a:br>
                        <a:rPr lang="en-US" sz="2000" b="1" dirty="0" smtClean="0">
                          <a:effectLst>
                            <a:outerShdw blurRad="38100" dist="38100" dir="2700000" algn="tl">
                              <a:srgbClr val="000000">
                                <a:alpha val="43137"/>
                              </a:srgbClr>
                            </a:outerShdw>
                          </a:effectLst>
                          <a:latin typeface="Comic Sans MS" pitchFamily="66" charset="0"/>
                        </a:rPr>
                      </a:br>
                      <a:r>
                        <a:rPr lang="en-US" sz="2000" b="1" dirty="0" smtClean="0">
                          <a:effectLst>
                            <a:outerShdw blurRad="38100" dist="38100" dir="2700000" algn="tl">
                              <a:srgbClr val="000000">
                                <a:alpha val="43137"/>
                              </a:srgbClr>
                            </a:outerShdw>
                          </a:effectLst>
                          <a:latin typeface="Comic Sans MS" pitchFamily="66" charset="0"/>
                        </a:rPr>
                        <a:t>10-13</a:t>
                      </a:r>
                      <a:br>
                        <a:rPr lang="en-US" sz="2000" b="1" dirty="0" smtClean="0">
                          <a:effectLst>
                            <a:outerShdw blurRad="38100" dist="38100" dir="2700000" algn="tl">
                              <a:srgbClr val="000000">
                                <a:alpha val="43137"/>
                              </a:srgbClr>
                            </a:outerShdw>
                          </a:effectLst>
                          <a:latin typeface="Comic Sans MS" pitchFamily="66" charset="0"/>
                        </a:rPr>
                      </a:br>
                      <a:r>
                        <a:rPr lang="en-US" sz="2000" b="1" dirty="0" smtClean="0">
                          <a:effectLst>
                            <a:outerShdw blurRad="38100" dist="38100" dir="2700000" algn="tl">
                              <a:srgbClr val="000000">
                                <a:alpha val="43137"/>
                              </a:srgbClr>
                            </a:outerShdw>
                          </a:effectLst>
                          <a:latin typeface="Comic Sans MS" pitchFamily="66" charset="0"/>
                        </a:rPr>
                        <a:t>14-15</a:t>
                      </a:r>
                      <a:br>
                        <a:rPr lang="en-US" sz="2000" b="1" dirty="0" smtClean="0">
                          <a:effectLst>
                            <a:outerShdw blurRad="38100" dist="38100" dir="2700000" algn="tl">
                              <a:srgbClr val="000000">
                                <a:alpha val="43137"/>
                              </a:srgbClr>
                            </a:outerShdw>
                          </a:effectLst>
                          <a:latin typeface="Comic Sans MS" pitchFamily="66" charset="0"/>
                        </a:rPr>
                      </a:br>
                      <a:r>
                        <a:rPr lang="en-US" sz="2000" b="1" dirty="0" smtClean="0">
                          <a:effectLst>
                            <a:outerShdw blurRad="38100" dist="38100" dir="2700000" algn="tl">
                              <a:srgbClr val="000000">
                                <a:alpha val="43137"/>
                              </a:srgbClr>
                            </a:outerShdw>
                          </a:effectLst>
                          <a:latin typeface="Comic Sans MS" pitchFamily="66" charset="0"/>
                        </a:rPr>
                        <a:t>16-18</a:t>
                      </a:r>
                      <a:br>
                        <a:rPr lang="en-US" sz="2000" b="1" dirty="0" smtClean="0">
                          <a:effectLst>
                            <a:outerShdw blurRad="38100" dist="38100" dir="2700000" algn="tl">
                              <a:srgbClr val="000000">
                                <a:alpha val="43137"/>
                              </a:srgbClr>
                            </a:outerShdw>
                          </a:effectLst>
                          <a:latin typeface="Comic Sans MS" pitchFamily="66" charset="0"/>
                        </a:rPr>
                      </a:br>
                      <a:r>
                        <a:rPr lang="en-US" sz="2000" b="1" dirty="0" smtClean="0">
                          <a:effectLst>
                            <a:outerShdw blurRad="38100" dist="38100" dir="2700000" algn="tl">
                              <a:srgbClr val="000000">
                                <a:alpha val="43137"/>
                              </a:srgbClr>
                            </a:outerShdw>
                          </a:effectLst>
                          <a:latin typeface="Comic Sans MS" pitchFamily="66" charset="0"/>
                        </a:rPr>
                        <a:t>19-21</a:t>
                      </a:r>
                    </a:p>
                    <a:p>
                      <a:pPr algn="ctr"/>
                      <a:r>
                        <a:rPr lang="en-US" sz="2000" b="1" dirty="0" smtClean="0">
                          <a:effectLst>
                            <a:outerShdw blurRad="38100" dist="38100" dir="2700000" algn="tl">
                              <a:srgbClr val="000000">
                                <a:alpha val="43137"/>
                              </a:srgbClr>
                            </a:outerShdw>
                          </a:effectLst>
                          <a:latin typeface="Comic Sans MS" pitchFamily="66" charset="0"/>
                        </a:rPr>
                        <a:t>22-25</a:t>
                      </a:r>
                      <a:endParaRPr lang="en-US" sz="2000" b="1" dirty="0">
                        <a:effectLst>
                          <a:outerShdw blurRad="38100" dist="38100" dir="2700000" algn="tl">
                            <a:srgbClr val="000000">
                              <a:alpha val="43137"/>
                            </a:srgbClr>
                          </a:outerShdw>
                        </a:effectLst>
                        <a:latin typeface="Comic Sans MS" pitchFamily="66" charset="0"/>
                      </a:endParaRPr>
                    </a:p>
                  </a:txBody>
                  <a:tcPr>
                    <a:cell3D prstMaterial="dkEdge">
                      <a:bevel prst="artDeco"/>
                      <a:lightRig rig="flood" dir="t"/>
                    </a:cell3D>
                  </a:tcPr>
                </a:tc>
                <a:tc>
                  <a:txBody>
                    <a:bodyPr/>
                    <a:lstStyle/>
                    <a:p>
                      <a:r>
                        <a:rPr lang="en-US" sz="2000" b="1" dirty="0" smtClean="0">
                          <a:effectLst>
                            <a:outerShdw blurRad="38100" dist="38100" dir="2700000" algn="tl">
                              <a:srgbClr val="000000">
                                <a:alpha val="43137"/>
                              </a:srgbClr>
                            </a:outerShdw>
                          </a:effectLst>
                          <a:latin typeface="Comic Sans MS" pitchFamily="66" charset="0"/>
                        </a:rPr>
                        <a:t>b)</a:t>
                      </a:r>
                      <a:r>
                        <a:rPr lang="en-US" sz="2000" b="1" baseline="0" dirty="0" smtClean="0">
                          <a:effectLst>
                            <a:outerShdw blurRad="38100" dist="38100" dir="2700000" algn="tl">
                              <a:srgbClr val="000000">
                                <a:alpha val="43137"/>
                              </a:srgbClr>
                            </a:outerShdw>
                          </a:effectLst>
                          <a:latin typeface="Comic Sans MS" pitchFamily="66" charset="0"/>
                        </a:rPr>
                        <a:t> Lunar-Sabbath Wave Sheaf Placement (</a:t>
                      </a:r>
                      <a:r>
                        <a:rPr lang="en-US" sz="2000" b="1" baseline="0" dirty="0" smtClean="0">
                          <a:solidFill>
                            <a:srgbClr val="C00000"/>
                          </a:solidFill>
                          <a:effectLst>
                            <a:outerShdw blurRad="38100" dist="38100" dir="2700000" algn="tl">
                              <a:srgbClr val="000000">
                                <a:alpha val="43137"/>
                              </a:srgbClr>
                            </a:outerShdw>
                          </a:effectLst>
                          <a:latin typeface="Comic Sans MS" pitchFamily="66" charset="0"/>
                        </a:rPr>
                        <a:t>Abib 16</a:t>
                      </a:r>
                      <a:r>
                        <a:rPr lang="en-US" sz="2000" b="1" baseline="0" dirty="0" smtClean="0">
                          <a:effectLst>
                            <a:outerShdw blurRad="38100" dist="38100" dir="2700000" algn="tl">
                              <a:srgbClr val="000000">
                                <a:alpha val="43137"/>
                              </a:srgbClr>
                            </a:outerShdw>
                          </a:effectLst>
                          <a:latin typeface="Comic Sans MS" pitchFamily="66" charset="0"/>
                        </a:rPr>
                        <a:t>)</a:t>
                      </a:r>
                      <a:br>
                        <a:rPr lang="en-US" sz="2000" b="1" baseline="0" dirty="0" smtClean="0">
                          <a:effectLst>
                            <a:outerShdw blurRad="38100" dist="38100" dir="2700000" algn="tl">
                              <a:srgbClr val="000000">
                                <a:alpha val="43137"/>
                              </a:srgbClr>
                            </a:outerShdw>
                          </a:effectLst>
                          <a:latin typeface="Comic Sans MS" pitchFamily="66" charset="0"/>
                        </a:rPr>
                      </a:br>
                      <a:r>
                        <a:rPr lang="en-US" sz="2000" b="1" baseline="0" dirty="0" smtClean="0">
                          <a:effectLst>
                            <a:outerShdw blurRad="38100" dist="38100" dir="2700000" algn="tl">
                              <a:srgbClr val="000000">
                                <a:alpha val="43137"/>
                              </a:srgbClr>
                            </a:outerShdw>
                          </a:effectLst>
                          <a:latin typeface="Comic Sans MS" pitchFamily="66" charset="0"/>
                        </a:rPr>
                        <a:t>c) Noah’s Flood Account: 2</a:t>
                      </a:r>
                      <a:r>
                        <a:rPr lang="en-US" sz="2000" b="1" baseline="30000" dirty="0" smtClean="0">
                          <a:effectLst>
                            <a:outerShdw blurRad="38100" dist="38100" dir="2700000" algn="tl">
                              <a:srgbClr val="000000">
                                <a:alpha val="43137"/>
                              </a:srgbClr>
                            </a:outerShdw>
                          </a:effectLst>
                          <a:latin typeface="Comic Sans MS" pitchFamily="66" charset="0"/>
                        </a:rPr>
                        <a:t>nd</a:t>
                      </a:r>
                      <a:r>
                        <a:rPr lang="en-US" sz="2000" b="1" baseline="0" dirty="0" smtClean="0">
                          <a:effectLst>
                            <a:outerShdw blurRad="38100" dist="38100" dir="2700000" algn="tl">
                              <a:srgbClr val="000000">
                                <a:alpha val="43137"/>
                              </a:srgbClr>
                            </a:outerShdw>
                          </a:effectLst>
                          <a:latin typeface="Comic Sans MS" pitchFamily="66" charset="0"/>
                        </a:rPr>
                        <a:t> Month of Festal Year, not Civil Year</a:t>
                      </a:r>
                      <a:br>
                        <a:rPr lang="en-US" sz="2000" b="1" baseline="0" dirty="0" smtClean="0">
                          <a:effectLst>
                            <a:outerShdw blurRad="38100" dist="38100" dir="2700000" algn="tl">
                              <a:srgbClr val="000000">
                                <a:alpha val="43137"/>
                              </a:srgbClr>
                            </a:outerShdw>
                          </a:effectLst>
                          <a:latin typeface="Comic Sans MS" pitchFamily="66" charset="0"/>
                        </a:rPr>
                      </a:br>
                      <a:r>
                        <a:rPr lang="en-US" sz="2000" b="1" baseline="0" dirty="0" smtClean="0">
                          <a:effectLst>
                            <a:outerShdw blurRad="38100" dist="38100" dir="2700000" algn="tl">
                              <a:srgbClr val="000000">
                                <a:alpha val="43137"/>
                              </a:srgbClr>
                            </a:outerShdw>
                          </a:effectLst>
                          <a:latin typeface="Comic Sans MS" pitchFamily="66" charset="0"/>
                        </a:rPr>
                        <a:t>d) 50 Day Omer Count to Mount Sinai Shavuot</a:t>
                      </a:r>
                    </a:p>
                    <a:p>
                      <a:r>
                        <a:rPr lang="en-US" sz="2000" b="1" baseline="0" dirty="0" smtClean="0">
                          <a:effectLst>
                            <a:outerShdw blurRad="38100" dist="38100" dir="2700000" algn="tl">
                              <a:srgbClr val="000000">
                                <a:alpha val="43137"/>
                              </a:srgbClr>
                            </a:outerShdw>
                          </a:effectLst>
                          <a:latin typeface="Comic Sans MS" pitchFamily="66" charset="0"/>
                        </a:rPr>
                        <a:t>e) 99 Day Omer Count to Golden Calf Event</a:t>
                      </a:r>
                    </a:p>
                    <a:p>
                      <a:pPr marL="0" marR="0" indent="0" algn="l" defTabSz="914400" rtl="0" eaLnBrk="1" fontAlgn="auto" latinLnBrk="0" hangingPunct="1">
                        <a:lnSpc>
                          <a:spcPct val="100000"/>
                        </a:lnSpc>
                        <a:spcBef>
                          <a:spcPts val="0"/>
                        </a:spcBef>
                        <a:spcAft>
                          <a:spcPts val="0"/>
                        </a:spcAft>
                        <a:buClrTx/>
                        <a:buSzTx/>
                        <a:buFontTx/>
                        <a:buNone/>
                        <a:tabLst/>
                        <a:defRPr/>
                      </a:pPr>
                      <a:r>
                        <a:rPr lang="en-US" sz="2000" b="1" baseline="0" dirty="0" smtClean="0">
                          <a:effectLst>
                            <a:outerShdw blurRad="38100" dist="38100" dir="2700000" algn="tl">
                              <a:srgbClr val="000000">
                                <a:alpha val="43137"/>
                              </a:srgbClr>
                            </a:outerShdw>
                          </a:effectLst>
                          <a:latin typeface="Comic Sans MS" pitchFamily="66" charset="0"/>
                        </a:rPr>
                        <a:t>f) Hebrew Secret for 50 Day Omer Count</a:t>
                      </a:r>
                      <a:br>
                        <a:rPr lang="en-US" sz="2000" b="1" baseline="0" dirty="0" smtClean="0">
                          <a:effectLst>
                            <a:outerShdw blurRad="38100" dist="38100" dir="2700000" algn="tl">
                              <a:srgbClr val="000000">
                                <a:alpha val="43137"/>
                              </a:srgbClr>
                            </a:outerShdw>
                          </a:effectLst>
                          <a:latin typeface="Comic Sans MS" pitchFamily="66" charset="0"/>
                        </a:rPr>
                      </a:br>
                      <a:r>
                        <a:rPr lang="en-US" sz="2000" b="1" dirty="0" smtClean="0">
                          <a:effectLst>
                            <a:outerShdw blurRad="38100" dist="38100" dir="2700000" algn="tl">
                              <a:srgbClr val="000000">
                                <a:alpha val="43137"/>
                              </a:srgbClr>
                            </a:outerShdw>
                          </a:effectLst>
                          <a:latin typeface="Comic Sans MS" pitchFamily="66" charset="0"/>
                        </a:rPr>
                        <a:t>g) Enoch Review of Wave Sheaf to Pentecost Count </a:t>
                      </a:r>
                      <a:r>
                        <a:rPr lang="en-US" sz="1800" b="1" dirty="0" smtClean="0">
                          <a:effectLst>
                            <a:outerShdw blurRad="38100" dist="38100" dir="2700000" algn="tl">
                              <a:srgbClr val="000000">
                                <a:alpha val="43137"/>
                              </a:srgbClr>
                            </a:outerShdw>
                          </a:effectLst>
                          <a:latin typeface="Comic Sans MS" pitchFamily="66" charset="0"/>
                        </a:rPr>
                        <a:t>[Rev. of Part</a:t>
                      </a:r>
                      <a:r>
                        <a:rPr lang="en-US" sz="1800" b="1" baseline="0" dirty="0" smtClean="0">
                          <a:effectLst>
                            <a:outerShdw blurRad="38100" dist="38100" dir="2700000" algn="tl">
                              <a:srgbClr val="000000">
                                <a:alpha val="43137"/>
                              </a:srgbClr>
                            </a:outerShdw>
                          </a:effectLst>
                          <a:latin typeface="Comic Sans MS" pitchFamily="66" charset="0"/>
                        </a:rPr>
                        <a:t> 3]</a:t>
                      </a:r>
                      <a:endParaRPr lang="en-US" sz="1800" b="1" dirty="0" smtClean="0">
                        <a:effectLst>
                          <a:outerShdw blurRad="38100" dist="38100" dir="2700000" algn="tl">
                            <a:srgbClr val="000000">
                              <a:alpha val="43137"/>
                            </a:srgbClr>
                          </a:outerShdw>
                        </a:effectLst>
                        <a:latin typeface="Comic Sans MS" pitchFamily="66" charset="0"/>
                      </a:endParaRPr>
                    </a:p>
                  </a:txBody>
                  <a:tcPr>
                    <a:cell3D prstMaterial="dkEdge">
                      <a:bevel prst="artDeco"/>
                      <a:lightRig rig="flood" dir="t"/>
                    </a:cell3D>
                  </a:tcPr>
                </a:tc>
              </a:tr>
              <a:tr h="466201">
                <a:tc>
                  <a:txBody>
                    <a:bodyPr/>
                    <a:lstStyle/>
                    <a:p>
                      <a:pPr algn="ctr"/>
                      <a:r>
                        <a:rPr lang="en-US" sz="2000" b="1" dirty="0" smtClean="0">
                          <a:ln>
                            <a:solidFill>
                              <a:schemeClr val="tx1"/>
                            </a:solidFill>
                          </a:ln>
                          <a:effectLst>
                            <a:outerShdw blurRad="38100" dist="38100" dir="2700000" algn="tl">
                              <a:srgbClr val="000000">
                                <a:alpha val="43137"/>
                              </a:srgbClr>
                            </a:outerShdw>
                          </a:effectLst>
                          <a:latin typeface="Comic Sans MS" pitchFamily="66" charset="0"/>
                        </a:rPr>
                        <a:t>12.1</a:t>
                      </a:r>
                      <a:endParaRPr lang="en-US" sz="2000" b="1" dirty="0">
                        <a:ln>
                          <a:solidFill>
                            <a:schemeClr val="tx1"/>
                          </a:solidFill>
                        </a:ln>
                        <a:effectLst>
                          <a:outerShdw blurRad="38100" dist="38100" dir="2700000" algn="tl">
                            <a:srgbClr val="000000">
                              <a:alpha val="43137"/>
                            </a:srgbClr>
                          </a:outerShdw>
                        </a:effectLst>
                        <a:latin typeface="Comic Sans MS" pitchFamily="66" charset="0"/>
                      </a:endParaRPr>
                    </a:p>
                  </a:txBody>
                  <a:tcPr>
                    <a:cell3D prstMaterial="dkEdge">
                      <a:bevel prst="artDeco"/>
                      <a:lightRig rig="flood" dir="t"/>
                    </a:cell3D>
                  </a:tcPr>
                </a:tc>
                <a:tc>
                  <a:txBody>
                    <a:bodyPr/>
                    <a:lstStyle/>
                    <a:p>
                      <a:pPr algn="ctr"/>
                      <a:r>
                        <a:rPr lang="en-US" sz="2000" b="1" dirty="0" smtClean="0">
                          <a:ln>
                            <a:solidFill>
                              <a:schemeClr val="tx1"/>
                            </a:solidFill>
                          </a:ln>
                          <a:solidFill>
                            <a:schemeClr val="tx1"/>
                          </a:solidFill>
                          <a:effectLst>
                            <a:outerShdw blurRad="38100" dist="38100" dir="2700000" algn="tl">
                              <a:srgbClr val="000000">
                                <a:alpha val="43137"/>
                              </a:srgbClr>
                            </a:outerShdw>
                          </a:effectLst>
                          <a:latin typeface="Comic Sans MS" pitchFamily="66" charset="0"/>
                        </a:rPr>
                        <a:t>29-33</a:t>
                      </a:r>
                      <a:endParaRPr lang="en-US" sz="2000" b="1" dirty="0">
                        <a:ln>
                          <a:solidFill>
                            <a:schemeClr val="tx1"/>
                          </a:solidFill>
                        </a:ln>
                        <a:solidFill>
                          <a:schemeClr val="tx1"/>
                        </a:solidFill>
                        <a:effectLst>
                          <a:outerShdw blurRad="38100" dist="38100" dir="2700000" algn="tl">
                            <a:srgbClr val="000000">
                              <a:alpha val="43137"/>
                            </a:srgbClr>
                          </a:outerShdw>
                        </a:effectLst>
                        <a:latin typeface="Comic Sans MS" pitchFamily="66" charset="0"/>
                      </a:endParaRPr>
                    </a:p>
                  </a:txBody>
                  <a:tcPr>
                    <a:cell3D prstMaterial="dkEdge">
                      <a:bevel prst="artDeco"/>
                      <a:lightRig rig="flood" dir="t"/>
                    </a:cell3D>
                  </a:tcPr>
                </a:tc>
                <a:tc>
                  <a:txBody>
                    <a:bodyPr/>
                    <a:lstStyle/>
                    <a:p>
                      <a:r>
                        <a:rPr lang="en-US" sz="2000" b="1" dirty="0" smtClean="0">
                          <a:effectLst>
                            <a:outerShdw blurRad="38100" dist="38100" dir="2700000" algn="tl">
                              <a:srgbClr val="000000">
                                <a:alpha val="43137"/>
                              </a:srgbClr>
                            </a:outerShdw>
                          </a:effectLst>
                          <a:latin typeface="Comic Sans MS" pitchFamily="66" charset="0"/>
                        </a:rPr>
                        <a:t>1</a:t>
                      </a:r>
                      <a:r>
                        <a:rPr lang="en-US" sz="2000" b="1" baseline="30000" dirty="0" smtClean="0">
                          <a:effectLst>
                            <a:outerShdw blurRad="38100" dist="38100" dir="2700000" algn="tl">
                              <a:srgbClr val="000000">
                                <a:alpha val="43137"/>
                              </a:srgbClr>
                            </a:outerShdw>
                          </a:effectLst>
                          <a:latin typeface="Comic Sans MS" pitchFamily="66" charset="0"/>
                        </a:rPr>
                        <a:t>st</a:t>
                      </a:r>
                      <a:r>
                        <a:rPr lang="en-US" sz="2000" b="1" dirty="0" smtClean="0">
                          <a:effectLst>
                            <a:outerShdw blurRad="38100" dist="38100" dir="2700000" algn="tl">
                              <a:srgbClr val="000000">
                                <a:alpha val="43137"/>
                              </a:srgbClr>
                            </a:outerShdw>
                          </a:effectLst>
                          <a:latin typeface="Comic Sans MS" pitchFamily="66" charset="0"/>
                        </a:rPr>
                        <a:t> Enoch Reason for Abib 26 Placement (“</a:t>
                      </a:r>
                      <a:r>
                        <a:rPr lang="en-US" sz="2000" b="1" dirty="0" smtClean="0">
                          <a:solidFill>
                            <a:srgbClr val="FF0000"/>
                          </a:solidFill>
                          <a:effectLst>
                            <a:outerShdw blurRad="38100" dist="38100" dir="2700000" algn="tl">
                              <a:srgbClr val="000000">
                                <a:alpha val="43137"/>
                              </a:srgbClr>
                            </a:outerShdw>
                          </a:effectLst>
                          <a:latin typeface="Comic Sans MS" pitchFamily="66" charset="0"/>
                        </a:rPr>
                        <a:t>Date</a:t>
                      </a:r>
                      <a:r>
                        <a:rPr lang="en-US" sz="2000" b="1" dirty="0" smtClean="0">
                          <a:effectLst>
                            <a:outerShdw blurRad="38100" dist="38100" dir="2700000" algn="tl">
                              <a:srgbClr val="000000">
                                <a:alpha val="43137"/>
                              </a:srgbClr>
                            </a:outerShdw>
                          </a:effectLst>
                          <a:latin typeface="Comic Sans MS" pitchFamily="66" charset="0"/>
                        </a:rPr>
                        <a:t>” takes priority)</a:t>
                      </a:r>
                      <a:endParaRPr lang="en-US" sz="2000" b="1" dirty="0">
                        <a:effectLst>
                          <a:outerShdw blurRad="38100" dist="38100" dir="2700000" algn="tl">
                            <a:srgbClr val="000000">
                              <a:alpha val="43137"/>
                            </a:srgbClr>
                          </a:outerShdw>
                        </a:effectLst>
                        <a:latin typeface="Comic Sans MS" pitchFamily="66" charset="0"/>
                      </a:endParaRPr>
                    </a:p>
                  </a:txBody>
                  <a:tcPr>
                    <a:cell3D prstMaterial="dkEdge">
                      <a:bevel prst="artDeco"/>
                      <a:lightRig rig="flood" dir="t"/>
                    </a:cell3D>
                  </a:tcPr>
                </a:tc>
              </a:tr>
              <a:tr h="466201">
                <a:tc>
                  <a:txBody>
                    <a:bodyPr/>
                    <a:lstStyle/>
                    <a:p>
                      <a:pPr algn="ctr"/>
                      <a:r>
                        <a:rPr lang="en-US" sz="2000" b="1" dirty="0" smtClean="0">
                          <a:ln>
                            <a:solidFill>
                              <a:schemeClr val="tx1"/>
                            </a:solidFill>
                          </a:ln>
                          <a:effectLst>
                            <a:outerShdw blurRad="38100" dist="38100" dir="2700000" algn="tl">
                              <a:srgbClr val="000000">
                                <a:alpha val="43137"/>
                              </a:srgbClr>
                            </a:outerShdw>
                          </a:effectLst>
                          <a:latin typeface="Comic Sans MS" pitchFamily="66" charset="0"/>
                        </a:rPr>
                        <a:t>12.2</a:t>
                      </a:r>
                      <a:endParaRPr lang="en-US" sz="2000" b="1" dirty="0">
                        <a:ln>
                          <a:solidFill>
                            <a:schemeClr val="tx1"/>
                          </a:solidFill>
                        </a:ln>
                        <a:effectLst>
                          <a:outerShdw blurRad="38100" dist="38100" dir="2700000" algn="tl">
                            <a:srgbClr val="000000">
                              <a:alpha val="43137"/>
                            </a:srgbClr>
                          </a:outerShdw>
                        </a:effectLst>
                        <a:latin typeface="Comic Sans MS" pitchFamily="66" charset="0"/>
                      </a:endParaRPr>
                    </a:p>
                  </a:txBody>
                  <a:tcPr>
                    <a:cell3D prstMaterial="dkEdge">
                      <a:bevel prst="artDeco"/>
                      <a:lightRig rig="flood" dir="t"/>
                    </a:cell3D>
                  </a:tcPr>
                </a:tc>
                <a:tc>
                  <a:txBody>
                    <a:bodyPr/>
                    <a:lstStyle/>
                    <a:p>
                      <a:pPr algn="ctr"/>
                      <a:r>
                        <a:rPr lang="en-US" sz="2000" b="1" dirty="0" smtClean="0">
                          <a:ln>
                            <a:solidFill>
                              <a:schemeClr val="tx1"/>
                            </a:solidFill>
                          </a:ln>
                          <a:solidFill>
                            <a:schemeClr val="tx1"/>
                          </a:solidFill>
                          <a:effectLst>
                            <a:outerShdw blurRad="38100" dist="38100" dir="2700000" algn="tl">
                              <a:srgbClr val="000000">
                                <a:alpha val="43137"/>
                              </a:srgbClr>
                            </a:outerShdw>
                          </a:effectLst>
                          <a:latin typeface="Comic Sans MS" pitchFamily="66" charset="0"/>
                        </a:rPr>
                        <a:t>33-54</a:t>
                      </a:r>
                      <a:endParaRPr lang="en-US" sz="2000" b="1" dirty="0">
                        <a:ln>
                          <a:solidFill>
                            <a:schemeClr val="tx1"/>
                          </a:solidFill>
                        </a:ln>
                        <a:solidFill>
                          <a:schemeClr val="tx1"/>
                        </a:solidFill>
                        <a:effectLst>
                          <a:outerShdw blurRad="38100" dist="38100" dir="2700000" algn="tl">
                            <a:srgbClr val="000000">
                              <a:alpha val="43137"/>
                            </a:srgbClr>
                          </a:outerShdw>
                        </a:effectLst>
                        <a:latin typeface="Comic Sans MS" pitchFamily="66" charset="0"/>
                      </a:endParaRPr>
                    </a:p>
                  </a:txBody>
                  <a:tcPr>
                    <a:cell3D prstMaterial="dkEdge">
                      <a:bevel prst="artDeco"/>
                      <a:lightRig rig="flood" dir="t"/>
                    </a:cell3D>
                  </a:tcPr>
                </a:tc>
                <a:tc>
                  <a:txBody>
                    <a:bodyPr/>
                    <a:lstStyle/>
                    <a:p>
                      <a:r>
                        <a:rPr lang="en-US" sz="2000" b="1" dirty="0" smtClean="0">
                          <a:effectLst>
                            <a:outerShdw blurRad="38100" dist="38100" dir="2700000" algn="tl">
                              <a:srgbClr val="000000">
                                <a:alpha val="43137"/>
                              </a:srgbClr>
                            </a:outerShdw>
                          </a:effectLst>
                          <a:latin typeface="Comic Sans MS" pitchFamily="66" charset="0"/>
                        </a:rPr>
                        <a:t>2</a:t>
                      </a:r>
                      <a:r>
                        <a:rPr lang="en-US" sz="2000" b="1" baseline="30000" dirty="0" smtClean="0">
                          <a:effectLst>
                            <a:outerShdw blurRad="38100" dist="38100" dir="2700000" algn="tl">
                              <a:srgbClr val="000000">
                                <a:alpha val="43137"/>
                              </a:srgbClr>
                            </a:outerShdw>
                          </a:effectLst>
                          <a:latin typeface="Comic Sans MS" pitchFamily="66" charset="0"/>
                        </a:rPr>
                        <a:t>nd</a:t>
                      </a:r>
                      <a:r>
                        <a:rPr lang="en-US" sz="2000" b="1" dirty="0" smtClean="0">
                          <a:effectLst>
                            <a:outerShdw blurRad="38100" dist="38100" dir="2700000" algn="tl">
                              <a:srgbClr val="000000">
                                <a:alpha val="43137"/>
                              </a:srgbClr>
                            </a:outerShdw>
                          </a:effectLst>
                          <a:latin typeface="Comic Sans MS" pitchFamily="66" charset="0"/>
                        </a:rPr>
                        <a:t> Enoch Reason for Abib 26 Placement (Issue of Uncleanness)</a:t>
                      </a:r>
                      <a:endParaRPr lang="en-US" sz="2000" b="1" dirty="0">
                        <a:effectLst>
                          <a:outerShdw blurRad="38100" dist="38100" dir="2700000" algn="tl">
                            <a:srgbClr val="000000">
                              <a:alpha val="43137"/>
                            </a:srgbClr>
                          </a:outerShdw>
                        </a:effectLst>
                        <a:latin typeface="Comic Sans MS" pitchFamily="66" charset="0"/>
                      </a:endParaRPr>
                    </a:p>
                  </a:txBody>
                  <a:tcPr>
                    <a:cell3D prstMaterial="dkEdge">
                      <a:bevel prst="artDeco"/>
                      <a:lightRig rig="flood" dir="t"/>
                    </a:cell3D>
                  </a:tcPr>
                </a:tc>
              </a:tr>
            </a:tbl>
          </a:graphicData>
        </a:graphic>
      </p:graphicFrame>
      <p:sp>
        <p:nvSpPr>
          <p:cNvPr id="6" name="Rectangle 5"/>
          <p:cNvSpPr/>
          <p:nvPr/>
        </p:nvSpPr>
        <p:spPr>
          <a:xfrm>
            <a:off x="1485900" y="204964"/>
            <a:ext cx="9217022" cy="718614"/>
          </a:xfrm>
          <a:prstGeom prst="rect">
            <a:avLst/>
          </a:prstGeom>
          <a:solidFill>
            <a:srgbClr val="FFCCFF"/>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CA" sz="3600" i="1" dirty="0" smtClean="0">
                <a:ln>
                  <a:solidFill>
                    <a:srgbClr val="0000FF"/>
                  </a:solidFill>
                </a:ln>
                <a:latin typeface="Comic Sans MS" panose="030F0702030302020204" pitchFamily="66" charset="0"/>
              </a:rPr>
              <a:t>Part #5   Mapping the Discussion Topics</a:t>
            </a:r>
            <a:endParaRPr lang="en-CA" sz="3600" i="1" dirty="0">
              <a:ln>
                <a:solidFill>
                  <a:srgbClr val="0000FF"/>
                </a:solidFill>
              </a:ln>
              <a:latin typeface="Comic Sans MS" panose="030F0702030302020204" pitchFamily="66" charset="0"/>
            </a:endParaRPr>
          </a:p>
        </p:txBody>
      </p:sp>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backgroundRemoval t="0" b="99687" l="0" r="100000"/>
                    </a14:imgEffect>
                  </a14:imgLayer>
                </a14:imgProps>
              </a:ext>
            </a:extLst>
          </a:blip>
          <a:stretch>
            <a:fillRect/>
          </a:stretch>
        </p:blipFill>
        <p:spPr>
          <a:xfrm rot="16200000">
            <a:off x="8877791" y="1761745"/>
            <a:ext cx="4032449" cy="2470414"/>
          </a:xfrm>
          <a:prstGeom prst="rect">
            <a:avLst/>
          </a:prstGeom>
          <a:noFill/>
          <a:ln>
            <a:noFill/>
          </a:ln>
        </p:spPr>
      </p:pic>
      <p:pic>
        <p:nvPicPr>
          <p:cNvPr id="8" name="Picture 3" descr="C:\Users\Rae\Desktop\2.14 Joshua-Enoch - new 18 Feb 2019\Enoch art\barley &amp; wheat png.pn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9406777" y="4221088"/>
            <a:ext cx="2955567" cy="324036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5278" y="7317432"/>
            <a:ext cx="12384386" cy="1815882"/>
          </a:xfrm>
          <a:prstGeom prst="rect">
            <a:avLst/>
          </a:prstGeom>
          <a:solidFill>
            <a:schemeClr val="tx1">
              <a:lumMod val="10000"/>
              <a:lumOff val="90000"/>
            </a:schemeClr>
          </a:solidFill>
        </p:spPr>
        <p:txBody>
          <a:bodyPr wrap="square" lIns="91440" tIns="45720" rIns="91440" bIns="45720">
            <a:spAutoFit/>
          </a:bodyPr>
          <a:lstStyle/>
          <a:p>
            <a:pPr algn="ctr"/>
            <a:r>
              <a:rPr lang="en-US" sz="28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Part 4:  From sickle to sheaves to Pentecost if </a:t>
            </a:r>
            <a:br>
              <a:rPr lang="en-US" sz="28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en-US" sz="28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there is space at the bottom of the table.</a:t>
            </a:r>
          </a:p>
          <a:p>
            <a:pPr algn="ctr"/>
            <a:r>
              <a:rPr lang="en-US" sz="28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For part 3:  From sickle to sheaves to counting the barley</a:t>
            </a:r>
            <a:br>
              <a:rPr lang="en-US" sz="28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en-US" sz="28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if there is space at the bottom of the table.</a:t>
            </a:r>
            <a:endParaRPr lang="en-US" sz="36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5" name="TextBox 4"/>
          <p:cNvSpPr txBox="1"/>
          <p:nvPr/>
        </p:nvSpPr>
        <p:spPr>
          <a:xfrm>
            <a:off x="693812" y="-2835696"/>
            <a:ext cx="11495013" cy="2585323"/>
          </a:xfrm>
          <a:prstGeom prst="rect">
            <a:avLst/>
          </a:prstGeom>
          <a:solidFill>
            <a:schemeClr val="tx1">
              <a:lumMod val="10000"/>
              <a:lumOff val="90000"/>
            </a:schemeClr>
          </a:solidFill>
        </p:spPr>
        <p:txBody>
          <a:bodyPr wrap="square" rtlCol="0">
            <a:spAutoFit/>
          </a:bodyPr>
          <a:lstStyle/>
          <a:p>
            <a:pPr>
              <a:lnSpc>
                <a:spcPct val="90000"/>
              </a:lnSpc>
            </a:pPr>
            <a:r>
              <a:rPr lang="en-US" dirty="0" smtClean="0"/>
              <a:t>Sections for CF in part 4 – Review slides for part 3 </a:t>
            </a:r>
            <a:r>
              <a:rPr lang="en-US" dirty="0" err="1" smtClean="0"/>
              <a:t>ppt</a:t>
            </a:r>
            <a:r>
              <a:rPr lang="en-US" dirty="0" smtClean="0"/>
              <a:t> have to be added </a:t>
            </a:r>
          </a:p>
          <a:p>
            <a:pPr marL="285750" indent="-285750">
              <a:lnSpc>
                <a:spcPct val="90000"/>
              </a:lnSpc>
              <a:buFont typeface="Arial" pitchFamily="34" charset="0"/>
              <a:buChar char="•"/>
            </a:pPr>
            <a:endParaRPr lang="en-US" dirty="0"/>
          </a:p>
          <a:p>
            <a:pPr>
              <a:lnSpc>
                <a:spcPct val="90000"/>
              </a:lnSpc>
            </a:pPr>
            <a:r>
              <a:rPr lang="en-US" dirty="0" smtClean="0">
                <a:solidFill>
                  <a:srgbClr val="5D2D2D"/>
                </a:solidFill>
              </a:rPr>
              <a:t>Sections for CF in part 4 Abib 26 reasoning: </a:t>
            </a:r>
          </a:p>
          <a:p>
            <a:pPr marL="285750" indent="-285750">
              <a:lnSpc>
                <a:spcPct val="90000"/>
              </a:lnSpc>
              <a:buFont typeface="Arial" pitchFamily="34" charset="0"/>
              <a:buChar char="•"/>
            </a:pPr>
            <a:r>
              <a:rPr lang="en-US" dirty="0" smtClean="0">
                <a:solidFill>
                  <a:srgbClr val="5D2D2D"/>
                </a:solidFill>
              </a:rPr>
              <a:t>Section #11 … #1: Counterfeit Pentecost count to </a:t>
            </a:r>
            <a:r>
              <a:rPr lang="en-US" dirty="0">
                <a:solidFill>
                  <a:srgbClr val="5D2D2D"/>
                </a:solidFill>
              </a:rPr>
              <a:t>get to 15</a:t>
            </a:r>
            <a:r>
              <a:rPr lang="en-US" baseline="30000" dirty="0">
                <a:solidFill>
                  <a:srgbClr val="5D2D2D"/>
                </a:solidFill>
              </a:rPr>
              <a:t>th</a:t>
            </a:r>
            <a:r>
              <a:rPr lang="en-US" dirty="0">
                <a:solidFill>
                  <a:srgbClr val="5D2D2D"/>
                </a:solidFill>
              </a:rPr>
              <a:t> day of 3</a:t>
            </a:r>
            <a:r>
              <a:rPr lang="en-US" baseline="30000" dirty="0">
                <a:solidFill>
                  <a:srgbClr val="5D2D2D"/>
                </a:solidFill>
              </a:rPr>
              <a:t>rd</a:t>
            </a:r>
            <a:r>
              <a:rPr lang="en-US" dirty="0">
                <a:solidFill>
                  <a:srgbClr val="5D2D2D"/>
                </a:solidFill>
              </a:rPr>
              <a:t> month for </a:t>
            </a:r>
            <a:r>
              <a:rPr lang="en-US" dirty="0" err="1">
                <a:solidFill>
                  <a:srgbClr val="5D2D2D"/>
                </a:solidFill>
              </a:rPr>
              <a:t>pentecost</a:t>
            </a:r>
            <a:r>
              <a:rPr lang="en-US" dirty="0">
                <a:solidFill>
                  <a:srgbClr val="5D2D2D"/>
                </a:solidFill>
              </a:rPr>
              <a:t>; </a:t>
            </a:r>
            <a:r>
              <a:rPr lang="en-US" dirty="0" smtClean="0">
                <a:solidFill>
                  <a:srgbClr val="5D2D2D"/>
                </a:solidFill>
              </a:rPr>
              <a:t> </a:t>
            </a:r>
          </a:p>
          <a:p>
            <a:pPr marL="285750" indent="-285750">
              <a:lnSpc>
                <a:spcPct val="90000"/>
              </a:lnSpc>
              <a:buFont typeface="Arial" pitchFamily="34" charset="0"/>
              <a:buChar char="•"/>
            </a:pPr>
            <a:r>
              <a:rPr lang="en-US" dirty="0" smtClean="0">
                <a:solidFill>
                  <a:srgbClr val="5D2D2D"/>
                </a:solidFill>
              </a:rPr>
              <a:t>Section #12 … #2: Yahusha </a:t>
            </a:r>
            <a:r>
              <a:rPr lang="en-US" dirty="0">
                <a:solidFill>
                  <a:srgbClr val="5D2D2D"/>
                </a:solidFill>
              </a:rPr>
              <a:t>had to wait a week before wave sheaf as He had touched a dead body – but </a:t>
            </a:r>
            <a:r>
              <a:rPr lang="en-US" dirty="0" err="1">
                <a:solidFill>
                  <a:srgbClr val="5D2D2D"/>
                </a:solidFill>
              </a:rPr>
              <a:t>bol</a:t>
            </a:r>
            <a:r>
              <a:rPr lang="en-US" dirty="0">
                <a:solidFill>
                  <a:srgbClr val="5D2D2D"/>
                </a:solidFill>
              </a:rPr>
              <a:t> was nailed to the cross, and what dead body did he touch; bring forward Jeanette’s slide on staying away from human touch for a whole </a:t>
            </a:r>
            <a:r>
              <a:rPr lang="en-US" dirty="0" smtClean="0">
                <a:solidFill>
                  <a:srgbClr val="5D2D2D"/>
                </a:solidFill>
              </a:rPr>
              <a:t>week – from part 2; </a:t>
            </a:r>
          </a:p>
          <a:p>
            <a:pPr marL="285750" indent="-285750">
              <a:lnSpc>
                <a:spcPct val="90000"/>
              </a:lnSpc>
              <a:buFont typeface="Arial" pitchFamily="34" charset="0"/>
              <a:buChar char="•"/>
            </a:pPr>
            <a:r>
              <a:rPr lang="en-US" dirty="0" smtClean="0">
                <a:solidFill>
                  <a:srgbClr val="5D2D2D"/>
                </a:solidFill>
              </a:rPr>
              <a:t>Section #13 … Will Paul and Enoch agree on Pentecost timing?  Who is within Torah guidelines?</a:t>
            </a:r>
          </a:p>
          <a:p>
            <a:pPr marL="285750" indent="-285750">
              <a:lnSpc>
                <a:spcPct val="90000"/>
              </a:lnSpc>
              <a:buFont typeface="Arial" pitchFamily="34" charset="0"/>
              <a:buChar char="•"/>
            </a:pPr>
            <a:r>
              <a:rPr lang="en-US" dirty="0" smtClean="0">
                <a:solidFill>
                  <a:srgbClr val="5D2D2D"/>
                </a:solidFill>
              </a:rPr>
              <a:t>Section #14:  Summary slides that Tim has at the end.</a:t>
            </a:r>
          </a:p>
          <a:p>
            <a:pPr marL="285750" indent="-285750">
              <a:lnSpc>
                <a:spcPct val="90000"/>
              </a:lnSpc>
              <a:buFont typeface="Arial" pitchFamily="34" charset="0"/>
              <a:buChar char="•"/>
            </a:pPr>
            <a:endParaRPr lang="en-US" dirty="0">
              <a:solidFill>
                <a:srgbClr val="5D2D2D"/>
              </a:solidFill>
            </a:endParaRPr>
          </a:p>
        </p:txBody>
      </p:sp>
      <p:sp>
        <p:nvSpPr>
          <p:cNvPr id="9" name="Rectangle 8"/>
          <p:cNvSpPr/>
          <p:nvPr/>
        </p:nvSpPr>
        <p:spPr>
          <a:xfrm>
            <a:off x="189756" y="5664150"/>
            <a:ext cx="8856984" cy="1077218"/>
          </a:xfrm>
          <a:prstGeom prst="rect">
            <a:avLst/>
          </a:prstGeom>
        </p:spPr>
        <p:txBody>
          <a:bodyPr wrap="square">
            <a:spAutoFit/>
            <a:scene3d>
              <a:camera prst="orthographicFront"/>
              <a:lightRig rig="threePt" dir="t"/>
            </a:scene3d>
            <a:sp3d extrusionH="57150">
              <a:bevelT w="38100" h="38100"/>
            </a:sp3d>
          </a:bodyPr>
          <a:lstStyle/>
          <a:p>
            <a:pPr algn="ctr"/>
            <a:r>
              <a:rPr lang="en-US" sz="3200" b="1" dirty="0" smtClean="0">
                <a:solidFill>
                  <a:srgbClr val="CC9900"/>
                </a:solidFill>
                <a:effectLst>
                  <a:glow rad="127000">
                    <a:srgbClr val="003366"/>
                  </a:glow>
                </a:effectLst>
                <a:latin typeface="Comic Sans MS" pitchFamily="66" charset="0"/>
              </a:rPr>
              <a:t>Does Enoch’s Omer Count </a:t>
            </a:r>
            <a:r>
              <a:rPr lang="en-US" sz="3200" b="1" dirty="0">
                <a:solidFill>
                  <a:srgbClr val="CC9900"/>
                </a:solidFill>
                <a:effectLst>
                  <a:glow rad="127000">
                    <a:srgbClr val="003366"/>
                  </a:glow>
                </a:effectLst>
                <a:latin typeface="Comic Sans MS" pitchFamily="66" charset="0"/>
              </a:rPr>
              <a:t>of </a:t>
            </a:r>
            <a:r>
              <a:rPr lang="en-US" sz="3200" b="1" u="sng" dirty="0" smtClean="0">
                <a:ln>
                  <a:solidFill>
                    <a:srgbClr val="0000FF"/>
                  </a:solidFill>
                </a:ln>
                <a:solidFill>
                  <a:srgbClr val="FF0000"/>
                </a:solidFill>
                <a:effectLst>
                  <a:glow rad="127000">
                    <a:schemeClr val="tx1">
                      <a:lumMod val="25000"/>
                      <a:lumOff val="75000"/>
                    </a:schemeClr>
                  </a:glow>
                </a:effectLst>
                <a:latin typeface="Comic Sans MS" pitchFamily="66" charset="0"/>
              </a:rPr>
              <a:t>57</a:t>
            </a:r>
            <a:r>
              <a:rPr lang="en-US" sz="3200" b="1" dirty="0" smtClean="0">
                <a:ln>
                  <a:solidFill>
                    <a:srgbClr val="0000FF"/>
                  </a:solidFill>
                </a:ln>
                <a:solidFill>
                  <a:srgbClr val="FF0000"/>
                </a:solidFill>
                <a:effectLst>
                  <a:glow rad="127000">
                    <a:schemeClr val="tx1">
                      <a:lumMod val="25000"/>
                      <a:lumOff val="75000"/>
                    </a:schemeClr>
                  </a:glow>
                </a:effectLst>
                <a:latin typeface="Comic Sans MS" pitchFamily="66" charset="0"/>
              </a:rPr>
              <a:t> days </a:t>
            </a:r>
            <a:br>
              <a:rPr lang="en-US" sz="3200" b="1" dirty="0" smtClean="0">
                <a:ln>
                  <a:solidFill>
                    <a:srgbClr val="0000FF"/>
                  </a:solidFill>
                </a:ln>
                <a:solidFill>
                  <a:srgbClr val="FF0000"/>
                </a:solidFill>
                <a:effectLst>
                  <a:glow rad="127000">
                    <a:schemeClr val="tx1">
                      <a:lumMod val="25000"/>
                      <a:lumOff val="75000"/>
                    </a:schemeClr>
                  </a:glow>
                </a:effectLst>
                <a:latin typeface="Comic Sans MS" pitchFamily="66" charset="0"/>
              </a:rPr>
            </a:br>
            <a:r>
              <a:rPr lang="en-US" sz="3200" b="1" dirty="0" smtClean="0">
                <a:ln>
                  <a:solidFill>
                    <a:srgbClr val="0000FF"/>
                  </a:solidFill>
                </a:ln>
                <a:solidFill>
                  <a:srgbClr val="00B0F0"/>
                </a:solidFill>
                <a:effectLst>
                  <a:glow rad="127000">
                    <a:schemeClr val="tx1">
                      <a:lumMod val="25000"/>
                      <a:lumOff val="75000"/>
                    </a:schemeClr>
                  </a:glow>
                </a:effectLst>
                <a:latin typeface="Comic Sans MS" pitchFamily="66" charset="0"/>
              </a:rPr>
              <a:t>have anything to do with </a:t>
            </a:r>
            <a:r>
              <a:rPr lang="en-US" sz="3200" b="1" dirty="0" smtClean="0">
                <a:solidFill>
                  <a:srgbClr val="CC9900"/>
                </a:solidFill>
                <a:effectLst>
                  <a:glow rad="127000">
                    <a:srgbClr val="003366"/>
                  </a:glow>
                </a:effectLst>
                <a:latin typeface="Comic Sans MS" pitchFamily="66" charset="0"/>
              </a:rPr>
              <a:t>“uncleanness”</a:t>
            </a:r>
            <a:r>
              <a:rPr lang="en-US" sz="3200" b="1" dirty="0" smtClean="0">
                <a:solidFill>
                  <a:srgbClr val="FF0066"/>
                </a:solidFill>
                <a:effectLst>
                  <a:glow rad="127000">
                    <a:srgbClr val="003366"/>
                  </a:glow>
                </a:effectLst>
                <a:latin typeface="Comic Sans MS" pitchFamily="66" charset="0"/>
              </a:rPr>
              <a:t>?</a:t>
            </a:r>
            <a:endParaRPr lang="en-CA" sz="3200" b="1" dirty="0">
              <a:solidFill>
                <a:srgbClr val="FF0066"/>
              </a:solidFill>
              <a:effectLst>
                <a:glow rad="127000">
                  <a:srgbClr val="003366"/>
                </a:glow>
              </a:effectLst>
              <a:latin typeface="Comic Sans MS" pitchFamily="66" charset="0"/>
            </a:endParaRPr>
          </a:p>
        </p:txBody>
      </p:sp>
      <p:pic>
        <p:nvPicPr>
          <p:cNvPr id="1026" name="Picture 2" descr="C:\Users\Rae\Desktop\2.24 Josh Pt 5 Unclean\2.24 desktop art\Bible where 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30716" y="5498404"/>
            <a:ext cx="1656184" cy="124296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3555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1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2188824" cy="764704"/>
          </a:xfrm>
        </p:spPr>
        <p:txBody>
          <a:bodyPr>
            <a:normAutofit/>
            <a:scene3d>
              <a:camera prst="orthographicFront"/>
              <a:lightRig rig="threePt" dir="t"/>
            </a:scene3d>
            <a:sp3d extrusionH="57150">
              <a:bevelT w="38100" h="38100"/>
            </a:sp3d>
          </a:bodyPr>
          <a:lstStyle/>
          <a:p>
            <a:pPr algn="ctr"/>
            <a:r>
              <a:rPr lang="en-US" b="1" dirty="0" smtClean="0">
                <a:solidFill>
                  <a:srgbClr val="874141"/>
                </a:solidFill>
              </a:rPr>
              <a:t>Why did “</a:t>
            </a:r>
            <a:r>
              <a:rPr lang="en-US" b="1" dirty="0" smtClean="0">
                <a:solidFill>
                  <a:srgbClr val="0000FF"/>
                </a:solidFill>
              </a:rPr>
              <a:t>uncleanness</a:t>
            </a:r>
            <a:r>
              <a:rPr lang="en-US" b="1" dirty="0" smtClean="0">
                <a:solidFill>
                  <a:srgbClr val="874141"/>
                </a:solidFill>
              </a:rPr>
              <a:t>” continue only to the “</a:t>
            </a:r>
            <a:r>
              <a:rPr lang="en-US" b="1" dirty="0" smtClean="0">
                <a:solidFill>
                  <a:srgbClr val="0000FF"/>
                </a:solidFill>
              </a:rPr>
              <a:t>even</a:t>
            </a:r>
            <a:r>
              <a:rPr lang="en-US" b="1" dirty="0" smtClean="0">
                <a:solidFill>
                  <a:srgbClr val="874141"/>
                </a:solidFill>
              </a:rPr>
              <a:t>”?</a:t>
            </a:r>
            <a:endParaRPr lang="en-US" b="1" dirty="0">
              <a:solidFill>
                <a:srgbClr val="874141"/>
              </a:solidFill>
            </a:endParaRPr>
          </a:p>
        </p:txBody>
      </p:sp>
      <p:sp>
        <p:nvSpPr>
          <p:cNvPr id="3" name="Content Placeholder 2"/>
          <p:cNvSpPr>
            <a:spLocks noGrp="1"/>
          </p:cNvSpPr>
          <p:nvPr>
            <p:ph idx="1"/>
          </p:nvPr>
        </p:nvSpPr>
        <p:spPr>
          <a:xfrm>
            <a:off x="333772" y="908720"/>
            <a:ext cx="11521280" cy="1080120"/>
          </a:xfrm>
        </p:spPr>
        <p:style>
          <a:lnRef idx="0">
            <a:schemeClr val="accent5"/>
          </a:lnRef>
          <a:fillRef idx="3">
            <a:schemeClr val="accent5"/>
          </a:fillRef>
          <a:effectRef idx="3">
            <a:schemeClr val="accent5"/>
          </a:effectRef>
          <a:fontRef idx="minor">
            <a:schemeClr val="lt1"/>
          </a:fontRef>
        </p:style>
        <p:txBody>
          <a:bodyPr>
            <a:normAutofit fontScale="92500"/>
          </a:bodyPr>
          <a:lstStyle/>
          <a:p>
            <a:pPr marL="0" indent="0" algn="ctr">
              <a:buNone/>
            </a:pPr>
            <a:r>
              <a:rPr lang="en-US" b="1" dirty="0" smtClean="0">
                <a:solidFill>
                  <a:schemeClr val="accent6">
                    <a:lumMod val="50000"/>
                  </a:schemeClr>
                </a:solidFill>
                <a:latin typeface="Calibri" pitchFamily="34" charset="0"/>
                <a:cs typeface="Calibri" pitchFamily="34" charset="0"/>
              </a:rPr>
              <a:t>The instructions to take care of any “uncleanness” varied a bit between categories. </a:t>
            </a:r>
            <a:br>
              <a:rPr lang="en-US" b="1" dirty="0" smtClean="0">
                <a:solidFill>
                  <a:schemeClr val="accent6">
                    <a:lumMod val="50000"/>
                  </a:schemeClr>
                </a:solidFill>
                <a:latin typeface="Calibri" pitchFamily="34" charset="0"/>
                <a:cs typeface="Calibri" pitchFamily="34" charset="0"/>
              </a:rPr>
            </a:br>
            <a:r>
              <a:rPr lang="en-US" b="1" dirty="0" smtClean="0">
                <a:solidFill>
                  <a:schemeClr val="accent6">
                    <a:lumMod val="50000"/>
                  </a:schemeClr>
                </a:solidFill>
                <a:latin typeface="Calibri" pitchFamily="34" charset="0"/>
                <a:cs typeface="Calibri" pitchFamily="34" charset="0"/>
              </a:rPr>
              <a:t> </a:t>
            </a:r>
            <a:r>
              <a:rPr lang="en-US" b="1" dirty="0" smtClean="0">
                <a:solidFill>
                  <a:srgbClr val="FFFF99"/>
                </a:solidFill>
                <a:latin typeface="Calibri" pitchFamily="34" charset="0"/>
                <a:cs typeface="Calibri" pitchFamily="34" charset="0"/>
              </a:rPr>
              <a:t>See the following example for touching of “unclean animals” (Lev 11:24-47) as given by </a:t>
            </a:r>
            <a:br>
              <a:rPr lang="en-US" b="1" dirty="0" smtClean="0">
                <a:solidFill>
                  <a:srgbClr val="FFFF99"/>
                </a:solidFill>
                <a:latin typeface="Calibri" pitchFamily="34" charset="0"/>
                <a:cs typeface="Calibri" pitchFamily="34" charset="0"/>
              </a:rPr>
            </a:br>
            <a:r>
              <a:rPr lang="en-US" b="1" dirty="0" smtClean="0">
                <a:solidFill>
                  <a:srgbClr val="FFFF99"/>
                </a:solidFill>
                <a:latin typeface="Calibri" pitchFamily="34" charset="0"/>
                <a:cs typeface="Calibri" pitchFamily="34" charset="0"/>
              </a:rPr>
              <a:t>Matthew </a:t>
            </a:r>
            <a:r>
              <a:rPr lang="en-US" b="1" dirty="0">
                <a:solidFill>
                  <a:srgbClr val="FFFF99"/>
                </a:solidFill>
                <a:latin typeface="Calibri" pitchFamily="34" charset="0"/>
                <a:cs typeface="Calibri" pitchFamily="34" charset="0"/>
              </a:rPr>
              <a:t>Henry's </a:t>
            </a:r>
            <a:r>
              <a:rPr lang="en-US" b="1" dirty="0" smtClean="0">
                <a:solidFill>
                  <a:srgbClr val="FFFF99"/>
                </a:solidFill>
                <a:latin typeface="Calibri" pitchFamily="34" charset="0"/>
                <a:cs typeface="Calibri" pitchFamily="34" charset="0"/>
              </a:rPr>
              <a:t>Commentary.  </a:t>
            </a:r>
            <a:r>
              <a:rPr lang="en-US" b="1" dirty="0" smtClean="0">
                <a:solidFill>
                  <a:srgbClr val="FFFFCC"/>
                </a:solidFill>
                <a:latin typeface="Calibri" pitchFamily="34" charset="0"/>
                <a:cs typeface="Calibri" pitchFamily="34" charset="0"/>
              </a:rPr>
              <a:t>Concerning </a:t>
            </a:r>
            <a:r>
              <a:rPr lang="en-US" b="1" dirty="0">
                <a:solidFill>
                  <a:srgbClr val="FFFFCC"/>
                </a:solidFill>
                <a:latin typeface="Calibri" pitchFamily="34" charset="0"/>
                <a:cs typeface="Calibri" pitchFamily="34" charset="0"/>
              </a:rPr>
              <a:t>the </a:t>
            </a:r>
            <a:r>
              <a:rPr lang="en-US" b="1" dirty="0">
                <a:solidFill>
                  <a:srgbClr val="FFFFCC"/>
                </a:solidFill>
                <a:effectLst>
                  <a:outerShdw blurRad="69850" dist="43180" dir="5400000" sx="0" sy="0">
                    <a:srgbClr val="000000">
                      <a:alpha val="65000"/>
                    </a:srgbClr>
                  </a:outerShdw>
                </a:effectLst>
                <a:latin typeface="Calibri" pitchFamily="34" charset="0"/>
                <a:cs typeface="Calibri" pitchFamily="34" charset="0"/>
              </a:rPr>
              <a:t>dead carcasses of all these unclean </a:t>
            </a:r>
            <a:r>
              <a:rPr lang="en-US" b="1" dirty="0" smtClean="0">
                <a:solidFill>
                  <a:srgbClr val="FFFFCC"/>
                </a:solidFill>
                <a:effectLst>
                  <a:outerShdw blurRad="69850" dist="43180" dir="5400000" sx="0" sy="0">
                    <a:srgbClr val="000000">
                      <a:alpha val="65000"/>
                    </a:srgbClr>
                  </a:outerShdw>
                </a:effectLst>
                <a:latin typeface="Calibri" pitchFamily="34" charset="0"/>
                <a:cs typeface="Calibri" pitchFamily="34" charset="0"/>
              </a:rPr>
              <a:t>animals</a:t>
            </a:r>
            <a:r>
              <a:rPr lang="en-US" dirty="0" smtClean="0">
                <a:solidFill>
                  <a:srgbClr val="FFFFCC"/>
                </a:solidFill>
                <a:latin typeface="Calibri" pitchFamily="34" charset="0"/>
                <a:cs typeface="Calibri" pitchFamily="34" charset="0"/>
              </a:rPr>
              <a:t>:</a:t>
            </a:r>
            <a:endParaRPr lang="en-US" dirty="0">
              <a:solidFill>
                <a:srgbClr val="FFFFCC"/>
              </a:solidFill>
              <a:latin typeface="Calibri" pitchFamily="34" charset="0"/>
              <a:cs typeface="Calibri" pitchFamily="34" charset="0"/>
            </a:endParaRPr>
          </a:p>
        </p:txBody>
      </p:sp>
      <p:sp>
        <p:nvSpPr>
          <p:cNvPr id="4" name="Slide Number Placeholder 3"/>
          <p:cNvSpPr>
            <a:spLocks noGrp="1"/>
          </p:cNvSpPr>
          <p:nvPr>
            <p:ph type="sldNum" sz="quarter" idx="12"/>
          </p:nvPr>
        </p:nvSpPr>
        <p:spPr>
          <a:xfrm>
            <a:off x="9190756" y="6474628"/>
            <a:ext cx="2844059" cy="365125"/>
          </a:xfrm>
        </p:spPr>
        <p:txBody>
          <a:bodyPr/>
          <a:lstStyle/>
          <a:p>
            <a:fld id="{81FEFA0A-2F20-4B60-98C6-5FFDA469AA1C}" type="slidenum">
              <a:rPr lang="en-US" b="1" smtClean="0">
                <a:solidFill>
                  <a:schemeClr val="tx2"/>
                </a:solidFill>
              </a:rPr>
              <a:pPr/>
              <a:t>40</a:t>
            </a:fld>
            <a:endParaRPr lang="en-US" b="1" dirty="0">
              <a:solidFill>
                <a:schemeClr val="tx2"/>
              </a:solidFill>
            </a:endParaRPr>
          </a:p>
        </p:txBody>
      </p:sp>
      <p:sp>
        <p:nvSpPr>
          <p:cNvPr id="5" name="Content Placeholder 2"/>
          <p:cNvSpPr txBox="1">
            <a:spLocks/>
          </p:cNvSpPr>
          <p:nvPr/>
        </p:nvSpPr>
        <p:spPr>
          <a:xfrm>
            <a:off x="333772" y="2089794"/>
            <a:ext cx="5769025" cy="4429771"/>
          </a:xfrm>
          <a:prstGeom prst="rect">
            <a:avLst/>
          </a:prstGeom>
          <a:solidFill>
            <a:schemeClr val="bg1">
              <a:alpha val="61000"/>
            </a:schemeClr>
          </a:solidFill>
          <a:scene3d>
            <a:camera prst="orthographicFront"/>
            <a:lightRig rig="threePt" dir="t"/>
          </a:scene3d>
          <a:sp3d>
            <a:bevelT w="152400" h="50800" prst="softRound"/>
          </a:sp3d>
        </p:spPr>
        <p:txBody>
          <a:bodyPr vert="horz" lIns="91440" tIns="45720" rIns="91440" bIns="45720" rtlCol="0">
            <a:normAutofit fontScale="92500" lnSpcReduction="20000"/>
            <a:sp3d extrusionH="57150">
              <a:bevelT w="38100" h="38100"/>
            </a:sp3d>
          </a:bodyPr>
          <a:lstStyle>
            <a:lvl1pPr marL="223838" indent="-228600" algn="l" defTabSz="914400" rtl="0" eaLnBrk="1" latinLnBrk="0" hangingPunct="1">
              <a:lnSpc>
                <a:spcPct val="90000"/>
              </a:lnSpc>
              <a:spcBef>
                <a:spcPts val="1600"/>
              </a:spcBef>
              <a:buFont typeface="Arial" pitchFamily="34" charset="0"/>
              <a:buChar char="•"/>
              <a:defRPr sz="2400" kern="1200">
                <a:solidFill>
                  <a:schemeClr val="tx1"/>
                </a:solidFill>
                <a:latin typeface="Arial" pitchFamily="34" charset="0"/>
                <a:ea typeface="+mn-ea"/>
                <a:cs typeface="Arial" pitchFamily="34" charset="0"/>
              </a:defRPr>
            </a:lvl1pPr>
            <a:lvl2pPr marL="502920" indent="-228600" algn="l" defTabSz="914400" rtl="0" eaLnBrk="1" latinLnBrk="0" hangingPunct="1">
              <a:lnSpc>
                <a:spcPct val="90000"/>
              </a:lnSpc>
              <a:spcBef>
                <a:spcPts val="600"/>
              </a:spcBef>
              <a:buFont typeface="Euphemia" pitchFamily="34" charset="0"/>
              <a:buChar char="–"/>
              <a:defRPr sz="2000" kern="1200">
                <a:solidFill>
                  <a:schemeClr val="tx1"/>
                </a:solidFill>
                <a:latin typeface="Arial" pitchFamily="34" charset="0"/>
                <a:ea typeface="+mn-ea"/>
                <a:cs typeface="Arial" pitchFamily="34" charset="0"/>
              </a:defRPr>
            </a:lvl2pPr>
            <a:lvl3pPr marL="777240" indent="-228600" algn="l" defTabSz="914400" rtl="0" eaLnBrk="1" latinLnBrk="0" hangingPunct="1">
              <a:lnSpc>
                <a:spcPct val="90000"/>
              </a:lnSpc>
              <a:spcBef>
                <a:spcPts val="600"/>
              </a:spcBef>
              <a:buFont typeface="Euphemia" pitchFamily="34" charset="0"/>
              <a:buChar char="–"/>
              <a:defRPr sz="1800" kern="1200">
                <a:solidFill>
                  <a:schemeClr val="tx1"/>
                </a:solidFill>
                <a:latin typeface="Arial" pitchFamily="34" charset="0"/>
                <a:ea typeface="+mn-ea"/>
                <a:cs typeface="Arial" pitchFamily="34" charset="0"/>
              </a:defRPr>
            </a:lvl3pPr>
            <a:lvl4pPr marL="1051560" indent="-228600" algn="l" defTabSz="914400" rtl="0" eaLnBrk="1" latinLnBrk="0" hangingPunct="1">
              <a:lnSpc>
                <a:spcPct val="90000"/>
              </a:lnSpc>
              <a:spcBef>
                <a:spcPts val="600"/>
              </a:spcBef>
              <a:buFont typeface="Euphemia" pitchFamily="34" charset="0"/>
              <a:buChar char="–"/>
              <a:defRPr sz="1600" kern="1200">
                <a:solidFill>
                  <a:schemeClr val="tx1"/>
                </a:solidFill>
                <a:latin typeface="Arial" pitchFamily="34" charset="0"/>
                <a:ea typeface="+mn-ea"/>
                <a:cs typeface="Arial" pitchFamily="34" charset="0"/>
              </a:defRPr>
            </a:lvl4pPr>
            <a:lvl5pPr marL="1325880" indent="-228600" algn="l" defTabSz="914400" rtl="0" eaLnBrk="1" latinLnBrk="0" hangingPunct="1">
              <a:lnSpc>
                <a:spcPct val="90000"/>
              </a:lnSpc>
              <a:spcBef>
                <a:spcPts val="600"/>
              </a:spcBef>
              <a:buFont typeface="Euphemia" pitchFamily="34" charset="0"/>
              <a:buChar char="–"/>
              <a:defRPr sz="1600" kern="1200">
                <a:solidFill>
                  <a:schemeClr val="tx1"/>
                </a:solidFill>
                <a:latin typeface="Arial" pitchFamily="34" charset="0"/>
                <a:ea typeface="+mn-ea"/>
                <a:cs typeface="Arial" pitchFamily="34" charset="0"/>
              </a:defRPr>
            </a:lvl5pPr>
            <a:lvl6pPr marL="160020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6pPr>
            <a:lvl7pPr marL="187452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7pPr>
            <a:lvl8pPr marL="214884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8pPr>
            <a:lvl9pPr marL="242316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9pPr>
          </a:lstStyle>
          <a:p>
            <a:r>
              <a:rPr lang="en-US" dirty="0" smtClean="0">
                <a:latin typeface="Calibri" pitchFamily="34" charset="0"/>
                <a:cs typeface="Calibri" pitchFamily="34" charset="0"/>
              </a:rPr>
              <a:t>Every one that touched them [unclean animals] was to be </a:t>
            </a:r>
            <a:r>
              <a:rPr lang="en-US" b="1" dirty="0" smtClean="0">
                <a:solidFill>
                  <a:srgbClr val="0000FF"/>
                </a:solidFill>
                <a:latin typeface="Calibri" pitchFamily="34" charset="0"/>
                <a:cs typeface="Calibri" pitchFamily="34" charset="0"/>
              </a:rPr>
              <a:t>unclean until the evening</a:t>
            </a:r>
            <a:r>
              <a:rPr lang="en-US" dirty="0" smtClean="0">
                <a:solidFill>
                  <a:srgbClr val="0000FF"/>
                </a:solidFill>
                <a:latin typeface="Calibri" pitchFamily="34" charset="0"/>
                <a:cs typeface="Calibri" pitchFamily="34" charset="0"/>
              </a:rPr>
              <a:t>, </a:t>
            </a:r>
            <a:r>
              <a:rPr lang="en-US" dirty="0" smtClean="0">
                <a:latin typeface="Calibri" pitchFamily="34" charset="0"/>
                <a:cs typeface="Calibri" pitchFamily="34" charset="0"/>
              </a:rPr>
              <a:t>Lev 11:24-28.  This law is often repeated, to possess them with a dread of every thing that was prohibited, though no particular reason for the prohibition did appear, but only the </a:t>
            </a:r>
            <a:br>
              <a:rPr lang="en-US" dirty="0" smtClean="0">
                <a:latin typeface="Calibri" pitchFamily="34" charset="0"/>
                <a:cs typeface="Calibri" pitchFamily="34" charset="0"/>
              </a:rPr>
            </a:br>
            <a:r>
              <a:rPr lang="en-US" dirty="0" smtClean="0">
                <a:latin typeface="Calibri" pitchFamily="34" charset="0"/>
                <a:cs typeface="Calibri" pitchFamily="34" charset="0"/>
              </a:rPr>
              <a:t>will of the Law-maker.  Not that they were to be looked upon as defiling to the conscience, or that it was a sin against God to touch them [unclean animals], unless done in contempt </a:t>
            </a:r>
            <a:br>
              <a:rPr lang="en-US" dirty="0" smtClean="0">
                <a:latin typeface="Calibri" pitchFamily="34" charset="0"/>
                <a:cs typeface="Calibri" pitchFamily="34" charset="0"/>
              </a:rPr>
            </a:br>
            <a:r>
              <a:rPr lang="en-US" dirty="0" smtClean="0">
                <a:latin typeface="Calibri" pitchFamily="34" charset="0"/>
                <a:cs typeface="Calibri" pitchFamily="34" charset="0"/>
              </a:rPr>
              <a:t>of the law:  in many cases, somebody must of necessity touch them, to remove them; but </a:t>
            </a:r>
            <a:br>
              <a:rPr lang="en-US" dirty="0" smtClean="0">
                <a:latin typeface="Calibri" pitchFamily="34" charset="0"/>
                <a:cs typeface="Calibri" pitchFamily="34" charset="0"/>
              </a:rPr>
            </a:br>
            <a:r>
              <a:rPr lang="en-US" b="1" dirty="0" smtClean="0">
                <a:solidFill>
                  <a:srgbClr val="990033"/>
                </a:solidFill>
                <a:latin typeface="Calibri" pitchFamily="34" charset="0"/>
                <a:cs typeface="Calibri" pitchFamily="34" charset="0"/>
              </a:rPr>
              <a:t>it was a ceremonial uncleanness they contracted, which for the time forbade them to come into the tabernacle, or to eat of any of the holy things</a:t>
            </a:r>
            <a:r>
              <a:rPr lang="en-US" dirty="0" smtClean="0">
                <a:solidFill>
                  <a:srgbClr val="990033"/>
                </a:solidFill>
                <a:latin typeface="Calibri" pitchFamily="34" charset="0"/>
                <a:cs typeface="Calibri" pitchFamily="34" charset="0"/>
              </a:rPr>
              <a:t>, </a:t>
            </a:r>
            <a:r>
              <a:rPr lang="en-US" dirty="0" smtClean="0">
                <a:latin typeface="Calibri" pitchFamily="34" charset="0"/>
                <a:cs typeface="Calibri" pitchFamily="34" charset="0"/>
              </a:rPr>
              <a:t>or so much as to converse familiarly with their neighbours.</a:t>
            </a:r>
          </a:p>
        </p:txBody>
      </p:sp>
      <p:sp>
        <p:nvSpPr>
          <p:cNvPr id="6" name="Content Placeholder 2"/>
          <p:cNvSpPr txBox="1">
            <a:spLocks/>
          </p:cNvSpPr>
          <p:nvPr/>
        </p:nvSpPr>
        <p:spPr>
          <a:xfrm>
            <a:off x="6238427" y="2095573"/>
            <a:ext cx="5616625" cy="4429771"/>
          </a:xfrm>
          <a:prstGeom prst="rect">
            <a:avLst/>
          </a:prstGeom>
          <a:solidFill>
            <a:schemeClr val="bg1">
              <a:alpha val="61000"/>
            </a:schemeClr>
          </a:solidFill>
          <a:scene3d>
            <a:camera prst="orthographicFront"/>
            <a:lightRig rig="threePt" dir="t"/>
          </a:scene3d>
          <a:sp3d>
            <a:bevelT w="152400" h="50800" prst="softRound"/>
          </a:sp3d>
        </p:spPr>
        <p:txBody>
          <a:bodyPr vert="horz" lIns="91440" tIns="45720" rIns="91440" bIns="45720" rtlCol="0">
            <a:normAutofit fontScale="92500" lnSpcReduction="20000"/>
            <a:sp3d extrusionH="57150">
              <a:bevelT w="38100" h="38100"/>
            </a:sp3d>
          </a:bodyPr>
          <a:lstStyle>
            <a:lvl1pPr marL="223838" indent="-228600" algn="l" defTabSz="914400" rtl="0" eaLnBrk="1" latinLnBrk="0" hangingPunct="1">
              <a:lnSpc>
                <a:spcPct val="90000"/>
              </a:lnSpc>
              <a:spcBef>
                <a:spcPts val="1600"/>
              </a:spcBef>
              <a:buFont typeface="Arial" pitchFamily="34" charset="0"/>
              <a:buChar char="•"/>
              <a:defRPr sz="2400" kern="1200">
                <a:solidFill>
                  <a:schemeClr val="tx1"/>
                </a:solidFill>
                <a:latin typeface="Arial" pitchFamily="34" charset="0"/>
                <a:ea typeface="+mn-ea"/>
                <a:cs typeface="Arial" pitchFamily="34" charset="0"/>
              </a:defRPr>
            </a:lvl1pPr>
            <a:lvl2pPr marL="502920" indent="-228600" algn="l" defTabSz="914400" rtl="0" eaLnBrk="1" latinLnBrk="0" hangingPunct="1">
              <a:lnSpc>
                <a:spcPct val="90000"/>
              </a:lnSpc>
              <a:spcBef>
                <a:spcPts val="600"/>
              </a:spcBef>
              <a:buFont typeface="Euphemia" pitchFamily="34" charset="0"/>
              <a:buChar char="–"/>
              <a:defRPr sz="2000" kern="1200">
                <a:solidFill>
                  <a:schemeClr val="tx1"/>
                </a:solidFill>
                <a:latin typeface="Arial" pitchFamily="34" charset="0"/>
                <a:ea typeface="+mn-ea"/>
                <a:cs typeface="Arial" pitchFamily="34" charset="0"/>
              </a:defRPr>
            </a:lvl2pPr>
            <a:lvl3pPr marL="777240" indent="-228600" algn="l" defTabSz="914400" rtl="0" eaLnBrk="1" latinLnBrk="0" hangingPunct="1">
              <a:lnSpc>
                <a:spcPct val="90000"/>
              </a:lnSpc>
              <a:spcBef>
                <a:spcPts val="600"/>
              </a:spcBef>
              <a:buFont typeface="Euphemia" pitchFamily="34" charset="0"/>
              <a:buChar char="–"/>
              <a:defRPr sz="1800" kern="1200">
                <a:solidFill>
                  <a:schemeClr val="tx1"/>
                </a:solidFill>
                <a:latin typeface="Arial" pitchFamily="34" charset="0"/>
                <a:ea typeface="+mn-ea"/>
                <a:cs typeface="Arial" pitchFamily="34" charset="0"/>
              </a:defRPr>
            </a:lvl3pPr>
            <a:lvl4pPr marL="1051560" indent="-228600" algn="l" defTabSz="914400" rtl="0" eaLnBrk="1" latinLnBrk="0" hangingPunct="1">
              <a:lnSpc>
                <a:spcPct val="90000"/>
              </a:lnSpc>
              <a:spcBef>
                <a:spcPts val="600"/>
              </a:spcBef>
              <a:buFont typeface="Euphemia" pitchFamily="34" charset="0"/>
              <a:buChar char="–"/>
              <a:defRPr sz="1600" kern="1200">
                <a:solidFill>
                  <a:schemeClr val="tx1"/>
                </a:solidFill>
                <a:latin typeface="Arial" pitchFamily="34" charset="0"/>
                <a:ea typeface="+mn-ea"/>
                <a:cs typeface="Arial" pitchFamily="34" charset="0"/>
              </a:defRPr>
            </a:lvl4pPr>
            <a:lvl5pPr marL="1325880" indent="-228600" algn="l" defTabSz="914400" rtl="0" eaLnBrk="1" latinLnBrk="0" hangingPunct="1">
              <a:lnSpc>
                <a:spcPct val="90000"/>
              </a:lnSpc>
              <a:spcBef>
                <a:spcPts val="600"/>
              </a:spcBef>
              <a:buFont typeface="Euphemia" pitchFamily="34" charset="0"/>
              <a:buChar char="–"/>
              <a:defRPr sz="1600" kern="1200">
                <a:solidFill>
                  <a:schemeClr val="tx1"/>
                </a:solidFill>
                <a:latin typeface="Arial" pitchFamily="34" charset="0"/>
                <a:ea typeface="+mn-ea"/>
                <a:cs typeface="Arial" pitchFamily="34" charset="0"/>
              </a:defRPr>
            </a:lvl5pPr>
            <a:lvl6pPr marL="160020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6pPr>
            <a:lvl7pPr marL="187452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7pPr>
            <a:lvl8pPr marL="214884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8pPr>
            <a:lvl9pPr marL="242316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9pPr>
          </a:lstStyle>
          <a:p>
            <a:r>
              <a:rPr lang="en-US" b="1" dirty="0" smtClean="0">
                <a:solidFill>
                  <a:srgbClr val="990033"/>
                </a:solidFill>
                <a:latin typeface="Calibri" pitchFamily="34" charset="0"/>
                <a:cs typeface="Calibri" pitchFamily="34" charset="0"/>
              </a:rPr>
              <a:t>But the </a:t>
            </a:r>
            <a:r>
              <a:rPr lang="en-US" b="1" dirty="0" smtClean="0">
                <a:solidFill>
                  <a:srgbClr val="0000FF"/>
                </a:solidFill>
                <a:latin typeface="Calibri" pitchFamily="34" charset="0"/>
                <a:cs typeface="Calibri" pitchFamily="34" charset="0"/>
              </a:rPr>
              <a:t>uncleanness</a:t>
            </a:r>
            <a:r>
              <a:rPr lang="en-US" b="1" dirty="0" smtClean="0">
                <a:solidFill>
                  <a:srgbClr val="990033"/>
                </a:solidFill>
                <a:latin typeface="Calibri" pitchFamily="34" charset="0"/>
                <a:cs typeface="Calibri" pitchFamily="34" charset="0"/>
              </a:rPr>
              <a:t> continued</a:t>
            </a:r>
            <a:r>
              <a:rPr lang="en-US" b="1" dirty="0" smtClean="0">
                <a:solidFill>
                  <a:srgbClr val="0000FF"/>
                </a:solidFill>
                <a:latin typeface="Calibri" pitchFamily="34" charset="0"/>
                <a:cs typeface="Calibri" pitchFamily="34" charset="0"/>
              </a:rPr>
              <a:t> only till the evening,</a:t>
            </a:r>
            <a:r>
              <a:rPr lang="en-US" dirty="0" smtClean="0">
                <a:solidFill>
                  <a:srgbClr val="990033"/>
                </a:solidFill>
                <a:latin typeface="Calibri" pitchFamily="34" charset="0"/>
                <a:cs typeface="Calibri" pitchFamily="34" charset="0"/>
              </a:rPr>
              <a:t> </a:t>
            </a:r>
            <a:r>
              <a:rPr lang="en-US" b="1" dirty="0" smtClean="0">
                <a:solidFill>
                  <a:srgbClr val="990033"/>
                </a:solidFill>
                <a:latin typeface="Calibri" pitchFamily="34" charset="0"/>
                <a:cs typeface="Calibri" pitchFamily="34" charset="0"/>
              </a:rPr>
              <a:t>to signify that all ceremonial pollutions were to come to an end </a:t>
            </a:r>
            <a:r>
              <a:rPr lang="en-US" b="1" dirty="0" smtClean="0">
                <a:solidFill>
                  <a:srgbClr val="0000FF"/>
                </a:solidFill>
                <a:latin typeface="Calibri" pitchFamily="34" charset="0"/>
                <a:cs typeface="Calibri" pitchFamily="34" charset="0"/>
              </a:rPr>
              <a:t>by the death of Christ in the evening</a:t>
            </a:r>
            <a:r>
              <a:rPr lang="en-US" dirty="0" smtClean="0">
                <a:solidFill>
                  <a:srgbClr val="002060"/>
                </a:solidFill>
                <a:latin typeface="Calibri" pitchFamily="34" charset="0"/>
                <a:cs typeface="Calibri" pitchFamily="34" charset="0"/>
              </a:rPr>
              <a:t> of the world.</a:t>
            </a:r>
          </a:p>
          <a:p>
            <a:r>
              <a:rPr lang="en-US" dirty="0" smtClean="0">
                <a:latin typeface="Calibri" pitchFamily="34" charset="0"/>
                <a:cs typeface="Calibri" pitchFamily="34" charset="0"/>
              </a:rPr>
              <a:t>And we must learn, </a:t>
            </a:r>
            <a:r>
              <a:rPr lang="en-US" b="1" dirty="0" smtClean="0">
                <a:latin typeface="Calibri" pitchFamily="34" charset="0"/>
                <a:cs typeface="Calibri" pitchFamily="34" charset="0"/>
              </a:rPr>
              <a:t>by daily renewing our repentance every night for the sins of the day, to cleanse ourselves from the pollution we contract by them </a:t>
            </a:r>
            <a:r>
              <a:rPr lang="en-US" dirty="0" smtClean="0">
                <a:latin typeface="Calibri" pitchFamily="34" charset="0"/>
                <a:cs typeface="Calibri" pitchFamily="34" charset="0"/>
              </a:rPr>
              <a:t>[these sins]</a:t>
            </a:r>
            <a:r>
              <a:rPr lang="en-US" b="1" dirty="0" smtClean="0">
                <a:latin typeface="Calibri" pitchFamily="34" charset="0"/>
                <a:cs typeface="Calibri" pitchFamily="34" charset="0"/>
              </a:rPr>
              <a:t>, that we may not lie down in our uncleanness. </a:t>
            </a:r>
            <a:r>
              <a:rPr lang="en-US" dirty="0" smtClean="0">
                <a:latin typeface="Calibri" pitchFamily="34" charset="0"/>
                <a:cs typeface="Calibri" pitchFamily="34" charset="0"/>
              </a:rPr>
              <a:t> </a:t>
            </a:r>
            <a:br>
              <a:rPr lang="en-US" dirty="0" smtClean="0">
                <a:latin typeface="Calibri" pitchFamily="34" charset="0"/>
                <a:cs typeface="Calibri" pitchFamily="34" charset="0"/>
              </a:rPr>
            </a:br>
            <a:r>
              <a:rPr lang="en-US" dirty="0" smtClean="0">
                <a:latin typeface="Calibri" pitchFamily="34" charset="0"/>
                <a:cs typeface="Calibri" pitchFamily="34" charset="0"/>
              </a:rPr>
              <a:t>Even unclean animals they might touch while they were alive without contracting any ceremonial uncleanness by it, as horses </a:t>
            </a:r>
            <a:br>
              <a:rPr lang="en-US" dirty="0" smtClean="0">
                <a:latin typeface="Calibri" pitchFamily="34" charset="0"/>
                <a:cs typeface="Calibri" pitchFamily="34" charset="0"/>
              </a:rPr>
            </a:br>
            <a:r>
              <a:rPr lang="en-US" dirty="0" smtClean="0">
                <a:latin typeface="Calibri" pitchFamily="34" charset="0"/>
                <a:cs typeface="Calibri" pitchFamily="34" charset="0"/>
              </a:rPr>
              <a:t>and dogs, because they were allowed to use them for service; but they might not touch them when they were dead, because they might not eat their flesh; and what must </a:t>
            </a:r>
            <a:br>
              <a:rPr lang="en-US" dirty="0" smtClean="0">
                <a:latin typeface="Calibri" pitchFamily="34" charset="0"/>
                <a:cs typeface="Calibri" pitchFamily="34" charset="0"/>
              </a:rPr>
            </a:br>
            <a:r>
              <a:rPr lang="en-US" dirty="0" smtClean="0">
                <a:latin typeface="Calibri" pitchFamily="34" charset="0"/>
                <a:cs typeface="Calibri" pitchFamily="34" charset="0"/>
              </a:rPr>
              <a:t>not be eaten must not be touched, Gen 3:3. </a:t>
            </a:r>
          </a:p>
          <a:p>
            <a:endParaRPr lang="en-US" dirty="0" smtClean="0">
              <a:latin typeface="Calibri" pitchFamily="34" charset="0"/>
              <a:cs typeface="Calibri" pitchFamily="34" charset="0"/>
            </a:endParaRPr>
          </a:p>
        </p:txBody>
      </p:sp>
    </p:spTree>
    <p:extLst>
      <p:ext uri="{BB962C8B-B14F-4D97-AF65-F5344CB8AC3E}">
        <p14:creationId xmlns:p14="http://schemas.microsoft.com/office/powerpoint/2010/main" val="2824106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1000"/>
                                        <p:tgtEl>
                                          <p:spTgt spid="6">
                                            <p:txEl>
                                              <p:pRg st="0" end="0"/>
                                            </p:txEl>
                                          </p:spTgt>
                                        </p:tgtEl>
                                      </p:cBhvr>
                                    </p:animEffect>
                                    <p:anim calcmode="lin" valueType="num">
                                      <p:cBhvr>
                                        <p:cTn id="15"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Effect transition="in" filter="fade">
                                      <p:cBhvr>
                                        <p:cTn id="21" dur="1000"/>
                                        <p:tgtEl>
                                          <p:spTgt spid="6">
                                            <p:txEl>
                                              <p:pRg st="1" end="1"/>
                                            </p:txEl>
                                          </p:spTgt>
                                        </p:tgtEl>
                                      </p:cBhvr>
                                    </p:animEffect>
                                    <p:anim calcmode="lin" valueType="num">
                                      <p:cBhvr>
                                        <p:cTn id="22"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884" y="188640"/>
            <a:ext cx="9601200" cy="743744"/>
          </a:xfrm>
        </p:spPr>
        <p:txBody>
          <a:bodyPr>
            <a:noAutofit/>
            <a:scene3d>
              <a:camera prst="orthographicFront"/>
              <a:lightRig rig="threePt" dir="t"/>
            </a:scene3d>
            <a:sp3d extrusionH="57150">
              <a:bevelT w="38100" h="38100" prst="angle"/>
            </a:sp3d>
          </a:bodyPr>
          <a:lstStyle/>
          <a:p>
            <a:pPr algn="ctr"/>
            <a:r>
              <a:rPr lang="en-US" sz="4000" b="1" dirty="0" smtClean="0">
                <a:solidFill>
                  <a:srgbClr val="990033"/>
                </a:solidFill>
              </a:rPr>
              <a:t>B)  “Unclean” Seven [7] Days</a:t>
            </a:r>
            <a:endParaRPr lang="en-US" sz="4000" b="1" dirty="0">
              <a:solidFill>
                <a:srgbClr val="990033"/>
              </a:solidFill>
            </a:endParaRPr>
          </a:p>
        </p:txBody>
      </p:sp>
      <p:sp>
        <p:nvSpPr>
          <p:cNvPr id="8" name="Text Placeholder 7"/>
          <p:cNvSpPr>
            <a:spLocks noGrp="1"/>
          </p:cNvSpPr>
          <p:nvPr>
            <p:ph type="body" idx="1"/>
          </p:nvPr>
        </p:nvSpPr>
        <p:spPr>
          <a:xfrm>
            <a:off x="1309092" y="1052736"/>
            <a:ext cx="4869095" cy="762001"/>
          </a:xfrm>
        </p:spPr>
        <p:style>
          <a:lnRef idx="0">
            <a:schemeClr val="accent1"/>
          </a:lnRef>
          <a:fillRef idx="3">
            <a:schemeClr val="accent1"/>
          </a:fillRef>
          <a:effectRef idx="3">
            <a:schemeClr val="accent1"/>
          </a:effectRef>
          <a:fontRef idx="minor">
            <a:schemeClr val="lt1"/>
          </a:fontRef>
        </p:style>
        <p:txBody>
          <a:bodyPr>
            <a:sp3d extrusionH="57150">
              <a:bevelT h="25400" prst="softRound"/>
            </a:sp3d>
          </a:bodyPr>
          <a:lstStyle/>
          <a:p>
            <a:pPr algn="ctr"/>
            <a:r>
              <a:rPr lang="en-US" b="1" dirty="0" smtClean="0">
                <a:latin typeface="Comic Sans MS" pitchFamily="66" charset="0"/>
              </a:rPr>
              <a:t>Category of Serious “Uncleanness”</a:t>
            </a:r>
            <a:endParaRPr lang="en-US" b="1" dirty="0">
              <a:latin typeface="Comic Sans MS" pitchFamily="66" charset="0"/>
            </a:endParaRPr>
          </a:p>
        </p:txBody>
      </p:sp>
      <p:sp>
        <p:nvSpPr>
          <p:cNvPr id="9" name="Text Placeholder 8"/>
          <p:cNvSpPr>
            <a:spLocks noGrp="1"/>
          </p:cNvSpPr>
          <p:nvPr>
            <p:ph type="body" sz="quarter" idx="3"/>
          </p:nvPr>
        </p:nvSpPr>
        <p:spPr>
          <a:xfrm>
            <a:off x="1320409" y="1063565"/>
            <a:ext cx="4847736" cy="762001"/>
          </a:xfrm>
        </p:spPr>
        <p:style>
          <a:lnRef idx="0">
            <a:schemeClr val="accent1"/>
          </a:lnRef>
          <a:fillRef idx="3">
            <a:schemeClr val="accent1"/>
          </a:fillRef>
          <a:effectRef idx="3">
            <a:schemeClr val="accent1"/>
          </a:effectRef>
          <a:fontRef idx="minor">
            <a:schemeClr val="lt1"/>
          </a:fontRef>
        </p:style>
        <p:txBody>
          <a:bodyPr>
            <a:sp3d extrusionH="57150">
              <a:bevelT h="25400" prst="softRound"/>
            </a:sp3d>
          </a:bodyPr>
          <a:lstStyle/>
          <a:p>
            <a:pPr algn="ctr"/>
            <a:r>
              <a:rPr lang="en-US" sz="2600" b="1" dirty="0" smtClean="0">
                <a:latin typeface="Comic Sans MS" pitchFamily="66" charset="0"/>
              </a:rPr>
              <a:t>Category for Serious Issue</a:t>
            </a:r>
            <a:endParaRPr lang="en-US" sz="2600" b="1" dirty="0">
              <a:latin typeface="Comic Sans MS" pitchFamily="66" charset="0"/>
            </a:endParaRPr>
          </a:p>
        </p:txBody>
      </p:sp>
      <p:sp>
        <p:nvSpPr>
          <p:cNvPr id="10" name="Content Placeholder 9"/>
          <p:cNvSpPr>
            <a:spLocks noGrp="1"/>
          </p:cNvSpPr>
          <p:nvPr>
            <p:ph sz="quarter" idx="4"/>
          </p:nvPr>
        </p:nvSpPr>
        <p:spPr>
          <a:xfrm>
            <a:off x="1265340" y="1930833"/>
            <a:ext cx="5117104" cy="1350269"/>
          </a:xfrm>
        </p:spPr>
        <p:txBody>
          <a:bodyPr>
            <a:normAutofit fontScale="92500"/>
            <a:scene3d>
              <a:camera prst="orthographicFront"/>
              <a:lightRig rig="threePt" dir="t"/>
            </a:scene3d>
            <a:sp3d extrusionH="57150">
              <a:bevelT w="38100" h="38100"/>
            </a:sp3d>
          </a:bodyPr>
          <a:lstStyle/>
          <a:p>
            <a:pPr marL="452438" indent="-457200">
              <a:buFont typeface="+mj-lt"/>
              <a:buAutoNum type="arabicPeriod" startAt="8"/>
            </a:pPr>
            <a:r>
              <a:rPr lang="en-US" b="1" dirty="0">
                <a:solidFill>
                  <a:srgbClr val="0070C0"/>
                </a:solidFill>
                <a:latin typeface="Calibri" pitchFamily="34" charset="0"/>
                <a:cs typeface="Calibri" pitchFamily="34" charset="0"/>
              </a:rPr>
              <a:t>Num 19</a:t>
            </a:r>
            <a:r>
              <a:rPr lang="en-US" dirty="0">
                <a:solidFill>
                  <a:srgbClr val="0070C0"/>
                </a:solidFill>
                <a:latin typeface="Calibri" pitchFamily="34" charset="0"/>
                <a:cs typeface="Calibri" pitchFamily="34" charset="0"/>
              </a:rPr>
              <a:t>:  </a:t>
            </a:r>
            <a:r>
              <a:rPr lang="en-US" dirty="0">
                <a:solidFill>
                  <a:srgbClr val="C00000"/>
                </a:solidFill>
                <a:latin typeface="Calibri" pitchFamily="34" charset="0"/>
                <a:cs typeface="Calibri" pitchFamily="34" charset="0"/>
              </a:rPr>
              <a:t>Touching a human dead </a:t>
            </a:r>
            <a:r>
              <a:rPr lang="en-US" dirty="0" smtClean="0">
                <a:solidFill>
                  <a:srgbClr val="C00000"/>
                </a:solidFill>
                <a:latin typeface="Calibri" pitchFamily="34" charset="0"/>
                <a:cs typeface="Calibri" pitchFamily="34" charset="0"/>
              </a:rPr>
              <a:t>body; being in the tent or tomb of the deceased; coming across a slain person in a field, or touching the bone of a dead human.</a:t>
            </a:r>
            <a:endParaRPr lang="en-US" dirty="0">
              <a:solidFill>
                <a:srgbClr val="C00000"/>
              </a:solidFill>
              <a:latin typeface="Calibri" pitchFamily="34" charset="0"/>
              <a:cs typeface="Calibri" pitchFamily="34" charset="0"/>
            </a:endParaRPr>
          </a:p>
          <a:p>
            <a:endParaRPr lang="en-US" dirty="0"/>
          </a:p>
        </p:txBody>
      </p:sp>
      <p:sp>
        <p:nvSpPr>
          <p:cNvPr id="5" name="Slide Number Placeholder 4"/>
          <p:cNvSpPr>
            <a:spLocks noGrp="1"/>
          </p:cNvSpPr>
          <p:nvPr>
            <p:ph type="sldNum" sz="quarter" idx="12"/>
          </p:nvPr>
        </p:nvSpPr>
        <p:spPr>
          <a:xfrm>
            <a:off x="9299025" y="6448251"/>
            <a:ext cx="2844059" cy="365125"/>
          </a:xfrm>
        </p:spPr>
        <p:txBody>
          <a:bodyPr/>
          <a:lstStyle/>
          <a:p>
            <a:fld id="{81FEFA0A-2F20-4B60-98C6-5FFDA469AA1C}" type="slidenum">
              <a:rPr lang="en-US" smtClean="0">
                <a:solidFill>
                  <a:schemeClr val="accent6">
                    <a:lumMod val="50000"/>
                  </a:schemeClr>
                </a:solidFill>
              </a:rPr>
              <a:pPr/>
              <a:t>41</a:t>
            </a:fld>
            <a:endParaRPr lang="en-US" dirty="0">
              <a:solidFill>
                <a:schemeClr val="accent6">
                  <a:lumMod val="50000"/>
                </a:schemeClr>
              </a:solidFill>
            </a:endParaRPr>
          </a:p>
        </p:txBody>
      </p:sp>
      <p:pic>
        <p:nvPicPr>
          <p:cNvPr id="1027" name="Picture 3" descr="C:\Users\Rae\Desktop\Red Heifer Oct 14th\red heifer of tora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0076" y="4915508"/>
            <a:ext cx="3312368" cy="157006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1028" name="Picture 4" descr="C:\Users\Rae\Desktop\Red Heifer Oct 14th\red heifer washing 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7788" y="4909728"/>
            <a:ext cx="2311327" cy="157006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14" name="Text Placeholder 8"/>
          <p:cNvSpPr txBox="1">
            <a:spLocks/>
          </p:cNvSpPr>
          <p:nvPr/>
        </p:nvSpPr>
        <p:spPr>
          <a:xfrm>
            <a:off x="6739604" y="1065726"/>
            <a:ext cx="4847736" cy="762001"/>
          </a:xfrm>
          <a:prstGeom prst="rect">
            <a:avLst/>
          </a:prstGeom>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Autofit/>
            <a:sp3d extrusionH="57150">
              <a:bevelT h="25400" prst="softRound"/>
            </a:sp3d>
          </a:bodyPr>
          <a:lstStyle>
            <a:lvl1pPr marL="0" indent="0" algn="l" defTabSz="914400" rtl="0" eaLnBrk="1" latinLnBrk="0" hangingPunct="1">
              <a:lnSpc>
                <a:spcPct val="90000"/>
              </a:lnSpc>
              <a:spcBef>
                <a:spcPts val="0"/>
              </a:spcBef>
              <a:buFont typeface="Arial" pitchFamily="34" charset="0"/>
              <a:buNone/>
              <a:defRPr sz="2400" b="0" kern="1200">
                <a:solidFill>
                  <a:schemeClr val="lt1"/>
                </a:solidFill>
                <a:latin typeface="+mn-lt"/>
                <a:ea typeface="+mn-ea"/>
                <a:cs typeface="+mn-cs"/>
              </a:defRPr>
            </a:lvl1pPr>
            <a:lvl2pPr marL="457200" indent="0" algn="l" defTabSz="914400" rtl="0" eaLnBrk="1" latinLnBrk="0" hangingPunct="1">
              <a:lnSpc>
                <a:spcPct val="90000"/>
              </a:lnSpc>
              <a:spcBef>
                <a:spcPts val="600"/>
              </a:spcBef>
              <a:buFont typeface="Euphemia" pitchFamily="34" charset="0"/>
              <a:buNone/>
              <a:defRPr sz="2000" b="1" kern="1200">
                <a:solidFill>
                  <a:schemeClr val="lt1"/>
                </a:solidFill>
                <a:latin typeface="+mn-lt"/>
                <a:ea typeface="+mn-ea"/>
                <a:cs typeface="+mn-cs"/>
              </a:defRPr>
            </a:lvl2pPr>
            <a:lvl3pPr marL="914400" indent="0" algn="l" defTabSz="914400" rtl="0" eaLnBrk="1" latinLnBrk="0" hangingPunct="1">
              <a:lnSpc>
                <a:spcPct val="90000"/>
              </a:lnSpc>
              <a:spcBef>
                <a:spcPts val="600"/>
              </a:spcBef>
              <a:buFont typeface="Euphemia" pitchFamily="34" charset="0"/>
              <a:buNone/>
              <a:defRPr sz="1800" b="1" kern="1200">
                <a:solidFill>
                  <a:schemeClr val="lt1"/>
                </a:solidFill>
                <a:latin typeface="+mn-lt"/>
                <a:ea typeface="+mn-ea"/>
                <a:cs typeface="+mn-cs"/>
              </a:defRPr>
            </a:lvl3pPr>
            <a:lvl4pPr marL="1371600" indent="0" algn="l" defTabSz="914400" rtl="0" eaLnBrk="1" latinLnBrk="0" hangingPunct="1">
              <a:lnSpc>
                <a:spcPct val="90000"/>
              </a:lnSpc>
              <a:spcBef>
                <a:spcPts val="600"/>
              </a:spcBef>
              <a:buFont typeface="Euphemia" pitchFamily="34" charset="0"/>
              <a:buNone/>
              <a:defRPr sz="1600" b="1" kern="1200">
                <a:solidFill>
                  <a:schemeClr val="lt1"/>
                </a:solidFill>
                <a:latin typeface="+mn-lt"/>
                <a:ea typeface="+mn-ea"/>
                <a:cs typeface="+mn-cs"/>
              </a:defRPr>
            </a:lvl4pPr>
            <a:lvl5pPr marL="1828800" indent="0" algn="l" defTabSz="914400" rtl="0" eaLnBrk="1" latinLnBrk="0" hangingPunct="1">
              <a:lnSpc>
                <a:spcPct val="90000"/>
              </a:lnSpc>
              <a:spcBef>
                <a:spcPts val="600"/>
              </a:spcBef>
              <a:buFont typeface="Euphemia" pitchFamily="34" charset="0"/>
              <a:buNone/>
              <a:defRPr sz="1600" b="1" kern="1200">
                <a:solidFill>
                  <a:schemeClr val="lt1"/>
                </a:solidFill>
                <a:latin typeface="+mn-lt"/>
                <a:ea typeface="+mn-ea"/>
                <a:cs typeface="+mn-cs"/>
              </a:defRPr>
            </a:lvl5pPr>
            <a:lvl6pPr marL="2286000" indent="0" algn="l" defTabSz="914400" rtl="0" eaLnBrk="1" latinLnBrk="0" hangingPunct="1">
              <a:spcBef>
                <a:spcPts val="600"/>
              </a:spcBef>
              <a:buFont typeface="Euphemia" pitchFamily="34" charset="0"/>
              <a:buNone/>
              <a:defRPr sz="1600" b="1" kern="1200">
                <a:solidFill>
                  <a:schemeClr val="lt1"/>
                </a:solidFill>
                <a:latin typeface="+mn-lt"/>
                <a:ea typeface="+mn-ea"/>
                <a:cs typeface="+mn-cs"/>
              </a:defRPr>
            </a:lvl6pPr>
            <a:lvl7pPr marL="2743200" indent="0" algn="l" defTabSz="914400" rtl="0" eaLnBrk="1" latinLnBrk="0" hangingPunct="1">
              <a:spcBef>
                <a:spcPts val="600"/>
              </a:spcBef>
              <a:buFont typeface="Euphemia" pitchFamily="34" charset="0"/>
              <a:buNone/>
              <a:defRPr sz="1600" b="1" kern="1200">
                <a:solidFill>
                  <a:schemeClr val="lt1"/>
                </a:solidFill>
                <a:latin typeface="+mn-lt"/>
                <a:ea typeface="+mn-ea"/>
                <a:cs typeface="+mn-cs"/>
              </a:defRPr>
            </a:lvl7pPr>
            <a:lvl8pPr marL="3200400" indent="0" algn="l" defTabSz="914400" rtl="0" eaLnBrk="1" latinLnBrk="0" hangingPunct="1">
              <a:spcBef>
                <a:spcPts val="600"/>
              </a:spcBef>
              <a:buFont typeface="Euphemia" pitchFamily="34" charset="0"/>
              <a:buNone/>
              <a:defRPr sz="1600" b="1" kern="1200">
                <a:solidFill>
                  <a:schemeClr val="lt1"/>
                </a:solidFill>
                <a:latin typeface="+mn-lt"/>
                <a:ea typeface="+mn-ea"/>
                <a:cs typeface="+mn-cs"/>
              </a:defRPr>
            </a:lvl8pPr>
            <a:lvl9pPr marL="3657600" indent="0" algn="l" defTabSz="914400" rtl="0" eaLnBrk="1" latinLnBrk="0" hangingPunct="1">
              <a:spcBef>
                <a:spcPts val="600"/>
              </a:spcBef>
              <a:buFont typeface="Euphemia" pitchFamily="34" charset="0"/>
              <a:buNone/>
              <a:defRPr sz="1600" b="1" kern="1200">
                <a:solidFill>
                  <a:schemeClr val="lt1"/>
                </a:solidFill>
                <a:latin typeface="+mn-lt"/>
                <a:ea typeface="+mn-ea"/>
                <a:cs typeface="+mn-cs"/>
              </a:defRPr>
            </a:lvl9pPr>
          </a:lstStyle>
          <a:p>
            <a:pPr algn="ctr"/>
            <a:r>
              <a:rPr lang="en-US" sz="2600" b="1" dirty="0" smtClean="0">
                <a:latin typeface="Comic Sans MS" pitchFamily="66" charset="0"/>
              </a:rPr>
              <a:t>Requirements for Cleansing</a:t>
            </a:r>
            <a:endParaRPr lang="en-US" sz="2600" b="1" dirty="0">
              <a:latin typeface="Comic Sans MS" pitchFamily="66" charset="0"/>
            </a:endParaRPr>
          </a:p>
        </p:txBody>
      </p:sp>
      <p:sp>
        <p:nvSpPr>
          <p:cNvPr id="15" name="Content Placeholder 9"/>
          <p:cNvSpPr txBox="1">
            <a:spLocks/>
          </p:cNvSpPr>
          <p:nvPr/>
        </p:nvSpPr>
        <p:spPr>
          <a:xfrm>
            <a:off x="6719284" y="1927777"/>
            <a:ext cx="4847736" cy="4930222"/>
          </a:xfrm>
          <a:prstGeom prst="rect">
            <a:avLst/>
          </a:prstGeom>
        </p:spPr>
        <p:txBody>
          <a:bodyPr vert="horz" lIns="91440" tIns="45720" rIns="91440" bIns="45720" rtlCol="0">
            <a:normAutofit fontScale="77500" lnSpcReduction="20000"/>
            <a:scene3d>
              <a:camera prst="orthographicFront"/>
              <a:lightRig rig="threePt" dir="t"/>
            </a:scene3d>
            <a:sp3d extrusionH="57150">
              <a:bevelT w="38100" h="38100"/>
            </a:sp3d>
          </a:bodyPr>
          <a:lstStyle>
            <a:lvl1pPr marL="223838" indent="-228600" algn="l" defTabSz="914400" rtl="0" eaLnBrk="1" latinLnBrk="0" hangingPunct="1">
              <a:lnSpc>
                <a:spcPct val="90000"/>
              </a:lnSpc>
              <a:spcBef>
                <a:spcPts val="1600"/>
              </a:spcBef>
              <a:buFont typeface="Arial" pitchFamily="34" charset="0"/>
              <a:buChar char="•"/>
              <a:defRPr sz="2200" kern="1200">
                <a:solidFill>
                  <a:schemeClr val="tx1"/>
                </a:solidFill>
                <a:latin typeface="Arial" pitchFamily="34" charset="0"/>
                <a:ea typeface="+mn-ea"/>
                <a:cs typeface="Arial" pitchFamily="34" charset="0"/>
              </a:defRPr>
            </a:lvl1pPr>
            <a:lvl2pPr marL="502920" indent="-228600" algn="l" defTabSz="914400" rtl="0" eaLnBrk="1" latinLnBrk="0" hangingPunct="1">
              <a:lnSpc>
                <a:spcPct val="90000"/>
              </a:lnSpc>
              <a:spcBef>
                <a:spcPts val="600"/>
              </a:spcBef>
              <a:buFont typeface="Euphemia" pitchFamily="34" charset="0"/>
              <a:buChar char="–"/>
              <a:defRPr sz="2000" kern="1200">
                <a:solidFill>
                  <a:schemeClr val="tx1"/>
                </a:solidFill>
                <a:latin typeface="Arial" pitchFamily="34" charset="0"/>
                <a:ea typeface="+mn-ea"/>
                <a:cs typeface="Arial" pitchFamily="34" charset="0"/>
              </a:defRPr>
            </a:lvl2pPr>
            <a:lvl3pPr marL="777240" indent="-228600" algn="l" defTabSz="914400" rtl="0" eaLnBrk="1" latinLnBrk="0" hangingPunct="1">
              <a:lnSpc>
                <a:spcPct val="90000"/>
              </a:lnSpc>
              <a:spcBef>
                <a:spcPts val="600"/>
              </a:spcBef>
              <a:buFont typeface="Euphemia" pitchFamily="34" charset="0"/>
              <a:buChar char="–"/>
              <a:defRPr sz="1800" kern="1200">
                <a:solidFill>
                  <a:schemeClr val="tx1"/>
                </a:solidFill>
                <a:latin typeface="Arial" pitchFamily="34" charset="0"/>
                <a:ea typeface="+mn-ea"/>
                <a:cs typeface="Arial" pitchFamily="34" charset="0"/>
              </a:defRPr>
            </a:lvl3pPr>
            <a:lvl4pPr marL="1051560" indent="-228600" algn="l" defTabSz="914400" rtl="0" eaLnBrk="1" latinLnBrk="0" hangingPunct="1">
              <a:lnSpc>
                <a:spcPct val="90000"/>
              </a:lnSpc>
              <a:spcBef>
                <a:spcPts val="600"/>
              </a:spcBef>
              <a:buFont typeface="Euphemia" pitchFamily="34" charset="0"/>
              <a:buChar char="–"/>
              <a:defRPr sz="1600" kern="1200">
                <a:solidFill>
                  <a:schemeClr val="tx1"/>
                </a:solidFill>
                <a:latin typeface="Arial" pitchFamily="34" charset="0"/>
                <a:ea typeface="+mn-ea"/>
                <a:cs typeface="Arial" pitchFamily="34" charset="0"/>
              </a:defRPr>
            </a:lvl4pPr>
            <a:lvl5pPr marL="1325880" indent="-228600" algn="l" defTabSz="914400" rtl="0" eaLnBrk="1" latinLnBrk="0" hangingPunct="1">
              <a:lnSpc>
                <a:spcPct val="90000"/>
              </a:lnSpc>
              <a:spcBef>
                <a:spcPts val="600"/>
              </a:spcBef>
              <a:buFont typeface="Euphemia" pitchFamily="34" charset="0"/>
              <a:buChar char="–"/>
              <a:defRPr sz="1600" kern="1200">
                <a:solidFill>
                  <a:schemeClr val="tx1"/>
                </a:solidFill>
                <a:latin typeface="Arial" pitchFamily="34" charset="0"/>
                <a:ea typeface="+mn-ea"/>
                <a:cs typeface="Arial" pitchFamily="34" charset="0"/>
              </a:defRPr>
            </a:lvl5pPr>
            <a:lvl6pPr marL="160020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6pPr>
            <a:lvl7pPr marL="187452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7pPr>
            <a:lvl8pPr marL="214884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8pPr>
            <a:lvl9pPr marL="242316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9pPr>
          </a:lstStyle>
          <a:p>
            <a:pPr marL="0" indent="0">
              <a:buNone/>
            </a:pPr>
            <a:r>
              <a:rPr lang="en-US" sz="2500" b="1" dirty="0" smtClean="0">
                <a:solidFill>
                  <a:srgbClr val="0070C0"/>
                </a:solidFill>
                <a:latin typeface="Calibri" pitchFamily="34" charset="0"/>
                <a:cs typeface="Calibri" pitchFamily="34" charset="0"/>
              </a:rPr>
              <a:t>Numbers </a:t>
            </a:r>
            <a:r>
              <a:rPr lang="en-US" sz="2500" b="1" dirty="0">
                <a:solidFill>
                  <a:srgbClr val="0070C0"/>
                </a:solidFill>
                <a:latin typeface="Calibri" pitchFamily="34" charset="0"/>
                <a:cs typeface="Calibri" pitchFamily="34" charset="0"/>
              </a:rPr>
              <a:t>19:17-20</a:t>
            </a:r>
          </a:p>
          <a:p>
            <a:pPr marL="457200" indent="-457200">
              <a:buAutoNum type="arabicPlain" startAt="17"/>
            </a:pPr>
            <a:r>
              <a:rPr lang="en-US" dirty="0" smtClean="0">
                <a:latin typeface="Calibri" pitchFamily="34" charset="0"/>
                <a:cs typeface="Calibri" pitchFamily="34" charset="0"/>
              </a:rPr>
              <a:t>And </a:t>
            </a:r>
            <a:r>
              <a:rPr lang="en-US" dirty="0">
                <a:latin typeface="Calibri" pitchFamily="34" charset="0"/>
                <a:cs typeface="Calibri" pitchFamily="34" charset="0"/>
              </a:rPr>
              <a:t>for an unclean person </a:t>
            </a:r>
            <a:r>
              <a:rPr lang="en-US" b="1" u="sng" dirty="0">
                <a:latin typeface="Calibri" pitchFamily="34" charset="0"/>
                <a:cs typeface="Calibri" pitchFamily="34" charset="0"/>
              </a:rPr>
              <a:t>the</a:t>
            </a:r>
            <a:r>
              <a:rPr lang="en-US" b="1" dirty="0">
                <a:latin typeface="Calibri" pitchFamily="34" charset="0"/>
                <a:cs typeface="Calibri" pitchFamily="34" charset="0"/>
              </a:rPr>
              <a:t>y</a:t>
            </a:r>
            <a:r>
              <a:rPr lang="en-US" b="1" u="sng" dirty="0">
                <a:latin typeface="Calibri" pitchFamily="34" charset="0"/>
                <a:cs typeface="Calibri" pitchFamily="34" charset="0"/>
              </a:rPr>
              <a:t> shall take</a:t>
            </a:r>
            <a:r>
              <a:rPr lang="en-US" dirty="0">
                <a:latin typeface="Calibri" pitchFamily="34" charset="0"/>
                <a:cs typeface="Calibri" pitchFamily="34" charset="0"/>
              </a:rPr>
              <a:t> of </a:t>
            </a:r>
            <a:r>
              <a:rPr lang="en-US" b="1" u="sng" dirty="0">
                <a:latin typeface="Calibri" pitchFamily="34" charset="0"/>
                <a:cs typeface="Calibri" pitchFamily="34" charset="0"/>
              </a:rPr>
              <a:t>the ashes of the burnt heifer</a:t>
            </a:r>
            <a:r>
              <a:rPr lang="en-US" dirty="0">
                <a:latin typeface="Calibri" pitchFamily="34" charset="0"/>
                <a:cs typeface="Calibri" pitchFamily="34" charset="0"/>
              </a:rPr>
              <a:t> of purification for sin, and running water shall be put thereto in a </a:t>
            </a:r>
            <a:r>
              <a:rPr lang="en-US" dirty="0" smtClean="0">
                <a:latin typeface="Calibri" pitchFamily="34" charset="0"/>
                <a:cs typeface="Calibri" pitchFamily="34" charset="0"/>
              </a:rPr>
              <a:t>vessel:</a:t>
            </a:r>
          </a:p>
          <a:p>
            <a:pPr marL="457200" indent="-457200">
              <a:buAutoNum type="arabicPlain" startAt="17"/>
            </a:pPr>
            <a:r>
              <a:rPr lang="en-US" dirty="0" smtClean="0">
                <a:latin typeface="Calibri" pitchFamily="34" charset="0"/>
                <a:cs typeface="Calibri" pitchFamily="34" charset="0"/>
              </a:rPr>
              <a:t>And </a:t>
            </a:r>
            <a:r>
              <a:rPr lang="en-US" dirty="0">
                <a:latin typeface="Calibri" pitchFamily="34" charset="0"/>
                <a:cs typeface="Calibri" pitchFamily="34" charset="0"/>
              </a:rPr>
              <a:t>a clean person shall take hyssop, and dip it in the water, and sprinkle it upon the tent, and upon all the vessels, and upon the persons that were there, and </a:t>
            </a:r>
            <a:r>
              <a:rPr lang="en-US" b="1" u="sng" dirty="0">
                <a:latin typeface="Calibri" pitchFamily="34" charset="0"/>
                <a:cs typeface="Calibri" pitchFamily="34" charset="0"/>
              </a:rPr>
              <a:t>upon him that touched a bone</a:t>
            </a:r>
            <a:r>
              <a:rPr lang="en-US" b="1" dirty="0">
                <a:latin typeface="Calibri" pitchFamily="34" charset="0"/>
                <a:cs typeface="Calibri" pitchFamily="34" charset="0"/>
              </a:rPr>
              <a:t>, </a:t>
            </a:r>
            <a:r>
              <a:rPr lang="en-US" b="1" u="sng" dirty="0">
                <a:latin typeface="Calibri" pitchFamily="34" charset="0"/>
                <a:cs typeface="Calibri" pitchFamily="34" charset="0"/>
              </a:rPr>
              <a:t>or one slain</a:t>
            </a:r>
            <a:r>
              <a:rPr lang="en-US" b="1" dirty="0">
                <a:latin typeface="Calibri" pitchFamily="34" charset="0"/>
                <a:cs typeface="Calibri" pitchFamily="34" charset="0"/>
              </a:rPr>
              <a:t>, </a:t>
            </a:r>
            <a:r>
              <a:rPr lang="en-US" b="1" u="sng" dirty="0">
                <a:latin typeface="Calibri" pitchFamily="34" charset="0"/>
                <a:cs typeface="Calibri" pitchFamily="34" charset="0"/>
              </a:rPr>
              <a:t>or one dead</a:t>
            </a:r>
            <a:r>
              <a:rPr lang="en-US" b="1" dirty="0">
                <a:latin typeface="Calibri" pitchFamily="34" charset="0"/>
                <a:cs typeface="Calibri" pitchFamily="34" charset="0"/>
              </a:rPr>
              <a:t>, </a:t>
            </a:r>
            <a:r>
              <a:rPr lang="en-US" b="1" u="sng" dirty="0">
                <a:latin typeface="Calibri" pitchFamily="34" charset="0"/>
                <a:cs typeface="Calibri" pitchFamily="34" charset="0"/>
              </a:rPr>
              <a:t>or a </a:t>
            </a:r>
            <a:r>
              <a:rPr lang="en-US" b="1" dirty="0" smtClean="0">
                <a:latin typeface="Calibri" pitchFamily="34" charset="0"/>
                <a:cs typeface="Calibri" pitchFamily="34" charset="0"/>
              </a:rPr>
              <a:t>g</a:t>
            </a:r>
            <a:r>
              <a:rPr lang="en-US" b="1" u="sng" dirty="0" smtClean="0">
                <a:latin typeface="Calibri" pitchFamily="34" charset="0"/>
                <a:cs typeface="Calibri" pitchFamily="34" charset="0"/>
              </a:rPr>
              <a:t>rave</a:t>
            </a:r>
            <a:r>
              <a:rPr lang="en-US" dirty="0" smtClean="0">
                <a:latin typeface="Calibri" pitchFamily="34" charset="0"/>
                <a:cs typeface="Calibri" pitchFamily="34" charset="0"/>
              </a:rPr>
              <a:t>:</a:t>
            </a:r>
          </a:p>
          <a:p>
            <a:pPr marL="457200" indent="-457200">
              <a:buAutoNum type="arabicPlain" startAt="17"/>
            </a:pPr>
            <a:r>
              <a:rPr lang="en-US" dirty="0" smtClean="0">
                <a:latin typeface="Calibri" pitchFamily="34" charset="0"/>
                <a:cs typeface="Calibri" pitchFamily="34" charset="0"/>
              </a:rPr>
              <a:t>And </a:t>
            </a:r>
            <a:r>
              <a:rPr lang="en-US" dirty="0">
                <a:latin typeface="Calibri" pitchFamily="34" charset="0"/>
                <a:cs typeface="Calibri" pitchFamily="34" charset="0"/>
              </a:rPr>
              <a:t>the clean person shall </a:t>
            </a:r>
            <a:r>
              <a:rPr lang="en-US" b="1" u="sng" dirty="0">
                <a:latin typeface="Calibri" pitchFamily="34" charset="0"/>
                <a:cs typeface="Calibri" pitchFamily="34" charset="0"/>
              </a:rPr>
              <a:t>sprinkle upon the unclean on the third da</a:t>
            </a:r>
            <a:r>
              <a:rPr lang="en-US" b="1" dirty="0">
                <a:latin typeface="Calibri" pitchFamily="34" charset="0"/>
                <a:cs typeface="Calibri" pitchFamily="34" charset="0"/>
              </a:rPr>
              <a:t>y</a:t>
            </a:r>
            <a:r>
              <a:rPr lang="en-US" dirty="0">
                <a:latin typeface="Calibri" pitchFamily="34" charset="0"/>
                <a:cs typeface="Calibri" pitchFamily="34" charset="0"/>
              </a:rPr>
              <a:t>, </a:t>
            </a:r>
            <a:r>
              <a:rPr lang="en-US" b="1" dirty="0">
                <a:solidFill>
                  <a:srgbClr val="002060"/>
                </a:solidFill>
                <a:effectLst>
                  <a:outerShdw blurRad="38100" dist="38100" dir="2700000" algn="tl">
                    <a:srgbClr val="000000">
                      <a:alpha val="43137"/>
                    </a:srgbClr>
                  </a:outerShdw>
                </a:effectLst>
                <a:latin typeface="Calibri" pitchFamily="34" charset="0"/>
                <a:cs typeface="Calibri" pitchFamily="34" charset="0"/>
              </a:rPr>
              <a:t>and</a:t>
            </a:r>
            <a:r>
              <a:rPr lang="en-US" dirty="0">
                <a:latin typeface="Calibri" pitchFamily="34" charset="0"/>
                <a:cs typeface="Calibri" pitchFamily="34" charset="0"/>
              </a:rPr>
              <a:t> </a:t>
            </a:r>
            <a:r>
              <a:rPr lang="en-US" b="1" u="sng" dirty="0">
                <a:latin typeface="Calibri" pitchFamily="34" charset="0"/>
                <a:cs typeface="Calibri" pitchFamily="34" charset="0"/>
              </a:rPr>
              <a:t>on the seventh da</a:t>
            </a:r>
            <a:r>
              <a:rPr lang="en-US" b="1" dirty="0">
                <a:latin typeface="Calibri" pitchFamily="34" charset="0"/>
                <a:cs typeface="Calibri" pitchFamily="34" charset="0"/>
              </a:rPr>
              <a:t>y</a:t>
            </a:r>
            <a:r>
              <a:rPr lang="en-US" dirty="0">
                <a:latin typeface="Calibri" pitchFamily="34" charset="0"/>
                <a:cs typeface="Calibri" pitchFamily="34" charset="0"/>
              </a:rPr>
              <a:t>: and </a:t>
            </a:r>
            <a:r>
              <a:rPr lang="en-US" b="1" dirty="0">
                <a:solidFill>
                  <a:srgbClr val="002060"/>
                </a:solidFill>
                <a:effectLst>
                  <a:outerShdw blurRad="38100" dist="38100" dir="2700000" algn="tl">
                    <a:srgbClr val="000000">
                      <a:alpha val="43137"/>
                    </a:srgbClr>
                  </a:outerShdw>
                </a:effectLst>
                <a:latin typeface="Calibri" pitchFamily="34" charset="0"/>
                <a:cs typeface="Calibri" pitchFamily="34" charset="0"/>
              </a:rPr>
              <a:t>on the seventh day he shall purify himself, and wash his clothes, and bathe himself in water, and shall be clean at </a:t>
            </a:r>
            <a:r>
              <a:rPr lang="en-US" b="1" dirty="0" smtClean="0">
                <a:solidFill>
                  <a:srgbClr val="002060"/>
                </a:solidFill>
                <a:effectLst>
                  <a:outerShdw blurRad="38100" dist="38100" dir="2700000" algn="tl">
                    <a:srgbClr val="000000">
                      <a:alpha val="43137"/>
                    </a:srgbClr>
                  </a:outerShdw>
                </a:effectLst>
                <a:latin typeface="Calibri" pitchFamily="34" charset="0"/>
                <a:cs typeface="Calibri" pitchFamily="34" charset="0"/>
              </a:rPr>
              <a:t>even.</a:t>
            </a:r>
            <a:endParaRPr lang="en-US" dirty="0" smtClean="0">
              <a:latin typeface="Calibri" pitchFamily="34" charset="0"/>
              <a:cs typeface="Calibri" pitchFamily="34" charset="0"/>
            </a:endParaRPr>
          </a:p>
          <a:p>
            <a:pPr marL="457200" indent="-457200">
              <a:buAutoNum type="arabicPlain" startAt="17"/>
            </a:pPr>
            <a:r>
              <a:rPr lang="en-US" dirty="0" smtClean="0">
                <a:latin typeface="Calibri" pitchFamily="34" charset="0"/>
                <a:cs typeface="Calibri" pitchFamily="34" charset="0"/>
              </a:rPr>
              <a:t>But </a:t>
            </a:r>
            <a:r>
              <a:rPr lang="en-US" dirty="0">
                <a:latin typeface="Calibri" pitchFamily="34" charset="0"/>
                <a:cs typeface="Calibri" pitchFamily="34" charset="0"/>
              </a:rPr>
              <a:t>the man that shall be unclean, and shall not purify himself, that soul shall be cut off from among the congregation, because he hath defiled the sanctuary of </a:t>
            </a:r>
            <a:r>
              <a:rPr lang="en-US" b="1" dirty="0" smtClean="0">
                <a:solidFill>
                  <a:srgbClr val="0070C0"/>
                </a:solidFill>
                <a:latin typeface="Calibri" pitchFamily="34" charset="0"/>
                <a:cs typeface="Calibri" pitchFamily="34" charset="0"/>
              </a:rPr>
              <a:t>Yahuah: </a:t>
            </a:r>
            <a:r>
              <a:rPr lang="en-US" dirty="0">
                <a:latin typeface="Calibri" pitchFamily="34" charset="0"/>
                <a:cs typeface="Calibri" pitchFamily="34" charset="0"/>
              </a:rPr>
              <a:t>the water of separation hath not been sprinkled upon him; he is unclean</a:t>
            </a:r>
            <a:r>
              <a:rPr lang="en-US" dirty="0" smtClean="0">
                <a:latin typeface="Calibri" pitchFamily="34" charset="0"/>
                <a:cs typeface="Calibri" pitchFamily="34" charset="0"/>
              </a:rPr>
              <a:t>.</a:t>
            </a:r>
            <a:endParaRPr lang="en-US" dirty="0">
              <a:latin typeface="Calibri" pitchFamily="34" charset="0"/>
              <a:cs typeface="Calibri" pitchFamily="34" charset="0"/>
            </a:endParaRPr>
          </a:p>
          <a:p>
            <a:pPr marL="0" indent="0">
              <a:buNone/>
            </a:pPr>
            <a:endParaRPr lang="en-US" dirty="0"/>
          </a:p>
        </p:txBody>
      </p:sp>
      <p:sp>
        <p:nvSpPr>
          <p:cNvPr id="18" name="Text Placeholder 8"/>
          <p:cNvSpPr txBox="1">
            <a:spLocks/>
          </p:cNvSpPr>
          <p:nvPr/>
        </p:nvSpPr>
        <p:spPr>
          <a:xfrm>
            <a:off x="1297174" y="3140968"/>
            <a:ext cx="4847736" cy="762001"/>
          </a:xfrm>
          <a:prstGeom prst="rect">
            <a:avLst/>
          </a:prstGeom>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Autofit/>
            <a:sp3d extrusionH="57150">
              <a:bevelT h="25400" prst="softRound"/>
            </a:sp3d>
          </a:bodyPr>
          <a:lstStyle>
            <a:lvl1pPr marL="0" indent="0" algn="l" defTabSz="914400" rtl="0" eaLnBrk="1" latinLnBrk="0" hangingPunct="1">
              <a:lnSpc>
                <a:spcPct val="90000"/>
              </a:lnSpc>
              <a:spcBef>
                <a:spcPts val="0"/>
              </a:spcBef>
              <a:buFont typeface="Arial" pitchFamily="34" charset="0"/>
              <a:buNone/>
              <a:defRPr sz="2400" b="0" kern="1200">
                <a:solidFill>
                  <a:schemeClr val="lt1"/>
                </a:solidFill>
                <a:latin typeface="+mn-lt"/>
                <a:ea typeface="+mn-ea"/>
                <a:cs typeface="+mn-cs"/>
              </a:defRPr>
            </a:lvl1pPr>
            <a:lvl2pPr marL="457200" indent="0" algn="l" defTabSz="914400" rtl="0" eaLnBrk="1" latinLnBrk="0" hangingPunct="1">
              <a:lnSpc>
                <a:spcPct val="90000"/>
              </a:lnSpc>
              <a:spcBef>
                <a:spcPts val="600"/>
              </a:spcBef>
              <a:buFont typeface="Euphemia" pitchFamily="34" charset="0"/>
              <a:buNone/>
              <a:defRPr sz="2000" b="1" kern="1200">
                <a:solidFill>
                  <a:schemeClr val="lt1"/>
                </a:solidFill>
                <a:latin typeface="+mn-lt"/>
                <a:ea typeface="+mn-ea"/>
                <a:cs typeface="+mn-cs"/>
              </a:defRPr>
            </a:lvl2pPr>
            <a:lvl3pPr marL="914400" indent="0" algn="l" defTabSz="914400" rtl="0" eaLnBrk="1" latinLnBrk="0" hangingPunct="1">
              <a:lnSpc>
                <a:spcPct val="90000"/>
              </a:lnSpc>
              <a:spcBef>
                <a:spcPts val="600"/>
              </a:spcBef>
              <a:buFont typeface="Euphemia" pitchFamily="34" charset="0"/>
              <a:buNone/>
              <a:defRPr sz="1800" b="1" kern="1200">
                <a:solidFill>
                  <a:schemeClr val="lt1"/>
                </a:solidFill>
                <a:latin typeface="+mn-lt"/>
                <a:ea typeface="+mn-ea"/>
                <a:cs typeface="+mn-cs"/>
              </a:defRPr>
            </a:lvl3pPr>
            <a:lvl4pPr marL="1371600" indent="0" algn="l" defTabSz="914400" rtl="0" eaLnBrk="1" latinLnBrk="0" hangingPunct="1">
              <a:lnSpc>
                <a:spcPct val="90000"/>
              </a:lnSpc>
              <a:spcBef>
                <a:spcPts val="600"/>
              </a:spcBef>
              <a:buFont typeface="Euphemia" pitchFamily="34" charset="0"/>
              <a:buNone/>
              <a:defRPr sz="1600" b="1" kern="1200">
                <a:solidFill>
                  <a:schemeClr val="lt1"/>
                </a:solidFill>
                <a:latin typeface="+mn-lt"/>
                <a:ea typeface="+mn-ea"/>
                <a:cs typeface="+mn-cs"/>
              </a:defRPr>
            </a:lvl4pPr>
            <a:lvl5pPr marL="1828800" indent="0" algn="l" defTabSz="914400" rtl="0" eaLnBrk="1" latinLnBrk="0" hangingPunct="1">
              <a:lnSpc>
                <a:spcPct val="90000"/>
              </a:lnSpc>
              <a:spcBef>
                <a:spcPts val="600"/>
              </a:spcBef>
              <a:buFont typeface="Euphemia" pitchFamily="34" charset="0"/>
              <a:buNone/>
              <a:defRPr sz="1600" b="1" kern="1200">
                <a:solidFill>
                  <a:schemeClr val="lt1"/>
                </a:solidFill>
                <a:latin typeface="+mn-lt"/>
                <a:ea typeface="+mn-ea"/>
                <a:cs typeface="+mn-cs"/>
              </a:defRPr>
            </a:lvl5pPr>
            <a:lvl6pPr marL="2286000" indent="0" algn="l" defTabSz="914400" rtl="0" eaLnBrk="1" latinLnBrk="0" hangingPunct="1">
              <a:spcBef>
                <a:spcPts val="600"/>
              </a:spcBef>
              <a:buFont typeface="Euphemia" pitchFamily="34" charset="0"/>
              <a:buNone/>
              <a:defRPr sz="1600" b="1" kern="1200">
                <a:solidFill>
                  <a:schemeClr val="lt1"/>
                </a:solidFill>
                <a:latin typeface="+mn-lt"/>
                <a:ea typeface="+mn-ea"/>
                <a:cs typeface="+mn-cs"/>
              </a:defRPr>
            </a:lvl6pPr>
            <a:lvl7pPr marL="2743200" indent="0" algn="l" defTabSz="914400" rtl="0" eaLnBrk="1" latinLnBrk="0" hangingPunct="1">
              <a:spcBef>
                <a:spcPts val="600"/>
              </a:spcBef>
              <a:buFont typeface="Euphemia" pitchFamily="34" charset="0"/>
              <a:buNone/>
              <a:defRPr sz="1600" b="1" kern="1200">
                <a:solidFill>
                  <a:schemeClr val="lt1"/>
                </a:solidFill>
                <a:latin typeface="+mn-lt"/>
                <a:ea typeface="+mn-ea"/>
                <a:cs typeface="+mn-cs"/>
              </a:defRPr>
            </a:lvl7pPr>
            <a:lvl8pPr marL="3200400" indent="0" algn="l" defTabSz="914400" rtl="0" eaLnBrk="1" latinLnBrk="0" hangingPunct="1">
              <a:spcBef>
                <a:spcPts val="600"/>
              </a:spcBef>
              <a:buFont typeface="Euphemia" pitchFamily="34" charset="0"/>
              <a:buNone/>
              <a:defRPr sz="1600" b="1" kern="1200">
                <a:solidFill>
                  <a:schemeClr val="lt1"/>
                </a:solidFill>
                <a:latin typeface="+mn-lt"/>
                <a:ea typeface="+mn-ea"/>
                <a:cs typeface="+mn-cs"/>
              </a:defRPr>
            </a:lvl8pPr>
            <a:lvl9pPr marL="3657600" indent="0" algn="l" defTabSz="914400" rtl="0" eaLnBrk="1" latinLnBrk="0" hangingPunct="1">
              <a:spcBef>
                <a:spcPts val="600"/>
              </a:spcBef>
              <a:buFont typeface="Euphemia" pitchFamily="34" charset="0"/>
              <a:buNone/>
              <a:defRPr sz="1600" b="1" kern="1200">
                <a:solidFill>
                  <a:schemeClr val="lt1"/>
                </a:solidFill>
                <a:latin typeface="+mn-lt"/>
                <a:ea typeface="+mn-ea"/>
                <a:cs typeface="+mn-cs"/>
              </a:defRPr>
            </a:lvl9pPr>
          </a:lstStyle>
          <a:p>
            <a:pPr algn="ctr"/>
            <a:r>
              <a:rPr lang="en-US" sz="2600" b="1" dirty="0" smtClean="0">
                <a:latin typeface="Comic Sans MS" pitchFamily="66" charset="0"/>
              </a:rPr>
              <a:t>Consequence for Cleansing</a:t>
            </a:r>
            <a:endParaRPr lang="en-US" sz="2600" b="1" dirty="0">
              <a:latin typeface="Comic Sans MS" pitchFamily="66" charset="0"/>
            </a:endParaRPr>
          </a:p>
        </p:txBody>
      </p:sp>
      <p:sp>
        <p:nvSpPr>
          <p:cNvPr id="19" name="Content Placeholder 9"/>
          <p:cNvSpPr txBox="1">
            <a:spLocks/>
          </p:cNvSpPr>
          <p:nvPr/>
        </p:nvSpPr>
        <p:spPr>
          <a:xfrm>
            <a:off x="1329966" y="3956617"/>
            <a:ext cx="4835884" cy="1104158"/>
          </a:xfrm>
          <a:prstGeom prst="rect">
            <a:avLst/>
          </a:prstGeom>
        </p:spPr>
        <p:txBody>
          <a:bodyPr vert="horz" lIns="91440" tIns="45720" rIns="91440" bIns="45720" rtlCol="0">
            <a:normAutofit/>
            <a:scene3d>
              <a:camera prst="orthographicFront"/>
              <a:lightRig rig="threePt" dir="t"/>
            </a:scene3d>
            <a:sp3d extrusionH="57150">
              <a:bevelT w="38100" h="38100"/>
            </a:sp3d>
          </a:bodyPr>
          <a:lstStyle>
            <a:lvl1pPr marL="223838" indent="-228600" algn="l" defTabSz="914400" rtl="0" eaLnBrk="1" latinLnBrk="0" hangingPunct="1">
              <a:lnSpc>
                <a:spcPct val="90000"/>
              </a:lnSpc>
              <a:spcBef>
                <a:spcPts val="1600"/>
              </a:spcBef>
              <a:buFont typeface="Arial" pitchFamily="34" charset="0"/>
              <a:buChar char="•"/>
              <a:defRPr sz="2200" kern="1200">
                <a:solidFill>
                  <a:schemeClr val="tx1"/>
                </a:solidFill>
                <a:latin typeface="Arial" pitchFamily="34" charset="0"/>
                <a:ea typeface="+mn-ea"/>
                <a:cs typeface="Arial" pitchFamily="34" charset="0"/>
              </a:defRPr>
            </a:lvl1pPr>
            <a:lvl2pPr marL="502920" indent="-228600" algn="l" defTabSz="914400" rtl="0" eaLnBrk="1" latinLnBrk="0" hangingPunct="1">
              <a:lnSpc>
                <a:spcPct val="90000"/>
              </a:lnSpc>
              <a:spcBef>
                <a:spcPts val="600"/>
              </a:spcBef>
              <a:buFont typeface="Euphemia" pitchFamily="34" charset="0"/>
              <a:buChar char="–"/>
              <a:defRPr sz="2000" kern="1200">
                <a:solidFill>
                  <a:schemeClr val="tx1"/>
                </a:solidFill>
                <a:latin typeface="Arial" pitchFamily="34" charset="0"/>
                <a:ea typeface="+mn-ea"/>
                <a:cs typeface="Arial" pitchFamily="34" charset="0"/>
              </a:defRPr>
            </a:lvl2pPr>
            <a:lvl3pPr marL="777240" indent="-228600" algn="l" defTabSz="914400" rtl="0" eaLnBrk="1" latinLnBrk="0" hangingPunct="1">
              <a:lnSpc>
                <a:spcPct val="90000"/>
              </a:lnSpc>
              <a:spcBef>
                <a:spcPts val="600"/>
              </a:spcBef>
              <a:buFont typeface="Euphemia" pitchFamily="34" charset="0"/>
              <a:buChar char="–"/>
              <a:defRPr sz="1800" kern="1200">
                <a:solidFill>
                  <a:schemeClr val="tx1"/>
                </a:solidFill>
                <a:latin typeface="Arial" pitchFamily="34" charset="0"/>
                <a:ea typeface="+mn-ea"/>
                <a:cs typeface="Arial" pitchFamily="34" charset="0"/>
              </a:defRPr>
            </a:lvl3pPr>
            <a:lvl4pPr marL="1051560" indent="-228600" algn="l" defTabSz="914400" rtl="0" eaLnBrk="1" latinLnBrk="0" hangingPunct="1">
              <a:lnSpc>
                <a:spcPct val="90000"/>
              </a:lnSpc>
              <a:spcBef>
                <a:spcPts val="600"/>
              </a:spcBef>
              <a:buFont typeface="Euphemia" pitchFamily="34" charset="0"/>
              <a:buChar char="–"/>
              <a:defRPr sz="1600" kern="1200">
                <a:solidFill>
                  <a:schemeClr val="tx1"/>
                </a:solidFill>
                <a:latin typeface="Arial" pitchFamily="34" charset="0"/>
                <a:ea typeface="+mn-ea"/>
                <a:cs typeface="Arial" pitchFamily="34" charset="0"/>
              </a:defRPr>
            </a:lvl4pPr>
            <a:lvl5pPr marL="1325880" indent="-228600" algn="l" defTabSz="914400" rtl="0" eaLnBrk="1" latinLnBrk="0" hangingPunct="1">
              <a:lnSpc>
                <a:spcPct val="90000"/>
              </a:lnSpc>
              <a:spcBef>
                <a:spcPts val="600"/>
              </a:spcBef>
              <a:buFont typeface="Euphemia" pitchFamily="34" charset="0"/>
              <a:buChar char="–"/>
              <a:defRPr sz="1600" kern="1200">
                <a:solidFill>
                  <a:schemeClr val="tx1"/>
                </a:solidFill>
                <a:latin typeface="Arial" pitchFamily="34" charset="0"/>
                <a:ea typeface="+mn-ea"/>
                <a:cs typeface="Arial" pitchFamily="34" charset="0"/>
              </a:defRPr>
            </a:lvl5pPr>
            <a:lvl6pPr marL="160020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6pPr>
            <a:lvl7pPr marL="187452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7pPr>
            <a:lvl8pPr marL="214884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8pPr>
            <a:lvl9pPr marL="242316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9pPr>
          </a:lstStyle>
          <a:p>
            <a:r>
              <a:rPr lang="en-US" sz="2000" dirty="0" smtClean="0">
                <a:solidFill>
                  <a:srgbClr val="002060"/>
                </a:solidFill>
                <a:latin typeface="Calibri" pitchFamily="34" charset="0"/>
                <a:cs typeface="Calibri" pitchFamily="34" charset="0"/>
              </a:rPr>
              <a:t>A basic rule of “uncleanness” for this category:  </a:t>
            </a:r>
            <a:r>
              <a:rPr lang="en-US" sz="2000" b="1" dirty="0" smtClean="0">
                <a:solidFill>
                  <a:srgbClr val="002060"/>
                </a:solidFill>
                <a:latin typeface="Calibri" pitchFamily="34" charset="0"/>
                <a:cs typeface="Calibri" pitchFamily="34" charset="0"/>
              </a:rPr>
              <a:t>the individual was unclean </a:t>
            </a:r>
            <a:br>
              <a:rPr lang="en-US" sz="2000" b="1" dirty="0" smtClean="0">
                <a:solidFill>
                  <a:srgbClr val="002060"/>
                </a:solidFill>
                <a:latin typeface="Calibri" pitchFamily="34" charset="0"/>
                <a:cs typeface="Calibri" pitchFamily="34" charset="0"/>
              </a:rPr>
            </a:br>
            <a:r>
              <a:rPr lang="en-US" sz="2000" b="1" dirty="0" smtClean="0">
                <a:solidFill>
                  <a:srgbClr val="002060"/>
                </a:solidFill>
                <a:latin typeface="Calibri" pitchFamily="34" charset="0"/>
                <a:cs typeface="Calibri" pitchFamily="34" charset="0"/>
              </a:rPr>
              <a:t>for seven full days.</a:t>
            </a:r>
            <a:endParaRPr lang="en-US" sz="2000" b="1" dirty="0">
              <a:solidFill>
                <a:srgbClr val="002060"/>
              </a:solidFill>
              <a:latin typeface="Calibri" pitchFamily="34" charset="0"/>
              <a:cs typeface="Calibri" pitchFamily="34" charset="0"/>
            </a:endParaRPr>
          </a:p>
        </p:txBody>
      </p:sp>
    </p:spTree>
    <p:extLst>
      <p:ext uri="{BB962C8B-B14F-4D97-AF65-F5344CB8AC3E}">
        <p14:creationId xmlns:p14="http://schemas.microsoft.com/office/powerpoint/2010/main" val="2747826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125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125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5">
                                            <p:txEl>
                                              <p:pRg st="1" end="1"/>
                                            </p:txEl>
                                          </p:spTgt>
                                        </p:tgtEl>
                                        <p:attrNameLst>
                                          <p:attrName>style.visibility</p:attrName>
                                        </p:attrNameLst>
                                      </p:cBhvr>
                                      <p:to>
                                        <p:strVal val="visible"/>
                                      </p:to>
                                    </p:set>
                                    <p:animEffect transition="in" filter="fade">
                                      <p:cBhvr>
                                        <p:cTn id="17" dur="1000"/>
                                        <p:tgtEl>
                                          <p:spTgt spid="15">
                                            <p:txEl>
                                              <p:pRg st="1" end="1"/>
                                            </p:txEl>
                                          </p:spTgt>
                                        </p:tgtEl>
                                      </p:cBhvr>
                                    </p:animEffect>
                                    <p:anim calcmode="lin" valueType="num">
                                      <p:cBhvr>
                                        <p:cTn id="18" dur="10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15">
                                            <p:txEl>
                                              <p:pRg st="1" end="1"/>
                                            </p:txEl>
                                          </p:spTgt>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8" presetClass="entr" presetSubtype="16" fill="hold" nodeType="afterEffect">
                                  <p:stCondLst>
                                    <p:cond delay="0"/>
                                  </p:stCondLst>
                                  <p:childTnLst>
                                    <p:set>
                                      <p:cBhvr>
                                        <p:cTn id="22" dur="1" fill="hold">
                                          <p:stCondLst>
                                            <p:cond delay="0"/>
                                          </p:stCondLst>
                                        </p:cTn>
                                        <p:tgtEl>
                                          <p:spTgt spid="1027"/>
                                        </p:tgtEl>
                                        <p:attrNameLst>
                                          <p:attrName>style.visibility</p:attrName>
                                        </p:attrNameLst>
                                      </p:cBhvr>
                                      <p:to>
                                        <p:strVal val="visible"/>
                                      </p:to>
                                    </p:set>
                                    <p:animEffect transition="in" filter="diamond(in)">
                                      <p:cBhvr>
                                        <p:cTn id="23" dur="2000"/>
                                        <p:tgtEl>
                                          <p:spTgt spid="1027"/>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5">
                                            <p:txEl>
                                              <p:pRg st="2" end="2"/>
                                            </p:txEl>
                                          </p:spTgt>
                                        </p:tgtEl>
                                        <p:attrNameLst>
                                          <p:attrName>style.visibility</p:attrName>
                                        </p:attrNameLst>
                                      </p:cBhvr>
                                      <p:to>
                                        <p:strVal val="visible"/>
                                      </p:to>
                                    </p:set>
                                    <p:animEffect transition="in" filter="fade">
                                      <p:cBhvr>
                                        <p:cTn id="28" dur="1500"/>
                                        <p:tgtEl>
                                          <p:spTgt spid="15">
                                            <p:txEl>
                                              <p:pRg st="2" end="2"/>
                                            </p:txEl>
                                          </p:spTgt>
                                        </p:tgtEl>
                                      </p:cBhvr>
                                    </p:animEffect>
                                    <p:anim calcmode="lin" valueType="num">
                                      <p:cBhvr>
                                        <p:cTn id="29" dur="1500" fill="hold"/>
                                        <p:tgtEl>
                                          <p:spTgt spid="15">
                                            <p:txEl>
                                              <p:pRg st="2" end="2"/>
                                            </p:txEl>
                                          </p:spTgt>
                                        </p:tgtEl>
                                        <p:attrNameLst>
                                          <p:attrName>ppt_x</p:attrName>
                                        </p:attrNameLst>
                                      </p:cBhvr>
                                      <p:tavLst>
                                        <p:tav tm="0">
                                          <p:val>
                                            <p:strVal val="#ppt_x"/>
                                          </p:val>
                                        </p:tav>
                                        <p:tav tm="100000">
                                          <p:val>
                                            <p:strVal val="#ppt_x"/>
                                          </p:val>
                                        </p:tav>
                                      </p:tavLst>
                                    </p:anim>
                                    <p:anim calcmode="lin" valueType="num">
                                      <p:cBhvr>
                                        <p:cTn id="30" dur="1500" fill="hold"/>
                                        <p:tgtEl>
                                          <p:spTgt spid="15">
                                            <p:txEl>
                                              <p:pRg st="2" end="2"/>
                                            </p:txEl>
                                          </p:spTgt>
                                        </p:tgtEl>
                                        <p:attrNameLst>
                                          <p:attrName>ppt_y</p:attrName>
                                        </p:attrNameLst>
                                      </p:cBhvr>
                                      <p:tavLst>
                                        <p:tav tm="0">
                                          <p:val>
                                            <p:strVal val="#ppt_y+.1"/>
                                          </p:val>
                                        </p:tav>
                                        <p:tav tm="100000">
                                          <p:val>
                                            <p:strVal val="#ppt_y"/>
                                          </p:val>
                                        </p:tav>
                                      </p:tavLst>
                                    </p:anim>
                                  </p:childTnLst>
                                </p:cTn>
                              </p:par>
                            </p:childTnLst>
                          </p:cTn>
                        </p:par>
                        <p:par>
                          <p:cTn id="31" fill="hold">
                            <p:stCondLst>
                              <p:cond delay="1500"/>
                            </p:stCondLst>
                            <p:childTnLst>
                              <p:par>
                                <p:cTn id="32" presetID="42" presetClass="entr" presetSubtype="0" fill="hold" nodeType="afterEffect">
                                  <p:stCondLst>
                                    <p:cond delay="1500"/>
                                  </p:stCondLst>
                                  <p:childTnLst>
                                    <p:set>
                                      <p:cBhvr>
                                        <p:cTn id="33" dur="1" fill="hold">
                                          <p:stCondLst>
                                            <p:cond delay="0"/>
                                          </p:stCondLst>
                                        </p:cTn>
                                        <p:tgtEl>
                                          <p:spTgt spid="15">
                                            <p:txEl>
                                              <p:pRg st="3" end="3"/>
                                            </p:txEl>
                                          </p:spTgt>
                                        </p:tgtEl>
                                        <p:attrNameLst>
                                          <p:attrName>style.visibility</p:attrName>
                                        </p:attrNameLst>
                                      </p:cBhvr>
                                      <p:to>
                                        <p:strVal val="visible"/>
                                      </p:to>
                                    </p:set>
                                    <p:animEffect transition="in" filter="fade">
                                      <p:cBhvr>
                                        <p:cTn id="34" dur="1500"/>
                                        <p:tgtEl>
                                          <p:spTgt spid="15">
                                            <p:txEl>
                                              <p:pRg st="3" end="3"/>
                                            </p:txEl>
                                          </p:spTgt>
                                        </p:tgtEl>
                                      </p:cBhvr>
                                    </p:animEffect>
                                    <p:anim calcmode="lin" valueType="num">
                                      <p:cBhvr>
                                        <p:cTn id="35" dur="1500" fill="hold"/>
                                        <p:tgtEl>
                                          <p:spTgt spid="15">
                                            <p:txEl>
                                              <p:pRg st="3" end="3"/>
                                            </p:txEl>
                                          </p:spTgt>
                                        </p:tgtEl>
                                        <p:attrNameLst>
                                          <p:attrName>ppt_x</p:attrName>
                                        </p:attrNameLst>
                                      </p:cBhvr>
                                      <p:tavLst>
                                        <p:tav tm="0">
                                          <p:val>
                                            <p:strVal val="#ppt_x"/>
                                          </p:val>
                                        </p:tav>
                                        <p:tav tm="100000">
                                          <p:val>
                                            <p:strVal val="#ppt_x"/>
                                          </p:val>
                                        </p:tav>
                                      </p:tavLst>
                                    </p:anim>
                                    <p:anim calcmode="lin" valueType="num">
                                      <p:cBhvr>
                                        <p:cTn id="36" dur="1500" fill="hold"/>
                                        <p:tgtEl>
                                          <p:spTgt spid="15">
                                            <p:txEl>
                                              <p:pRg st="3" end="3"/>
                                            </p:txEl>
                                          </p:spTgt>
                                        </p:tgtEl>
                                        <p:attrNameLst>
                                          <p:attrName>ppt_y</p:attrName>
                                        </p:attrNameLst>
                                      </p:cBhvr>
                                      <p:tavLst>
                                        <p:tav tm="0">
                                          <p:val>
                                            <p:strVal val="#ppt_y+.1"/>
                                          </p:val>
                                        </p:tav>
                                        <p:tav tm="100000">
                                          <p:val>
                                            <p:strVal val="#ppt_y"/>
                                          </p:val>
                                        </p:tav>
                                      </p:tavLst>
                                    </p:anim>
                                  </p:childTnLst>
                                </p:cTn>
                              </p:par>
                            </p:childTnLst>
                          </p:cTn>
                        </p:par>
                        <p:par>
                          <p:cTn id="37" fill="hold">
                            <p:stCondLst>
                              <p:cond delay="4500"/>
                            </p:stCondLst>
                            <p:childTnLst>
                              <p:par>
                                <p:cTn id="38" presetID="42" presetClass="entr" presetSubtype="0" fill="hold" nodeType="afterEffect">
                                  <p:stCondLst>
                                    <p:cond delay="1500"/>
                                  </p:stCondLst>
                                  <p:childTnLst>
                                    <p:set>
                                      <p:cBhvr>
                                        <p:cTn id="39" dur="1" fill="hold">
                                          <p:stCondLst>
                                            <p:cond delay="0"/>
                                          </p:stCondLst>
                                        </p:cTn>
                                        <p:tgtEl>
                                          <p:spTgt spid="15">
                                            <p:txEl>
                                              <p:pRg st="4" end="4"/>
                                            </p:txEl>
                                          </p:spTgt>
                                        </p:tgtEl>
                                        <p:attrNameLst>
                                          <p:attrName>style.visibility</p:attrName>
                                        </p:attrNameLst>
                                      </p:cBhvr>
                                      <p:to>
                                        <p:strVal val="visible"/>
                                      </p:to>
                                    </p:set>
                                    <p:animEffect transition="in" filter="fade">
                                      <p:cBhvr>
                                        <p:cTn id="40" dur="1500"/>
                                        <p:tgtEl>
                                          <p:spTgt spid="15">
                                            <p:txEl>
                                              <p:pRg st="4" end="4"/>
                                            </p:txEl>
                                          </p:spTgt>
                                        </p:tgtEl>
                                      </p:cBhvr>
                                    </p:animEffect>
                                    <p:anim calcmode="lin" valueType="num">
                                      <p:cBhvr>
                                        <p:cTn id="41" dur="1500" fill="hold"/>
                                        <p:tgtEl>
                                          <p:spTgt spid="15">
                                            <p:txEl>
                                              <p:pRg st="4" end="4"/>
                                            </p:txEl>
                                          </p:spTgt>
                                        </p:tgtEl>
                                        <p:attrNameLst>
                                          <p:attrName>ppt_x</p:attrName>
                                        </p:attrNameLst>
                                      </p:cBhvr>
                                      <p:tavLst>
                                        <p:tav tm="0">
                                          <p:val>
                                            <p:strVal val="#ppt_x"/>
                                          </p:val>
                                        </p:tav>
                                        <p:tav tm="100000">
                                          <p:val>
                                            <p:strVal val="#ppt_x"/>
                                          </p:val>
                                        </p:tav>
                                      </p:tavLst>
                                    </p:anim>
                                    <p:anim calcmode="lin" valueType="num">
                                      <p:cBhvr>
                                        <p:cTn id="42" dur="1500" fill="hold"/>
                                        <p:tgtEl>
                                          <p:spTgt spid="1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9"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46340" y="476672"/>
            <a:ext cx="6480720" cy="5760640"/>
          </a:xfrm>
        </p:spPr>
        <p:txBody>
          <a:bodyPr>
            <a:normAutofit fontScale="90000"/>
            <a:scene3d>
              <a:camera prst="orthographicFront"/>
              <a:lightRig rig="threePt" dir="t"/>
            </a:scene3d>
            <a:sp3d extrusionH="57150">
              <a:bevelT w="38100" h="38100" prst="angle"/>
            </a:sp3d>
          </a:bodyPr>
          <a:lstStyle/>
          <a:p>
            <a:r>
              <a:rPr lang="en-US" b="1" dirty="0" smtClean="0">
                <a:ln w="1905"/>
                <a:solidFill>
                  <a:srgbClr val="874141"/>
                </a:solidFill>
                <a:effectLst>
                  <a:innerShdw blurRad="69850" dist="43180" dir="5400000">
                    <a:srgbClr val="000000">
                      <a:alpha val="65000"/>
                    </a:srgbClr>
                  </a:innerShdw>
                </a:effectLst>
              </a:rPr>
              <a:t>How does one become unclean until evening – or unclean for </a:t>
            </a:r>
            <a:br>
              <a:rPr lang="en-US" b="1" dirty="0" smtClean="0">
                <a:ln w="1905"/>
                <a:solidFill>
                  <a:srgbClr val="874141"/>
                </a:solidFill>
                <a:effectLst>
                  <a:innerShdw blurRad="69850" dist="43180" dir="5400000">
                    <a:srgbClr val="000000">
                      <a:alpha val="65000"/>
                    </a:srgbClr>
                  </a:innerShdw>
                </a:effectLst>
              </a:rPr>
            </a:br>
            <a:r>
              <a:rPr lang="en-US" b="1" dirty="0" smtClean="0">
                <a:ln w="1905"/>
                <a:solidFill>
                  <a:srgbClr val="874141"/>
                </a:solidFill>
                <a:effectLst>
                  <a:innerShdw blurRad="69850" dist="43180" dir="5400000">
                    <a:srgbClr val="000000">
                      <a:alpha val="65000"/>
                    </a:srgbClr>
                  </a:innerShdw>
                </a:effectLst>
              </a:rPr>
              <a:t>a full seven days?</a:t>
            </a:r>
            <a:r>
              <a:rPr lang="en-US" b="1" dirty="0">
                <a:ln w="1905"/>
                <a:solidFill>
                  <a:srgbClr val="874141"/>
                </a:solidFill>
                <a:effectLst>
                  <a:innerShdw blurRad="69850" dist="43180" dir="5400000">
                    <a:srgbClr val="000000">
                      <a:alpha val="65000"/>
                    </a:srgbClr>
                  </a:innerShdw>
                </a:effectLst>
              </a:rPr>
              <a:t/>
            </a:r>
            <a:br>
              <a:rPr lang="en-US" b="1" dirty="0">
                <a:ln w="1905"/>
                <a:solidFill>
                  <a:srgbClr val="874141"/>
                </a:solidFill>
                <a:effectLst>
                  <a:innerShdw blurRad="69850" dist="43180" dir="5400000">
                    <a:srgbClr val="000000">
                      <a:alpha val="65000"/>
                    </a:srgbClr>
                  </a:innerShdw>
                </a:effectLst>
              </a:rPr>
            </a:br>
            <a:r>
              <a:rPr lang="en-US" b="1" dirty="0">
                <a:ln w="1905"/>
                <a:solidFill>
                  <a:srgbClr val="874141"/>
                </a:solidFill>
                <a:effectLst>
                  <a:innerShdw blurRad="69850" dist="43180" dir="5400000">
                    <a:srgbClr val="000000">
                      <a:alpha val="65000"/>
                    </a:srgbClr>
                  </a:innerShdw>
                </a:effectLst>
              </a:rPr>
              <a:t/>
            </a:r>
            <a:br>
              <a:rPr lang="en-US" b="1" dirty="0">
                <a:ln w="1905"/>
                <a:solidFill>
                  <a:srgbClr val="874141"/>
                </a:solidFill>
                <a:effectLst>
                  <a:innerShdw blurRad="69850" dist="43180" dir="5400000">
                    <a:srgbClr val="000000">
                      <a:alpha val="65000"/>
                    </a:srgbClr>
                  </a:innerShdw>
                </a:effectLst>
              </a:rPr>
            </a:br>
            <a:r>
              <a:rPr lang="en-US" b="1" dirty="0">
                <a:ln w="1905"/>
                <a:solidFill>
                  <a:srgbClr val="874141"/>
                </a:solidFill>
                <a:effectLst>
                  <a:innerShdw blurRad="69850" dist="43180" dir="5400000">
                    <a:srgbClr val="000000">
                      <a:alpha val="65000"/>
                    </a:srgbClr>
                  </a:innerShdw>
                </a:effectLst>
              </a:rPr>
              <a:t>Did </a:t>
            </a:r>
            <a:r>
              <a:rPr lang="en-US" b="1" dirty="0">
                <a:ln w="1905"/>
                <a:solidFill>
                  <a:srgbClr val="0070C0"/>
                </a:solidFill>
                <a:effectLst>
                  <a:innerShdw blurRad="69850" dist="43180" dir="5400000">
                    <a:srgbClr val="000000">
                      <a:alpha val="65000"/>
                    </a:srgbClr>
                  </a:innerShdw>
                </a:effectLst>
              </a:rPr>
              <a:t>Yahusha</a:t>
            </a:r>
            <a:r>
              <a:rPr lang="en-US" b="1" dirty="0">
                <a:ln w="1905"/>
                <a:solidFill>
                  <a:srgbClr val="874141"/>
                </a:solidFill>
                <a:effectLst>
                  <a:innerShdw blurRad="69850" dist="43180" dir="5400000">
                    <a:srgbClr val="000000">
                      <a:alpha val="65000"/>
                    </a:srgbClr>
                  </a:innerShdw>
                </a:effectLst>
              </a:rPr>
              <a:t> do something before His death that would have rendered Him “unclean” </a:t>
            </a:r>
            <a:r>
              <a:rPr lang="en-US" b="1" dirty="0" smtClean="0">
                <a:ln w="1905"/>
                <a:solidFill>
                  <a:srgbClr val="874141"/>
                </a:solidFill>
                <a:effectLst>
                  <a:innerShdw blurRad="69850" dist="43180" dir="5400000">
                    <a:srgbClr val="000000">
                      <a:alpha val="65000"/>
                    </a:srgbClr>
                  </a:innerShdw>
                </a:effectLst>
              </a:rPr>
              <a:t/>
            </a:r>
            <a:br>
              <a:rPr lang="en-US" b="1" dirty="0" smtClean="0">
                <a:ln w="1905"/>
                <a:solidFill>
                  <a:srgbClr val="874141"/>
                </a:solidFill>
                <a:effectLst>
                  <a:innerShdw blurRad="69850" dist="43180" dir="5400000">
                    <a:srgbClr val="000000">
                      <a:alpha val="65000"/>
                    </a:srgbClr>
                  </a:innerShdw>
                </a:effectLst>
              </a:rPr>
            </a:br>
            <a:r>
              <a:rPr lang="en-US" b="1" dirty="0" smtClean="0">
                <a:ln w="1905"/>
                <a:solidFill>
                  <a:srgbClr val="874141"/>
                </a:solidFill>
                <a:effectLst>
                  <a:innerShdw blurRad="69850" dist="43180" dir="5400000">
                    <a:srgbClr val="000000">
                      <a:alpha val="65000"/>
                    </a:srgbClr>
                  </a:innerShdw>
                </a:effectLst>
              </a:rPr>
              <a:t>at </a:t>
            </a:r>
            <a:r>
              <a:rPr lang="en-US" b="1" dirty="0">
                <a:ln w="1905"/>
                <a:solidFill>
                  <a:srgbClr val="874141"/>
                </a:solidFill>
                <a:effectLst>
                  <a:innerShdw blurRad="69850" dist="43180" dir="5400000">
                    <a:srgbClr val="000000">
                      <a:alpha val="65000"/>
                    </a:srgbClr>
                  </a:innerShdw>
                </a:effectLst>
              </a:rPr>
              <a:t>His resurrection</a:t>
            </a:r>
            <a:r>
              <a:rPr lang="en-US" b="1" dirty="0" smtClean="0">
                <a:ln w="1905"/>
                <a:solidFill>
                  <a:srgbClr val="874141"/>
                </a:solidFill>
                <a:effectLst>
                  <a:innerShdw blurRad="69850" dist="43180" dir="5400000">
                    <a:srgbClr val="000000">
                      <a:alpha val="65000"/>
                    </a:srgbClr>
                  </a:innerShdw>
                </a:effectLst>
              </a:rPr>
              <a:t>?</a:t>
            </a:r>
            <a:br>
              <a:rPr lang="en-US" b="1" dirty="0" smtClean="0">
                <a:ln w="1905"/>
                <a:solidFill>
                  <a:srgbClr val="874141"/>
                </a:solidFill>
                <a:effectLst>
                  <a:innerShdw blurRad="69850" dist="43180" dir="5400000">
                    <a:srgbClr val="000000">
                      <a:alpha val="65000"/>
                    </a:srgbClr>
                  </a:innerShdw>
                </a:effectLst>
              </a:rPr>
            </a:br>
            <a:r>
              <a:rPr lang="en-US" b="1" dirty="0">
                <a:ln w="1905"/>
                <a:solidFill>
                  <a:srgbClr val="874141"/>
                </a:solidFill>
                <a:effectLst>
                  <a:innerShdw blurRad="69850" dist="43180" dir="5400000">
                    <a:srgbClr val="000000">
                      <a:alpha val="65000"/>
                    </a:srgbClr>
                  </a:innerShdw>
                </a:effectLst>
              </a:rPr>
              <a:t/>
            </a:r>
            <a:br>
              <a:rPr lang="en-US" b="1" dirty="0">
                <a:ln w="1905"/>
                <a:solidFill>
                  <a:srgbClr val="874141"/>
                </a:solidFill>
                <a:effectLst>
                  <a:innerShdw blurRad="69850" dist="43180" dir="5400000">
                    <a:srgbClr val="000000">
                      <a:alpha val="65000"/>
                    </a:srgbClr>
                  </a:innerShdw>
                </a:effectLst>
              </a:rPr>
            </a:br>
            <a:r>
              <a:rPr lang="en-US" b="1" dirty="0" smtClean="0">
                <a:ln w="1905"/>
                <a:solidFill>
                  <a:srgbClr val="874141"/>
                </a:solidFill>
                <a:effectLst>
                  <a:innerShdw blurRad="69850" dist="43180" dir="5400000">
                    <a:srgbClr val="000000">
                      <a:alpha val="65000"/>
                    </a:srgbClr>
                  </a:innerShdw>
                </a:effectLst>
              </a:rPr>
              <a:t>Or … Is this “uncleanness” </a:t>
            </a:r>
            <a:br>
              <a:rPr lang="en-US" b="1" dirty="0" smtClean="0">
                <a:ln w="1905"/>
                <a:solidFill>
                  <a:srgbClr val="874141"/>
                </a:solidFill>
                <a:effectLst>
                  <a:innerShdw blurRad="69850" dist="43180" dir="5400000">
                    <a:srgbClr val="000000">
                      <a:alpha val="65000"/>
                    </a:srgbClr>
                  </a:innerShdw>
                </a:effectLst>
              </a:rPr>
            </a:br>
            <a:r>
              <a:rPr lang="en-US" b="1" dirty="0" smtClean="0">
                <a:ln w="1905"/>
                <a:solidFill>
                  <a:srgbClr val="874141"/>
                </a:solidFill>
                <a:effectLst>
                  <a:innerShdw blurRad="69850" dist="43180" dir="5400000">
                    <a:srgbClr val="000000">
                      <a:alpha val="65000"/>
                    </a:srgbClr>
                  </a:innerShdw>
                </a:effectLst>
              </a:rPr>
              <a:t>only to the cross and the abolishment of certain laws fulfilled with </a:t>
            </a:r>
            <a:r>
              <a:rPr lang="en-US" b="1" dirty="0" smtClean="0">
                <a:ln w="1905"/>
                <a:solidFill>
                  <a:srgbClr val="0070C0"/>
                </a:solidFill>
                <a:effectLst>
                  <a:innerShdw blurRad="69850" dist="43180" dir="5400000">
                    <a:srgbClr val="000000">
                      <a:alpha val="65000"/>
                    </a:srgbClr>
                  </a:innerShdw>
                </a:effectLst>
              </a:rPr>
              <a:t>Yahusha’s</a:t>
            </a:r>
            <a:r>
              <a:rPr lang="en-US" b="1" dirty="0" smtClean="0">
                <a:ln w="1905"/>
                <a:solidFill>
                  <a:srgbClr val="874141"/>
                </a:solidFill>
                <a:effectLst>
                  <a:innerShdw blurRad="69850" dist="43180" dir="5400000">
                    <a:srgbClr val="000000">
                      <a:alpha val="65000"/>
                    </a:srgbClr>
                  </a:innerShdw>
                </a:effectLst>
              </a:rPr>
              <a:t> death?</a:t>
            </a:r>
            <a:endParaRPr lang="en-US" b="1" dirty="0">
              <a:ln w="1905"/>
              <a:solidFill>
                <a:srgbClr val="874141"/>
              </a:solidFill>
              <a:effectLst>
                <a:innerShdw blurRad="69850" dist="43180" dir="5400000">
                  <a:srgbClr val="000000">
                    <a:alpha val="65000"/>
                  </a:srgbClr>
                </a:innerShdw>
              </a:effectLst>
            </a:endParaRPr>
          </a:p>
        </p:txBody>
      </p:sp>
      <p:sp>
        <p:nvSpPr>
          <p:cNvPr id="4" name="Slide Number Placeholder 3"/>
          <p:cNvSpPr>
            <a:spLocks noGrp="1"/>
          </p:cNvSpPr>
          <p:nvPr>
            <p:ph type="sldNum" sz="quarter" idx="12"/>
          </p:nvPr>
        </p:nvSpPr>
        <p:spPr>
          <a:xfrm>
            <a:off x="9190756" y="6381328"/>
            <a:ext cx="2844059" cy="365125"/>
          </a:xfrm>
        </p:spPr>
        <p:txBody>
          <a:bodyPr/>
          <a:lstStyle/>
          <a:p>
            <a:fld id="{81FEFA0A-2F20-4B60-98C6-5FFDA469AA1C}" type="slidenum">
              <a:rPr lang="en-US" smtClean="0">
                <a:solidFill>
                  <a:schemeClr val="bg1"/>
                </a:solidFill>
              </a:rPr>
              <a:pPr/>
              <a:t>42</a:t>
            </a:fld>
            <a:endParaRPr lang="en-US" dirty="0">
              <a:solidFill>
                <a:schemeClr val="bg1"/>
              </a:solidFill>
            </a:endParaRPr>
          </a:p>
        </p:txBody>
      </p:sp>
      <p:pic>
        <p:nvPicPr>
          <p:cNvPr id="7" name="Picture 3" descr="C:\Users\Rae\Desktop\BOOK OF ENOC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7152" y="404664"/>
            <a:ext cx="2277028" cy="293767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a:xfrm>
            <a:off x="405780" y="3284984"/>
            <a:ext cx="3744416" cy="3096344"/>
          </a:xfrm>
          <a:prstGeom prst="rect">
            <a:avLst/>
          </a:prstGeom>
        </p:spPr>
        <p:txBody>
          <a:bodyPr vert="horz" lIns="91440" tIns="45720" rIns="91440" bIns="45720" rtlCol="0" anchor="b">
            <a:normAutofit fontScale="97500" lnSpcReduction="10000"/>
            <a:scene3d>
              <a:camera prst="orthographicFront"/>
              <a:lightRig rig="soft" dir="t">
                <a:rot lat="0" lon="0" rev="10800000"/>
              </a:lightRig>
            </a:scene3d>
            <a:sp3d>
              <a:bevelT w="27940" h="12700"/>
              <a:contourClr>
                <a:srgbClr val="DDDDDD"/>
              </a:contourClr>
            </a:sp3d>
          </a:bodyPr>
          <a:lstStyle>
            <a:lvl1pPr algn="l" defTabSz="914400" rtl="0" eaLnBrk="1" latinLnBrk="0" hangingPunct="1">
              <a:lnSpc>
                <a:spcPct val="90000"/>
              </a:lnSpc>
              <a:spcBef>
                <a:spcPct val="0"/>
              </a:spcBef>
              <a:buNone/>
              <a:defRPr sz="3600" kern="1200">
                <a:solidFill>
                  <a:schemeClr val="tx1"/>
                </a:solidFill>
                <a:latin typeface="Comic Sans MS" pitchFamily="66" charset="0"/>
                <a:ea typeface="+mj-ea"/>
                <a:cs typeface="+mj-cs"/>
              </a:defRPr>
            </a:lvl1pPr>
          </a:lstStyle>
          <a:p>
            <a:pPr algn="ctr">
              <a:lnSpc>
                <a:spcPct val="120000"/>
              </a:lnSpc>
            </a:pPr>
            <a:r>
              <a:rPr lang="en-US" b="1" spc="150" dirty="0" smtClean="0">
                <a:ln w="11430">
                  <a:solidFill>
                    <a:sysClr val="windowText" lastClr="000000"/>
                  </a:solidFill>
                </a:ln>
                <a:solidFill>
                  <a:srgbClr val="874141"/>
                </a:solidFill>
                <a:effectLst>
                  <a:glow rad="127000">
                    <a:srgbClr val="F4A77C"/>
                  </a:glow>
                  <a:outerShdw blurRad="25400" algn="tl" rotWithShape="0">
                    <a:srgbClr val="000000">
                      <a:alpha val="43000"/>
                    </a:srgbClr>
                  </a:outerShdw>
                </a:effectLst>
              </a:rPr>
              <a:t>Besides Enoch, </a:t>
            </a:r>
            <a:br>
              <a:rPr lang="en-US" b="1" spc="150" dirty="0" smtClean="0">
                <a:ln w="11430">
                  <a:solidFill>
                    <a:sysClr val="windowText" lastClr="000000"/>
                  </a:solidFill>
                </a:ln>
                <a:solidFill>
                  <a:srgbClr val="874141"/>
                </a:solidFill>
                <a:effectLst>
                  <a:glow rad="127000">
                    <a:srgbClr val="F4A77C"/>
                  </a:glow>
                  <a:outerShdw blurRad="25400" algn="tl" rotWithShape="0">
                    <a:srgbClr val="000000">
                      <a:alpha val="43000"/>
                    </a:srgbClr>
                  </a:outerShdw>
                </a:effectLst>
              </a:rPr>
            </a:br>
            <a:r>
              <a:rPr lang="en-US" b="1" spc="150" dirty="0" smtClean="0">
                <a:ln w="11430">
                  <a:solidFill>
                    <a:sysClr val="windowText" lastClr="000000"/>
                  </a:solidFill>
                </a:ln>
                <a:solidFill>
                  <a:srgbClr val="874141"/>
                </a:solidFill>
                <a:effectLst>
                  <a:glow rad="127000">
                    <a:srgbClr val="F4A77C"/>
                  </a:glow>
                  <a:outerShdw blurRad="25400" algn="tl" rotWithShape="0">
                    <a:srgbClr val="000000">
                      <a:alpha val="43000"/>
                    </a:srgbClr>
                  </a:outerShdw>
                </a:effectLst>
              </a:rPr>
              <a:t>are there </a:t>
            </a:r>
            <a:br>
              <a:rPr lang="en-US" b="1" spc="150" dirty="0" smtClean="0">
                <a:ln w="11430">
                  <a:solidFill>
                    <a:sysClr val="windowText" lastClr="000000"/>
                  </a:solidFill>
                </a:ln>
                <a:solidFill>
                  <a:srgbClr val="874141"/>
                </a:solidFill>
                <a:effectLst>
                  <a:glow rad="127000">
                    <a:srgbClr val="F4A77C"/>
                  </a:glow>
                  <a:outerShdw blurRad="25400" algn="tl" rotWithShape="0">
                    <a:srgbClr val="000000">
                      <a:alpha val="43000"/>
                    </a:srgbClr>
                  </a:outerShdw>
                </a:effectLst>
              </a:rPr>
            </a:br>
            <a:r>
              <a:rPr lang="en-US" b="1" spc="150" dirty="0" smtClean="0">
                <a:ln w="11430">
                  <a:solidFill>
                    <a:sysClr val="windowText" lastClr="000000"/>
                  </a:solidFill>
                </a:ln>
                <a:solidFill>
                  <a:srgbClr val="874141"/>
                </a:solidFill>
                <a:effectLst>
                  <a:glow rad="127000">
                    <a:srgbClr val="F4A77C"/>
                  </a:glow>
                  <a:outerShdw blurRad="25400" algn="tl" rotWithShape="0">
                    <a:srgbClr val="000000">
                      <a:alpha val="43000"/>
                    </a:srgbClr>
                  </a:outerShdw>
                </a:effectLst>
              </a:rPr>
              <a:t>others that hold similar views?</a:t>
            </a:r>
            <a:endParaRPr lang="en-US" b="1" spc="150" dirty="0">
              <a:ln w="11430">
                <a:solidFill>
                  <a:sysClr val="windowText" lastClr="000000"/>
                </a:solidFill>
              </a:ln>
              <a:solidFill>
                <a:srgbClr val="874141"/>
              </a:solidFill>
              <a:effectLst>
                <a:glow rad="127000">
                  <a:srgbClr val="F4A77C"/>
                </a:glow>
                <a:outerShdw blurRad="25400" algn="tl" rotWithShape="0">
                  <a:srgbClr val="000000">
                    <a:alpha val="43000"/>
                  </a:srgbClr>
                </a:outerShdw>
              </a:effectLst>
            </a:endParaRPr>
          </a:p>
        </p:txBody>
      </p:sp>
    </p:spTree>
    <p:extLst>
      <p:ext uri="{BB962C8B-B14F-4D97-AF65-F5344CB8AC3E}">
        <p14:creationId xmlns:p14="http://schemas.microsoft.com/office/powerpoint/2010/main" val="4285421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5820" y="381000"/>
            <a:ext cx="11449272" cy="527720"/>
          </a:xfrm>
        </p:spPr>
        <p:txBody>
          <a:bodyPr>
            <a:normAutofit fontScale="90000"/>
            <a:scene3d>
              <a:camera prst="orthographicFront"/>
              <a:lightRig rig="threePt" dir="t"/>
            </a:scene3d>
            <a:sp3d extrusionH="57150">
              <a:bevelT w="38100" h="38100"/>
            </a:sp3d>
          </a:bodyPr>
          <a:lstStyle/>
          <a:p>
            <a:pPr algn="ctr"/>
            <a:r>
              <a:rPr lang="en-US" b="1" dirty="0" smtClean="0"/>
              <a:t>Was </a:t>
            </a:r>
            <a:r>
              <a:rPr lang="en-US" b="1" dirty="0" smtClean="0">
                <a:solidFill>
                  <a:srgbClr val="0070C0"/>
                </a:solidFill>
              </a:rPr>
              <a:t>Yahusha</a:t>
            </a:r>
            <a:r>
              <a:rPr lang="en-US" b="1" dirty="0" smtClean="0"/>
              <a:t> “</a:t>
            </a:r>
            <a:r>
              <a:rPr lang="en-US" b="1" dirty="0" smtClean="0">
                <a:solidFill>
                  <a:srgbClr val="C00000"/>
                </a:solidFill>
              </a:rPr>
              <a:t>Unclean</a:t>
            </a:r>
            <a:r>
              <a:rPr lang="en-US" b="1" dirty="0" smtClean="0"/>
              <a:t>” by Touching an </a:t>
            </a:r>
            <a:r>
              <a:rPr lang="en-US" b="1" dirty="0" smtClean="0">
                <a:solidFill>
                  <a:srgbClr val="C00000"/>
                </a:solidFill>
              </a:rPr>
              <a:t>Unclean Person</a:t>
            </a:r>
            <a:r>
              <a:rPr lang="en-US" b="1" dirty="0" smtClean="0"/>
              <a:t>?</a:t>
            </a:r>
            <a:endParaRPr lang="en-US" b="1" dirty="0"/>
          </a:p>
        </p:txBody>
      </p:sp>
      <p:sp>
        <p:nvSpPr>
          <p:cNvPr id="7" name="Content Placeholder 6"/>
          <p:cNvSpPr>
            <a:spLocks noGrp="1"/>
          </p:cNvSpPr>
          <p:nvPr>
            <p:ph sz="half" idx="2"/>
          </p:nvPr>
        </p:nvSpPr>
        <p:spPr>
          <a:xfrm>
            <a:off x="929605" y="1124744"/>
            <a:ext cx="5904656" cy="5191473"/>
          </a:xfrm>
        </p:spPr>
        <p:txBody>
          <a:bodyPr>
            <a:normAutofit fontScale="92500"/>
            <a:scene3d>
              <a:camera prst="orthographicFront"/>
              <a:lightRig rig="threePt" dir="t"/>
            </a:scene3d>
            <a:sp3d extrusionH="57150">
              <a:bevelT w="38100" h="38100"/>
            </a:sp3d>
          </a:bodyPr>
          <a:lstStyle/>
          <a:p>
            <a:pPr marL="0" lvl="0" indent="0">
              <a:buNone/>
            </a:pPr>
            <a:r>
              <a:rPr lang="en-US" dirty="0" smtClean="0">
                <a:latin typeface="Calibri" pitchFamily="34" charset="0"/>
                <a:cs typeface="Calibri" pitchFamily="34" charset="0"/>
              </a:rPr>
              <a:t>Some say Enoch teaches this belief, but there are others that teach </a:t>
            </a:r>
            <a:r>
              <a:rPr lang="en-US" b="1" dirty="0" smtClean="0">
                <a:solidFill>
                  <a:srgbClr val="0070C0"/>
                </a:solidFill>
                <a:latin typeface="Calibri" pitchFamily="34" charset="0"/>
                <a:cs typeface="Calibri" pitchFamily="34" charset="0"/>
              </a:rPr>
              <a:t>Yahusha</a:t>
            </a:r>
            <a:r>
              <a:rPr lang="en-US" dirty="0" smtClean="0">
                <a:latin typeface="Calibri" pitchFamily="34" charset="0"/>
                <a:cs typeface="Calibri" pitchFamily="34" charset="0"/>
              </a:rPr>
              <a:t> became “unclean” in various circumstances – according to the Book of the Law.  These ideas are formulated like this: </a:t>
            </a:r>
          </a:p>
          <a:p>
            <a:pPr marL="0" lvl="0" indent="0">
              <a:buNone/>
            </a:pPr>
            <a:r>
              <a:rPr lang="en-US" sz="3000" b="1" dirty="0" smtClean="0">
                <a:latin typeface="Calibri" pitchFamily="34" charset="0"/>
                <a:cs typeface="Calibri" pitchFamily="34" charset="0"/>
              </a:rPr>
              <a:t>#1 Mark 1:40-44  Healing of the Leper</a:t>
            </a:r>
          </a:p>
          <a:p>
            <a:pPr marL="342900" indent="-342900"/>
            <a:r>
              <a:rPr lang="en-US" b="1" dirty="0" smtClean="0">
                <a:solidFill>
                  <a:srgbClr val="0070C0"/>
                </a:solidFill>
                <a:latin typeface="Calibri" pitchFamily="34" charset="0"/>
                <a:cs typeface="Calibri" pitchFamily="34" charset="0"/>
              </a:rPr>
              <a:t>Yahusha</a:t>
            </a:r>
            <a:r>
              <a:rPr lang="en-US" dirty="0" smtClean="0">
                <a:latin typeface="Calibri" pitchFamily="34" charset="0"/>
                <a:cs typeface="Calibri" pitchFamily="34" charset="0"/>
              </a:rPr>
              <a:t> could have healed by a command.  However He chose to give His healing touch.  </a:t>
            </a:r>
            <a:br>
              <a:rPr lang="en-US" dirty="0" smtClean="0">
                <a:latin typeface="Calibri" pitchFamily="34" charset="0"/>
                <a:cs typeface="Calibri" pitchFamily="34" charset="0"/>
              </a:rPr>
            </a:br>
            <a:r>
              <a:rPr lang="en-US" dirty="0" smtClean="0">
                <a:latin typeface="Calibri" pitchFamily="34" charset="0"/>
                <a:cs typeface="Calibri" pitchFamily="34" charset="0"/>
              </a:rPr>
              <a:t>In so doing, that touch made </a:t>
            </a:r>
            <a:r>
              <a:rPr lang="en-US" b="1" dirty="0" smtClean="0">
                <a:solidFill>
                  <a:srgbClr val="0070C0"/>
                </a:solidFill>
                <a:latin typeface="Calibri" pitchFamily="34" charset="0"/>
                <a:cs typeface="Calibri" pitchFamily="34" charset="0"/>
              </a:rPr>
              <a:t>Yahusha</a:t>
            </a:r>
            <a:r>
              <a:rPr lang="en-US" dirty="0" smtClean="0">
                <a:latin typeface="Calibri" pitchFamily="34" charset="0"/>
                <a:cs typeface="Calibri" pitchFamily="34" charset="0"/>
              </a:rPr>
              <a:t> ritually unclean.  As a result </a:t>
            </a:r>
            <a:r>
              <a:rPr lang="en-US" b="1" dirty="0" smtClean="0">
                <a:solidFill>
                  <a:srgbClr val="0070C0"/>
                </a:solidFill>
                <a:latin typeface="Calibri" pitchFamily="34" charset="0"/>
                <a:cs typeface="Calibri" pitchFamily="34" charset="0"/>
              </a:rPr>
              <a:t>Yahusha</a:t>
            </a:r>
            <a:r>
              <a:rPr lang="en-US" dirty="0" smtClean="0">
                <a:latin typeface="Calibri" pitchFamily="34" charset="0"/>
                <a:cs typeface="Calibri" pitchFamily="34" charset="0"/>
              </a:rPr>
              <a:t> was forced to </a:t>
            </a:r>
            <a:br>
              <a:rPr lang="en-US" dirty="0" smtClean="0">
                <a:latin typeface="Calibri" pitchFamily="34" charset="0"/>
                <a:cs typeface="Calibri" pitchFamily="34" charset="0"/>
              </a:rPr>
            </a:br>
            <a:r>
              <a:rPr lang="en-US" dirty="0" smtClean="0">
                <a:latin typeface="Calibri" pitchFamily="34" charset="0"/>
                <a:cs typeface="Calibri" pitchFamily="34" charset="0"/>
              </a:rPr>
              <a:t>stay out of populated areas because He was considered ritually unclean being in contact with the leper.  </a:t>
            </a:r>
            <a:r>
              <a:rPr lang="en-US" b="1" dirty="0" smtClean="0">
                <a:latin typeface="Calibri" pitchFamily="34" charset="0"/>
                <a:cs typeface="Calibri" pitchFamily="34" charset="0"/>
              </a:rPr>
              <a:t>Either </a:t>
            </a:r>
            <a:r>
              <a:rPr lang="en-US" b="1" dirty="0" smtClean="0">
                <a:solidFill>
                  <a:srgbClr val="0070C0"/>
                </a:solidFill>
                <a:latin typeface="Calibri" pitchFamily="34" charset="0"/>
                <a:cs typeface="Calibri" pitchFamily="34" charset="0"/>
              </a:rPr>
              <a:t>Yahusha</a:t>
            </a:r>
            <a:r>
              <a:rPr lang="en-US" b="1" dirty="0" smtClean="0">
                <a:latin typeface="Calibri" pitchFamily="34" charset="0"/>
                <a:cs typeface="Calibri" pitchFamily="34" charset="0"/>
              </a:rPr>
              <a:t> was “unclean” or at least near a violation of ritual custom</a:t>
            </a:r>
            <a:br>
              <a:rPr lang="en-US" b="1" dirty="0" smtClean="0">
                <a:latin typeface="Calibri" pitchFamily="34" charset="0"/>
                <a:cs typeface="Calibri" pitchFamily="34" charset="0"/>
              </a:rPr>
            </a:br>
            <a:r>
              <a:rPr lang="en-US" b="1" dirty="0" smtClean="0">
                <a:latin typeface="Calibri" pitchFamily="34" charset="0"/>
                <a:cs typeface="Calibri" pitchFamily="34" charset="0"/>
              </a:rPr>
              <a:t>and the law</a:t>
            </a:r>
            <a:r>
              <a:rPr lang="en-US" dirty="0" smtClean="0">
                <a:latin typeface="Calibri" pitchFamily="34" charset="0"/>
                <a:cs typeface="Calibri" pitchFamily="34" charset="0"/>
              </a:rPr>
              <a:t>.</a:t>
            </a:r>
          </a:p>
        </p:txBody>
      </p:sp>
      <p:sp>
        <p:nvSpPr>
          <p:cNvPr id="4" name="Slide Number Placeholder 3"/>
          <p:cNvSpPr>
            <a:spLocks noGrp="1"/>
          </p:cNvSpPr>
          <p:nvPr>
            <p:ph type="sldNum" sz="quarter" idx="12"/>
          </p:nvPr>
        </p:nvSpPr>
        <p:spPr>
          <a:xfrm>
            <a:off x="9190756" y="6453740"/>
            <a:ext cx="2844059" cy="365125"/>
          </a:xfrm>
        </p:spPr>
        <p:txBody>
          <a:bodyPr/>
          <a:lstStyle/>
          <a:p>
            <a:fld id="{81FEFA0A-2F20-4B60-98C6-5FFDA469AA1C}" type="slidenum">
              <a:rPr lang="en-US" smtClean="0"/>
              <a:pPr/>
              <a:t>43</a:t>
            </a:fld>
            <a:endParaRPr lang="en-US" dirty="0"/>
          </a:p>
        </p:txBody>
      </p:sp>
      <p:pic>
        <p:nvPicPr>
          <p:cNvPr id="1026" name="Picture 2" descr="C:\Users\Rae\Desktop\Yah &amp; lep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2524" y="1169288"/>
            <a:ext cx="4375408" cy="2187704"/>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068" y="6858000"/>
            <a:ext cx="12188825" cy="341632"/>
          </a:xfrm>
          <a:prstGeom prst="rect">
            <a:avLst/>
          </a:prstGeom>
          <a:noFill/>
        </p:spPr>
        <p:txBody>
          <a:bodyPr wrap="square" rtlCol="0">
            <a:spAutoFit/>
          </a:bodyPr>
          <a:lstStyle/>
          <a:p>
            <a:pPr>
              <a:lnSpc>
                <a:spcPct val="90000"/>
              </a:lnSpc>
            </a:pPr>
            <a:r>
              <a:rPr lang="en-US" dirty="0" err="1" smtClean="0"/>
              <a:t>Ratzlaff</a:t>
            </a:r>
            <a:r>
              <a:rPr lang="en-US" dirty="0" smtClean="0"/>
              <a:t>, Sabbath in Christ ; 95-96</a:t>
            </a:r>
            <a:endParaRPr lang="en-US" dirty="0"/>
          </a:p>
        </p:txBody>
      </p:sp>
      <p:sp>
        <p:nvSpPr>
          <p:cNvPr id="8" name="Content Placeholder 6"/>
          <p:cNvSpPr txBox="1">
            <a:spLocks/>
          </p:cNvSpPr>
          <p:nvPr/>
        </p:nvSpPr>
        <p:spPr>
          <a:xfrm>
            <a:off x="6978277" y="3573017"/>
            <a:ext cx="4995246" cy="2952328"/>
          </a:xfrm>
          <a:prstGeom prst="rect">
            <a:avLst/>
          </a:prstGeom>
        </p:spPr>
        <p:txBody>
          <a:bodyPr vert="horz" lIns="91440" tIns="45720" rIns="91440" bIns="45720" rtlCol="0">
            <a:normAutofit fontScale="92500" lnSpcReduction="20000"/>
            <a:scene3d>
              <a:camera prst="orthographicFront"/>
              <a:lightRig rig="threePt" dir="t"/>
            </a:scene3d>
            <a:sp3d extrusionH="57150">
              <a:bevelT w="38100" h="38100"/>
            </a:sp3d>
          </a:bodyPr>
          <a:lstStyle>
            <a:lvl1pPr marL="223838" indent="-228600" algn="l" defTabSz="914400" rtl="0" eaLnBrk="1" latinLnBrk="0" hangingPunct="1">
              <a:lnSpc>
                <a:spcPct val="90000"/>
              </a:lnSpc>
              <a:spcBef>
                <a:spcPts val="1600"/>
              </a:spcBef>
              <a:buFont typeface="Arial" pitchFamily="34" charset="0"/>
              <a:buChar char="•"/>
              <a:defRPr sz="2400" kern="1200">
                <a:solidFill>
                  <a:schemeClr val="tx1"/>
                </a:solidFill>
                <a:latin typeface="Arial" pitchFamily="34" charset="0"/>
                <a:ea typeface="+mn-ea"/>
                <a:cs typeface="Arial" pitchFamily="34" charset="0"/>
              </a:defRPr>
            </a:lvl1pPr>
            <a:lvl2pPr marL="502920" indent="-228600" algn="l" defTabSz="914400" rtl="0" eaLnBrk="1" latinLnBrk="0" hangingPunct="1">
              <a:lnSpc>
                <a:spcPct val="90000"/>
              </a:lnSpc>
              <a:spcBef>
                <a:spcPts val="600"/>
              </a:spcBef>
              <a:buFont typeface="Euphemia" pitchFamily="34" charset="0"/>
              <a:buChar char="–"/>
              <a:defRPr sz="2000" kern="1200">
                <a:solidFill>
                  <a:schemeClr val="tx1"/>
                </a:solidFill>
                <a:latin typeface="Arial" pitchFamily="34" charset="0"/>
                <a:ea typeface="+mn-ea"/>
                <a:cs typeface="Arial" pitchFamily="34" charset="0"/>
              </a:defRPr>
            </a:lvl2pPr>
            <a:lvl3pPr marL="777240" indent="-228600" algn="l" defTabSz="914400" rtl="0" eaLnBrk="1" latinLnBrk="0" hangingPunct="1">
              <a:lnSpc>
                <a:spcPct val="90000"/>
              </a:lnSpc>
              <a:spcBef>
                <a:spcPts val="600"/>
              </a:spcBef>
              <a:buFont typeface="Euphemia" pitchFamily="34" charset="0"/>
              <a:buChar char="–"/>
              <a:defRPr sz="1800" kern="1200">
                <a:solidFill>
                  <a:schemeClr val="tx1"/>
                </a:solidFill>
                <a:latin typeface="Arial" pitchFamily="34" charset="0"/>
                <a:ea typeface="+mn-ea"/>
                <a:cs typeface="Arial" pitchFamily="34" charset="0"/>
              </a:defRPr>
            </a:lvl3pPr>
            <a:lvl4pPr marL="1051560" indent="-228600" algn="l" defTabSz="914400" rtl="0" eaLnBrk="1" latinLnBrk="0" hangingPunct="1">
              <a:lnSpc>
                <a:spcPct val="90000"/>
              </a:lnSpc>
              <a:spcBef>
                <a:spcPts val="600"/>
              </a:spcBef>
              <a:buFont typeface="Euphemia" pitchFamily="34" charset="0"/>
              <a:buChar char="–"/>
              <a:defRPr sz="1600" kern="1200">
                <a:solidFill>
                  <a:schemeClr val="tx1"/>
                </a:solidFill>
                <a:latin typeface="Arial" pitchFamily="34" charset="0"/>
                <a:ea typeface="+mn-ea"/>
                <a:cs typeface="Arial" pitchFamily="34" charset="0"/>
              </a:defRPr>
            </a:lvl4pPr>
            <a:lvl5pPr marL="1325880" indent="-228600" algn="l" defTabSz="914400" rtl="0" eaLnBrk="1" latinLnBrk="0" hangingPunct="1">
              <a:lnSpc>
                <a:spcPct val="90000"/>
              </a:lnSpc>
              <a:spcBef>
                <a:spcPts val="600"/>
              </a:spcBef>
              <a:buFont typeface="Euphemia" pitchFamily="34" charset="0"/>
              <a:buChar char="–"/>
              <a:defRPr sz="1600" kern="1200">
                <a:solidFill>
                  <a:schemeClr val="tx1"/>
                </a:solidFill>
                <a:latin typeface="Arial" pitchFamily="34" charset="0"/>
                <a:ea typeface="+mn-ea"/>
                <a:cs typeface="Arial" pitchFamily="34" charset="0"/>
              </a:defRPr>
            </a:lvl5pPr>
            <a:lvl6pPr marL="160020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6pPr>
            <a:lvl7pPr marL="187452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7pPr>
            <a:lvl8pPr marL="214884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8pPr>
            <a:lvl9pPr marL="242316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9pPr>
          </a:lstStyle>
          <a:p>
            <a:pPr marL="0" indent="0">
              <a:buFont typeface="Arial" pitchFamily="34" charset="0"/>
              <a:buNone/>
            </a:pPr>
            <a:r>
              <a:rPr lang="en-US" sz="3500" b="1" dirty="0" smtClean="0">
                <a:latin typeface="Matura MT Script Capitals" pitchFamily="66" charset="0"/>
                <a:cs typeface="Calibri" pitchFamily="34" charset="0"/>
              </a:rPr>
              <a:t>Questions</a:t>
            </a:r>
            <a:r>
              <a:rPr lang="en-US" dirty="0" smtClean="0">
                <a:latin typeface="Calibri" pitchFamily="34" charset="0"/>
                <a:cs typeface="Calibri" pitchFamily="34" charset="0"/>
              </a:rPr>
              <a:t>: </a:t>
            </a:r>
          </a:p>
          <a:p>
            <a:pPr marL="457200" indent="-457200">
              <a:buFont typeface="Arial" pitchFamily="34" charset="0"/>
              <a:buAutoNum type="arabicParenR"/>
            </a:pPr>
            <a:r>
              <a:rPr lang="en-US" dirty="0" smtClean="0">
                <a:latin typeface="Calibri" pitchFamily="34" charset="0"/>
                <a:cs typeface="Calibri" pitchFamily="34" charset="0"/>
              </a:rPr>
              <a:t>Was </a:t>
            </a:r>
            <a:r>
              <a:rPr lang="en-US" b="1" dirty="0" smtClean="0">
                <a:solidFill>
                  <a:srgbClr val="0070C0"/>
                </a:solidFill>
                <a:latin typeface="Calibri" pitchFamily="34" charset="0"/>
                <a:cs typeface="Calibri" pitchFamily="34" charset="0"/>
              </a:rPr>
              <a:t>Yahusha</a:t>
            </a:r>
            <a:r>
              <a:rPr lang="en-US" dirty="0" smtClean="0">
                <a:latin typeface="Calibri" pitchFamily="34" charset="0"/>
                <a:cs typeface="Calibri" pitchFamily="34" charset="0"/>
              </a:rPr>
              <a:t> breaking His own laws? </a:t>
            </a:r>
          </a:p>
          <a:p>
            <a:pPr marL="457200" indent="-457200">
              <a:buFont typeface="Arial" pitchFamily="34" charset="0"/>
              <a:buAutoNum type="arabicParenR"/>
            </a:pPr>
            <a:r>
              <a:rPr lang="en-US" dirty="0" smtClean="0">
                <a:latin typeface="Calibri" pitchFamily="34" charset="0"/>
                <a:cs typeface="Calibri" pitchFamily="34" charset="0"/>
              </a:rPr>
              <a:t>Did </a:t>
            </a:r>
            <a:r>
              <a:rPr lang="en-US" b="1" dirty="0" smtClean="0">
                <a:solidFill>
                  <a:srgbClr val="0070C0"/>
                </a:solidFill>
                <a:latin typeface="Calibri" pitchFamily="34" charset="0"/>
                <a:cs typeface="Calibri" pitchFamily="34" charset="0"/>
              </a:rPr>
              <a:t>Yahusha</a:t>
            </a:r>
            <a:r>
              <a:rPr lang="en-US" dirty="0" smtClean="0">
                <a:latin typeface="Calibri" pitchFamily="34" charset="0"/>
                <a:cs typeface="Calibri" pitchFamily="34" charset="0"/>
              </a:rPr>
              <a:t> become unclean by touching the leper? </a:t>
            </a:r>
          </a:p>
          <a:p>
            <a:pPr marL="457200" indent="-457200">
              <a:buFont typeface="Arial" pitchFamily="34" charset="0"/>
              <a:buAutoNum type="arabicParenR"/>
            </a:pPr>
            <a:r>
              <a:rPr lang="en-US" dirty="0" smtClean="0">
                <a:latin typeface="Calibri" pitchFamily="34" charset="0"/>
                <a:cs typeface="Calibri" pitchFamily="34" charset="0"/>
              </a:rPr>
              <a:t>Did the people keep their distance from </a:t>
            </a:r>
            <a:r>
              <a:rPr lang="en-US" b="1" dirty="0" smtClean="0">
                <a:solidFill>
                  <a:srgbClr val="0070C0"/>
                </a:solidFill>
                <a:latin typeface="Calibri" pitchFamily="34" charset="0"/>
                <a:cs typeface="Calibri" pitchFamily="34" charset="0"/>
              </a:rPr>
              <a:t>Yahusha</a:t>
            </a:r>
            <a:r>
              <a:rPr lang="en-US" dirty="0" smtClean="0">
                <a:latin typeface="Calibri" pitchFamily="34" charset="0"/>
                <a:cs typeface="Calibri" pitchFamily="34" charset="0"/>
              </a:rPr>
              <a:t> for fear of becoming unclean since they may have deemed Him unclean? </a:t>
            </a:r>
          </a:p>
        </p:txBody>
      </p:sp>
      <p:pic>
        <p:nvPicPr>
          <p:cNvPr id="11" name="Picture 2" descr="C:\Users\Rae\Desktop\Art to file\white man red ques mark clear.png"/>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flipH="1">
            <a:off x="5483259" y="4824536"/>
            <a:ext cx="1979305" cy="20608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1494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1000"/>
                                        <p:tgtEl>
                                          <p:spTgt spid="7">
                                            <p:txEl>
                                              <p:pRg st="1" end="1"/>
                                            </p:txEl>
                                          </p:spTgt>
                                        </p:tgtEl>
                                      </p:cBhvr>
                                    </p:animEffect>
                                    <p:anim calcmode="lin" valueType="num">
                                      <p:cBhvr>
                                        <p:cTn id="8"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75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1000"/>
                                        <p:tgtEl>
                                          <p:spTgt spid="7">
                                            <p:txEl>
                                              <p:pRg st="2" end="2"/>
                                            </p:txEl>
                                          </p:spTgt>
                                        </p:tgtEl>
                                      </p:cBhvr>
                                    </p:animEffect>
                                    <p:anim calcmode="lin" valueType="num">
                                      <p:cBhvr>
                                        <p:cTn id="14"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8">
                                            <p:txEl>
                                              <p:pRg st="1" end="1"/>
                                            </p:txEl>
                                          </p:spTgt>
                                        </p:tgtEl>
                                        <p:attrNameLst>
                                          <p:attrName>style.visibility</p:attrName>
                                        </p:attrNameLst>
                                      </p:cBhvr>
                                      <p:to>
                                        <p:strVal val="visible"/>
                                      </p:to>
                                    </p:set>
                                    <p:animEffect transition="in" filter="fade">
                                      <p:cBhvr>
                                        <p:cTn id="20" dur="1000"/>
                                        <p:tgtEl>
                                          <p:spTgt spid="8">
                                            <p:txEl>
                                              <p:pRg st="1" end="1"/>
                                            </p:txEl>
                                          </p:spTgt>
                                        </p:tgtEl>
                                      </p:cBhvr>
                                    </p:animEffect>
                                    <p:anim calcmode="lin" valueType="num">
                                      <p:cBhvr>
                                        <p:cTn id="21"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animEffect transition="in" filter="fade">
                                      <p:cBhvr>
                                        <p:cTn id="27" dur="1000"/>
                                        <p:tgtEl>
                                          <p:spTgt spid="8">
                                            <p:txEl>
                                              <p:pRg st="2" end="2"/>
                                            </p:txEl>
                                          </p:spTgt>
                                        </p:tgtEl>
                                      </p:cBhvr>
                                    </p:animEffect>
                                    <p:anim calcmode="lin" valueType="num">
                                      <p:cBhvr>
                                        <p:cTn id="28"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8">
                                            <p:txEl>
                                              <p:pRg st="3" end="3"/>
                                            </p:txEl>
                                          </p:spTgt>
                                        </p:tgtEl>
                                        <p:attrNameLst>
                                          <p:attrName>style.visibility</p:attrName>
                                        </p:attrNameLst>
                                      </p:cBhvr>
                                      <p:to>
                                        <p:strVal val="visible"/>
                                      </p:to>
                                    </p:set>
                                    <p:animEffect transition="in" filter="fade">
                                      <p:cBhvr>
                                        <p:cTn id="34" dur="1000"/>
                                        <p:tgtEl>
                                          <p:spTgt spid="8">
                                            <p:txEl>
                                              <p:pRg st="3" end="3"/>
                                            </p:txEl>
                                          </p:spTgt>
                                        </p:tgtEl>
                                      </p:cBhvr>
                                    </p:animEffect>
                                    <p:anim calcmode="lin" valueType="num">
                                      <p:cBhvr>
                                        <p:cTn id="35"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36"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1"/>
          </p:nvPr>
        </p:nvSpPr>
        <p:spPr>
          <a:xfrm>
            <a:off x="909836" y="1189855"/>
            <a:ext cx="5364985" cy="4687417"/>
          </a:xfrm>
        </p:spPr>
        <p:txBody>
          <a:bodyPr>
            <a:normAutofit fontScale="92500" lnSpcReduction="10000"/>
            <a:scene3d>
              <a:camera prst="orthographicFront"/>
              <a:lightRig rig="threePt" dir="t"/>
            </a:scene3d>
            <a:sp3d extrusionH="57150">
              <a:bevelT w="38100" h="38100"/>
            </a:sp3d>
          </a:bodyPr>
          <a:lstStyle/>
          <a:p>
            <a:pPr marL="0" indent="0">
              <a:buNone/>
            </a:pPr>
            <a:r>
              <a:rPr lang="en-US" b="1" dirty="0" smtClean="0">
                <a:latin typeface="Calibri" pitchFamily="34" charset="0"/>
                <a:cs typeface="Calibri" pitchFamily="34" charset="0"/>
              </a:rPr>
              <a:t>#2  Mark 5:21-43  </a:t>
            </a:r>
            <a:r>
              <a:rPr lang="en-US" b="1" dirty="0" err="1" smtClean="0">
                <a:latin typeface="Calibri" pitchFamily="34" charset="0"/>
                <a:cs typeface="Calibri" pitchFamily="34" charset="0"/>
              </a:rPr>
              <a:t>Jairus</a:t>
            </a:r>
            <a:r>
              <a:rPr lang="en-US" b="1" dirty="0" smtClean="0">
                <a:latin typeface="Calibri" pitchFamily="34" charset="0"/>
                <a:cs typeface="Calibri" pitchFamily="34" charset="0"/>
              </a:rPr>
              <a:t>’ Daughter; </a:t>
            </a:r>
            <a:br>
              <a:rPr lang="en-US" b="1" dirty="0" smtClean="0">
                <a:latin typeface="Calibri" pitchFamily="34" charset="0"/>
                <a:cs typeface="Calibri" pitchFamily="34" charset="0"/>
              </a:rPr>
            </a:br>
            <a:r>
              <a:rPr lang="en-US" b="1" dirty="0" smtClean="0">
                <a:latin typeface="Calibri" pitchFamily="34" charset="0"/>
                <a:cs typeface="Calibri" pitchFamily="34" charset="0"/>
              </a:rPr>
              <a:t>      Sick Woman with an issue of blood</a:t>
            </a:r>
          </a:p>
          <a:p>
            <a:pPr marL="342900" indent="-342900"/>
            <a:r>
              <a:rPr lang="en-US" b="1" dirty="0" smtClean="0">
                <a:solidFill>
                  <a:srgbClr val="0070C0"/>
                </a:solidFill>
                <a:latin typeface="Calibri" pitchFamily="34" charset="0"/>
                <a:cs typeface="Calibri" pitchFamily="34" charset="0"/>
              </a:rPr>
              <a:t>Yahusha</a:t>
            </a:r>
            <a:r>
              <a:rPr lang="en-US" dirty="0" smtClean="0">
                <a:solidFill>
                  <a:srgbClr val="0070C0"/>
                </a:solidFill>
                <a:latin typeface="Calibri" pitchFamily="34" charset="0"/>
                <a:cs typeface="Calibri" pitchFamily="34" charset="0"/>
              </a:rPr>
              <a:t>, </a:t>
            </a:r>
            <a:r>
              <a:rPr lang="en-US" dirty="0" smtClean="0">
                <a:latin typeface="Calibri" pitchFamily="34" charset="0"/>
                <a:cs typeface="Calibri" pitchFamily="34" charset="0"/>
              </a:rPr>
              <a:t>in a crowd of people, is asked by </a:t>
            </a:r>
            <a:r>
              <a:rPr lang="en-US" dirty="0" err="1" smtClean="0">
                <a:latin typeface="Calibri" pitchFamily="34" charset="0"/>
                <a:cs typeface="Calibri" pitchFamily="34" charset="0"/>
              </a:rPr>
              <a:t>Jairus</a:t>
            </a:r>
            <a:r>
              <a:rPr lang="en-US" dirty="0" smtClean="0">
                <a:latin typeface="Calibri" pitchFamily="34" charset="0"/>
                <a:cs typeface="Calibri" pitchFamily="34" charset="0"/>
              </a:rPr>
              <a:t> to come and heal his daughter who is about to die.  On the way, </a:t>
            </a:r>
            <a:r>
              <a:rPr lang="en-US" b="1" dirty="0" smtClean="0">
                <a:solidFill>
                  <a:srgbClr val="FF0066"/>
                </a:solidFill>
                <a:latin typeface="Calibri" pitchFamily="34" charset="0"/>
                <a:cs typeface="Calibri" pitchFamily="34" charset="0"/>
              </a:rPr>
              <a:t>a ritually unclean woman touched His garment</a:t>
            </a:r>
            <a:r>
              <a:rPr lang="en-US" dirty="0" smtClean="0">
                <a:solidFill>
                  <a:srgbClr val="FF0066"/>
                </a:solidFill>
                <a:latin typeface="Calibri" pitchFamily="34" charset="0"/>
                <a:cs typeface="Calibri" pitchFamily="34" charset="0"/>
              </a:rPr>
              <a:t>.</a:t>
            </a:r>
            <a:r>
              <a:rPr lang="en-US" dirty="0" smtClean="0">
                <a:latin typeface="Calibri" pitchFamily="34" charset="0"/>
                <a:cs typeface="Calibri" pitchFamily="34" charset="0"/>
              </a:rPr>
              <a:t>  </a:t>
            </a:r>
            <a:r>
              <a:rPr lang="en-US" b="1" dirty="0" smtClean="0">
                <a:solidFill>
                  <a:srgbClr val="990033"/>
                </a:solidFill>
                <a:latin typeface="Calibri" pitchFamily="34" charset="0"/>
                <a:cs typeface="Calibri" pitchFamily="34" charset="0"/>
              </a:rPr>
              <a:t>According to custom this “touch” would make </a:t>
            </a:r>
            <a:r>
              <a:rPr lang="en-US" b="1" dirty="0" smtClean="0">
                <a:solidFill>
                  <a:srgbClr val="0070C0"/>
                </a:solidFill>
                <a:latin typeface="Calibri" pitchFamily="34" charset="0"/>
                <a:cs typeface="Calibri" pitchFamily="34" charset="0"/>
              </a:rPr>
              <a:t>Yahusha</a:t>
            </a:r>
            <a:r>
              <a:rPr lang="en-US" dirty="0" smtClean="0">
                <a:latin typeface="Calibri" pitchFamily="34" charset="0"/>
                <a:cs typeface="Calibri" pitchFamily="34" charset="0"/>
              </a:rPr>
              <a:t> </a:t>
            </a:r>
            <a:r>
              <a:rPr lang="en-US" b="1" dirty="0" smtClean="0">
                <a:solidFill>
                  <a:srgbClr val="990033"/>
                </a:solidFill>
                <a:latin typeface="Calibri" pitchFamily="34" charset="0"/>
                <a:cs typeface="Calibri" pitchFamily="34" charset="0"/>
              </a:rPr>
              <a:t>unclean.  </a:t>
            </a:r>
            <a:r>
              <a:rPr lang="en-US" dirty="0" smtClean="0">
                <a:latin typeface="Calibri" pitchFamily="34" charset="0"/>
                <a:cs typeface="Calibri" pitchFamily="34" charset="0"/>
              </a:rPr>
              <a:t>By the time He arrived at the home of </a:t>
            </a:r>
            <a:r>
              <a:rPr lang="en-US" dirty="0" err="1" smtClean="0">
                <a:latin typeface="Calibri" pitchFamily="34" charset="0"/>
                <a:cs typeface="Calibri" pitchFamily="34" charset="0"/>
              </a:rPr>
              <a:t>Jairus</a:t>
            </a:r>
            <a:r>
              <a:rPr lang="en-US" dirty="0" smtClean="0">
                <a:latin typeface="Calibri" pitchFamily="34" charset="0"/>
                <a:cs typeface="Calibri" pitchFamily="34" charset="0"/>
              </a:rPr>
              <a:t>, </a:t>
            </a:r>
            <a:r>
              <a:rPr lang="en-US" b="1" u="sng" dirty="0" smtClean="0">
                <a:latin typeface="Calibri" pitchFamily="34" charset="0"/>
                <a:cs typeface="Calibri" pitchFamily="34" charset="0"/>
              </a:rPr>
              <a:t>the dau</a:t>
            </a:r>
            <a:r>
              <a:rPr lang="en-US" b="1" dirty="0" smtClean="0">
                <a:latin typeface="Calibri" pitchFamily="34" charset="0"/>
                <a:cs typeface="Calibri" pitchFamily="34" charset="0"/>
              </a:rPr>
              <a:t>g</a:t>
            </a:r>
            <a:r>
              <a:rPr lang="en-US" b="1" u="sng" dirty="0" smtClean="0">
                <a:latin typeface="Calibri" pitchFamily="34" charset="0"/>
                <a:cs typeface="Calibri" pitchFamily="34" charset="0"/>
              </a:rPr>
              <a:t>hter was dead</a:t>
            </a:r>
            <a:r>
              <a:rPr lang="en-US" dirty="0" smtClean="0">
                <a:latin typeface="Calibri" pitchFamily="34" charset="0"/>
                <a:cs typeface="Calibri" pitchFamily="34" charset="0"/>
              </a:rPr>
              <a:t>.  However, instead </a:t>
            </a:r>
            <a:br>
              <a:rPr lang="en-US" dirty="0" smtClean="0">
                <a:latin typeface="Calibri" pitchFamily="34" charset="0"/>
                <a:cs typeface="Calibri" pitchFamily="34" charset="0"/>
              </a:rPr>
            </a:br>
            <a:r>
              <a:rPr lang="en-US" dirty="0" smtClean="0">
                <a:latin typeface="Calibri" pitchFamily="34" charset="0"/>
                <a:cs typeface="Calibri" pitchFamily="34" charset="0"/>
              </a:rPr>
              <a:t>of speaking a Word to raise her to life, </a:t>
            </a:r>
            <a:br>
              <a:rPr lang="en-US" dirty="0" smtClean="0">
                <a:latin typeface="Calibri" pitchFamily="34" charset="0"/>
                <a:cs typeface="Calibri" pitchFamily="34" charset="0"/>
              </a:rPr>
            </a:br>
            <a:r>
              <a:rPr lang="en-US" dirty="0" smtClean="0">
                <a:latin typeface="Calibri" pitchFamily="34" charset="0"/>
                <a:cs typeface="Calibri" pitchFamily="34" charset="0"/>
              </a:rPr>
              <a:t>He takes her hand and calls her to life.  </a:t>
            </a:r>
            <a:br>
              <a:rPr lang="en-US" dirty="0" smtClean="0">
                <a:latin typeface="Calibri" pitchFamily="34" charset="0"/>
                <a:cs typeface="Calibri" pitchFamily="34" charset="0"/>
              </a:rPr>
            </a:br>
            <a:r>
              <a:rPr lang="en-US" b="1" dirty="0" smtClean="0">
                <a:solidFill>
                  <a:srgbClr val="990033"/>
                </a:solidFill>
                <a:latin typeface="Calibri" pitchFamily="34" charset="0"/>
                <a:cs typeface="Calibri" pitchFamily="34" charset="0"/>
              </a:rPr>
              <a:t>Did</a:t>
            </a:r>
            <a:r>
              <a:rPr lang="en-US" b="1" dirty="0" smtClean="0">
                <a:latin typeface="Calibri" pitchFamily="34" charset="0"/>
                <a:cs typeface="Calibri" pitchFamily="34" charset="0"/>
              </a:rPr>
              <a:t> </a:t>
            </a:r>
            <a:r>
              <a:rPr lang="en-US" b="1" dirty="0" smtClean="0">
                <a:solidFill>
                  <a:srgbClr val="0070C0"/>
                </a:solidFill>
                <a:latin typeface="Calibri" pitchFamily="34" charset="0"/>
                <a:cs typeface="Calibri" pitchFamily="34" charset="0"/>
              </a:rPr>
              <a:t>Yahusha</a:t>
            </a:r>
            <a:r>
              <a:rPr lang="en-US" b="1" dirty="0" smtClean="0">
                <a:latin typeface="Calibri" pitchFamily="34" charset="0"/>
                <a:cs typeface="Calibri" pitchFamily="34" charset="0"/>
              </a:rPr>
              <a:t> </a:t>
            </a:r>
            <a:br>
              <a:rPr lang="en-US" b="1" dirty="0" smtClean="0">
                <a:latin typeface="Calibri" pitchFamily="34" charset="0"/>
                <a:cs typeface="Calibri" pitchFamily="34" charset="0"/>
              </a:rPr>
            </a:br>
            <a:r>
              <a:rPr lang="en-US" b="1" dirty="0" smtClean="0">
                <a:solidFill>
                  <a:srgbClr val="990033"/>
                </a:solidFill>
                <a:latin typeface="Calibri" pitchFamily="34" charset="0"/>
                <a:cs typeface="Calibri" pitchFamily="34" charset="0"/>
              </a:rPr>
              <a:t>break the ritual </a:t>
            </a:r>
            <a:br>
              <a:rPr lang="en-US" b="1" dirty="0" smtClean="0">
                <a:solidFill>
                  <a:srgbClr val="990033"/>
                </a:solidFill>
                <a:latin typeface="Calibri" pitchFamily="34" charset="0"/>
                <a:cs typeface="Calibri" pitchFamily="34" charset="0"/>
              </a:rPr>
            </a:br>
            <a:r>
              <a:rPr lang="en-US" b="1" dirty="0" smtClean="0">
                <a:solidFill>
                  <a:srgbClr val="990033"/>
                </a:solidFill>
                <a:latin typeface="Calibri" pitchFamily="34" charset="0"/>
                <a:cs typeface="Calibri" pitchFamily="34" charset="0"/>
              </a:rPr>
              <a:t>law according to</a:t>
            </a:r>
            <a:br>
              <a:rPr lang="en-US" b="1" dirty="0" smtClean="0">
                <a:solidFill>
                  <a:srgbClr val="990033"/>
                </a:solidFill>
                <a:latin typeface="Calibri" pitchFamily="34" charset="0"/>
                <a:cs typeface="Calibri" pitchFamily="34" charset="0"/>
              </a:rPr>
            </a:br>
            <a:r>
              <a:rPr lang="en-US" b="1" dirty="0" smtClean="0">
                <a:solidFill>
                  <a:srgbClr val="990033"/>
                </a:solidFill>
                <a:latin typeface="Calibri" pitchFamily="34" charset="0"/>
                <a:cs typeface="Calibri" pitchFamily="34" charset="0"/>
              </a:rPr>
              <a:t>Numbers 19?</a:t>
            </a:r>
            <a:endParaRPr lang="en-US" b="1" i="1" dirty="0">
              <a:solidFill>
                <a:srgbClr val="990033"/>
              </a:solidFill>
              <a:latin typeface="Calibri" pitchFamily="34" charset="0"/>
              <a:cs typeface="Calibri" pitchFamily="34" charset="0"/>
            </a:endParaRPr>
          </a:p>
        </p:txBody>
      </p:sp>
      <p:sp>
        <p:nvSpPr>
          <p:cNvPr id="4" name="Slide Number Placeholder 3"/>
          <p:cNvSpPr>
            <a:spLocks noGrp="1"/>
          </p:cNvSpPr>
          <p:nvPr>
            <p:ph type="sldNum" sz="quarter" idx="12"/>
          </p:nvPr>
        </p:nvSpPr>
        <p:spPr>
          <a:xfrm>
            <a:off x="9344766" y="6492875"/>
            <a:ext cx="2844059" cy="365125"/>
          </a:xfrm>
        </p:spPr>
        <p:txBody>
          <a:bodyPr/>
          <a:lstStyle/>
          <a:p>
            <a:fld id="{81FEFA0A-2F20-4B60-98C6-5FFDA469AA1C}" type="slidenum">
              <a:rPr lang="en-US" smtClean="0"/>
              <a:pPr/>
              <a:t>44</a:t>
            </a:fld>
            <a:endParaRPr lang="en-US" dirty="0"/>
          </a:p>
        </p:txBody>
      </p:sp>
      <p:sp>
        <p:nvSpPr>
          <p:cNvPr id="8" name="TextBox 7"/>
          <p:cNvSpPr txBox="1"/>
          <p:nvPr/>
        </p:nvSpPr>
        <p:spPr>
          <a:xfrm>
            <a:off x="0" y="6858000"/>
            <a:ext cx="12188825" cy="341632"/>
          </a:xfrm>
          <a:prstGeom prst="rect">
            <a:avLst/>
          </a:prstGeom>
          <a:noFill/>
        </p:spPr>
        <p:txBody>
          <a:bodyPr wrap="square" rtlCol="0">
            <a:spAutoFit/>
          </a:bodyPr>
          <a:lstStyle/>
          <a:p>
            <a:pPr>
              <a:lnSpc>
                <a:spcPct val="90000"/>
              </a:lnSpc>
            </a:pPr>
            <a:r>
              <a:rPr lang="en-US" dirty="0" err="1" smtClean="0"/>
              <a:t>Ratzlaff</a:t>
            </a:r>
            <a:r>
              <a:rPr lang="en-US" dirty="0" smtClean="0"/>
              <a:t>, Sabbath in Christ ;96-97</a:t>
            </a:r>
            <a:endParaRPr lang="en-US" dirty="0"/>
          </a:p>
        </p:txBody>
      </p:sp>
      <p:pic>
        <p:nvPicPr>
          <p:cNvPr id="10" name="Picture 8" descr="C:\Users\Rae\Desktop\Unclean by touc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8860" y="1340768"/>
            <a:ext cx="3752096" cy="1876048"/>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12" name="Picture 2" descr="C:\Users\Rae\Desktop\Yah &amp; dead gir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0116" y="4725144"/>
            <a:ext cx="3240360" cy="1944216"/>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13" name="Title 4"/>
          <p:cNvSpPr>
            <a:spLocks noGrp="1"/>
          </p:cNvSpPr>
          <p:nvPr>
            <p:ph type="title"/>
          </p:nvPr>
        </p:nvSpPr>
        <p:spPr>
          <a:xfrm>
            <a:off x="621804" y="116632"/>
            <a:ext cx="11449272" cy="1080120"/>
          </a:xfrm>
        </p:spPr>
        <p:txBody>
          <a:bodyPr>
            <a:normAutofit/>
            <a:scene3d>
              <a:camera prst="orthographicFront"/>
              <a:lightRig rig="threePt" dir="t"/>
            </a:scene3d>
            <a:sp3d extrusionH="57150">
              <a:bevelT w="38100" h="38100"/>
            </a:sp3d>
          </a:bodyPr>
          <a:lstStyle/>
          <a:p>
            <a:pPr algn="ctr"/>
            <a:r>
              <a:rPr lang="en-US" b="1" dirty="0" smtClean="0">
                <a:solidFill>
                  <a:srgbClr val="990033"/>
                </a:solidFill>
              </a:rPr>
              <a:t>Was</a:t>
            </a:r>
            <a:r>
              <a:rPr lang="en-US" b="1" dirty="0" smtClean="0"/>
              <a:t> </a:t>
            </a:r>
            <a:r>
              <a:rPr lang="en-US" b="1" dirty="0" smtClean="0">
                <a:solidFill>
                  <a:srgbClr val="0070C0"/>
                </a:solidFill>
              </a:rPr>
              <a:t>Yahusha</a:t>
            </a:r>
            <a:r>
              <a:rPr lang="en-US" b="1" dirty="0" smtClean="0"/>
              <a:t> </a:t>
            </a:r>
            <a:r>
              <a:rPr lang="en-US" b="1" dirty="0" smtClean="0">
                <a:solidFill>
                  <a:srgbClr val="990033"/>
                </a:solidFill>
              </a:rPr>
              <a:t>“Unclean” by being Touched by </a:t>
            </a:r>
            <a:br>
              <a:rPr lang="en-US" b="1" dirty="0" smtClean="0">
                <a:solidFill>
                  <a:srgbClr val="990033"/>
                </a:solidFill>
              </a:rPr>
            </a:br>
            <a:r>
              <a:rPr lang="en-US" b="1" dirty="0" smtClean="0">
                <a:solidFill>
                  <a:srgbClr val="990033"/>
                </a:solidFill>
              </a:rPr>
              <a:t>an Unclean Person or Touching a Dead Person?</a:t>
            </a:r>
            <a:endParaRPr lang="en-US" b="1" dirty="0">
              <a:solidFill>
                <a:srgbClr val="990033"/>
              </a:solidFill>
            </a:endParaRPr>
          </a:p>
        </p:txBody>
      </p:sp>
      <p:sp>
        <p:nvSpPr>
          <p:cNvPr id="14" name="Content Placeholder 5"/>
          <p:cNvSpPr>
            <a:spLocks noGrp="1"/>
          </p:cNvSpPr>
          <p:nvPr>
            <p:ph sz="half" idx="1"/>
          </p:nvPr>
        </p:nvSpPr>
        <p:spPr>
          <a:xfrm>
            <a:off x="6382444" y="3429584"/>
            <a:ext cx="5544616" cy="3743832"/>
          </a:xfrm>
        </p:spPr>
        <p:txBody>
          <a:bodyPr>
            <a:normAutofit/>
            <a:scene3d>
              <a:camera prst="orthographicFront"/>
              <a:lightRig rig="threePt" dir="t"/>
            </a:scene3d>
            <a:sp3d extrusionH="57150">
              <a:bevelT w="38100" h="38100"/>
            </a:sp3d>
          </a:bodyPr>
          <a:lstStyle/>
          <a:p>
            <a:pPr marL="621982" lvl="1" indent="-342900">
              <a:buFont typeface="Wingdings" pitchFamily="2" charset="2"/>
              <a:buChar char="Ø"/>
            </a:pPr>
            <a:r>
              <a:rPr lang="en-US" b="1" dirty="0" smtClean="0">
                <a:latin typeface="Calibri" pitchFamily="34" charset="0"/>
                <a:cs typeface="Calibri" pitchFamily="34" charset="0"/>
              </a:rPr>
              <a:t>Num 19:11-13  </a:t>
            </a:r>
            <a:r>
              <a:rPr lang="en-US" b="1" dirty="0" smtClean="0">
                <a:solidFill>
                  <a:srgbClr val="990033"/>
                </a:solidFill>
                <a:latin typeface="Calibri" pitchFamily="34" charset="0"/>
                <a:cs typeface="Calibri" pitchFamily="34" charset="0"/>
              </a:rPr>
              <a:t>He </a:t>
            </a:r>
            <a:r>
              <a:rPr lang="en-US" b="1" dirty="0">
                <a:solidFill>
                  <a:srgbClr val="990033"/>
                </a:solidFill>
                <a:latin typeface="Calibri" pitchFamily="34" charset="0"/>
                <a:cs typeface="Calibri" pitchFamily="34" charset="0"/>
              </a:rPr>
              <a:t>who touches the dead body of anyone shall be unclean seven days. </a:t>
            </a:r>
            <a:r>
              <a:rPr lang="en-US" b="1" dirty="0">
                <a:latin typeface="Calibri" pitchFamily="34" charset="0"/>
                <a:cs typeface="Calibri" pitchFamily="34" charset="0"/>
              </a:rPr>
              <a:t>12</a:t>
            </a:r>
            <a:r>
              <a:rPr lang="en-US" dirty="0">
                <a:latin typeface="Calibri" pitchFamily="34" charset="0"/>
                <a:cs typeface="Calibri" pitchFamily="34" charset="0"/>
              </a:rPr>
              <a:t> </a:t>
            </a:r>
            <a:r>
              <a:rPr lang="en-US" dirty="0" smtClean="0">
                <a:latin typeface="Calibri" pitchFamily="34" charset="0"/>
                <a:cs typeface="Calibri" pitchFamily="34" charset="0"/>
              </a:rPr>
              <a:t> </a:t>
            </a:r>
            <a:r>
              <a:rPr lang="en-US" b="1" dirty="0" smtClean="0">
                <a:solidFill>
                  <a:srgbClr val="FF0000"/>
                </a:solidFill>
                <a:latin typeface="Calibri" pitchFamily="34" charset="0"/>
                <a:cs typeface="Calibri" pitchFamily="34" charset="0"/>
              </a:rPr>
              <a:t>He </a:t>
            </a:r>
            <a:r>
              <a:rPr lang="en-US" b="1" dirty="0">
                <a:solidFill>
                  <a:srgbClr val="FF0000"/>
                </a:solidFill>
                <a:latin typeface="Calibri" pitchFamily="34" charset="0"/>
                <a:cs typeface="Calibri" pitchFamily="34" charset="0"/>
              </a:rPr>
              <a:t>shall purify himself with the water on the third day and on the seventh day; then he will be clean. But if he does not purify himself on the third day and on the seventh day, he will not be clean. </a:t>
            </a:r>
            <a:br>
              <a:rPr lang="en-US" b="1" dirty="0">
                <a:solidFill>
                  <a:srgbClr val="FF0000"/>
                </a:solidFill>
                <a:latin typeface="Calibri" pitchFamily="34" charset="0"/>
                <a:cs typeface="Calibri" pitchFamily="34" charset="0"/>
              </a:rPr>
            </a:br>
            <a:r>
              <a:rPr lang="en-US" b="1" dirty="0" smtClean="0">
                <a:latin typeface="Calibri" pitchFamily="34" charset="0"/>
                <a:cs typeface="Calibri" pitchFamily="34" charset="0"/>
              </a:rPr>
              <a:t>13</a:t>
            </a:r>
            <a:r>
              <a:rPr lang="en-US" dirty="0" smtClean="0">
                <a:latin typeface="Calibri" pitchFamily="34" charset="0"/>
                <a:cs typeface="Calibri" pitchFamily="34" charset="0"/>
              </a:rPr>
              <a:t>  </a:t>
            </a:r>
            <a:r>
              <a:rPr lang="en-US" b="1" dirty="0" smtClean="0">
                <a:solidFill>
                  <a:srgbClr val="FF3300"/>
                </a:solidFill>
                <a:latin typeface="Calibri" pitchFamily="34" charset="0"/>
                <a:cs typeface="Calibri" pitchFamily="34" charset="0"/>
              </a:rPr>
              <a:t>Whoever </a:t>
            </a:r>
            <a:r>
              <a:rPr lang="en-US" b="1" dirty="0">
                <a:solidFill>
                  <a:srgbClr val="FF3300"/>
                </a:solidFill>
                <a:latin typeface="Calibri" pitchFamily="34" charset="0"/>
                <a:cs typeface="Calibri" pitchFamily="34" charset="0"/>
              </a:rPr>
              <a:t>touches the body of anyone who has died, and does not purify himself, defiles the tabernacle of </a:t>
            </a:r>
            <a:r>
              <a:rPr lang="en-US" b="1" dirty="0" smtClean="0">
                <a:solidFill>
                  <a:srgbClr val="0070C0"/>
                </a:solidFill>
                <a:latin typeface="Calibri" pitchFamily="34" charset="0"/>
                <a:cs typeface="Calibri" pitchFamily="34" charset="0"/>
              </a:rPr>
              <a:t>Yahuah. </a:t>
            </a:r>
            <a:r>
              <a:rPr lang="en-US" dirty="0" smtClean="0">
                <a:solidFill>
                  <a:srgbClr val="0070C0"/>
                </a:solidFill>
                <a:latin typeface="Calibri" pitchFamily="34" charset="0"/>
                <a:cs typeface="Calibri" pitchFamily="34" charset="0"/>
              </a:rPr>
              <a:t> </a:t>
            </a:r>
            <a:r>
              <a:rPr lang="en-US" sz="1600" i="1" dirty="0" smtClean="0">
                <a:latin typeface="Calibri" pitchFamily="34" charset="0"/>
                <a:cs typeface="Calibri" pitchFamily="34" charset="0"/>
              </a:rPr>
              <a:t>NKJV</a:t>
            </a:r>
            <a:endParaRPr lang="en-US" i="1" dirty="0">
              <a:latin typeface="Calibri" pitchFamily="34" charset="0"/>
              <a:cs typeface="Calibri" pitchFamily="34" charset="0"/>
            </a:endParaRPr>
          </a:p>
        </p:txBody>
      </p:sp>
    </p:spTree>
    <p:extLst>
      <p:ext uri="{BB962C8B-B14F-4D97-AF65-F5344CB8AC3E}">
        <p14:creationId xmlns:p14="http://schemas.microsoft.com/office/powerpoint/2010/main" val="1085234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1000"/>
                                        <p:tgtEl>
                                          <p:spTgt spid="6">
                                            <p:txEl>
                                              <p:pRg st="1" end="1"/>
                                            </p:txEl>
                                          </p:spTgt>
                                        </p:tgtEl>
                                      </p:cBhvr>
                                    </p:animEffect>
                                    <p:anim calcmode="lin" valueType="num">
                                      <p:cBhvr>
                                        <p:cTn id="8"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xEl>
                                              <p:pRg st="0" end="0"/>
                                            </p:txEl>
                                          </p:spTgt>
                                        </p:tgtEl>
                                        <p:attrNameLst>
                                          <p:attrName>style.visibility</p:attrName>
                                        </p:attrNameLst>
                                      </p:cBhvr>
                                      <p:to>
                                        <p:strVal val="visible"/>
                                      </p:to>
                                    </p:set>
                                    <p:animEffect transition="in" filter="fade">
                                      <p:cBhvr>
                                        <p:cTn id="14" dur="1000"/>
                                        <p:tgtEl>
                                          <p:spTgt spid="14">
                                            <p:txEl>
                                              <p:pRg st="0" end="0"/>
                                            </p:txEl>
                                          </p:spTgt>
                                        </p:tgtEl>
                                      </p:cBhvr>
                                    </p:animEffect>
                                    <p:anim calcmode="lin" valueType="num">
                                      <p:cBhvr>
                                        <p:cTn id="15"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2"/>
          </p:nvPr>
        </p:nvSpPr>
        <p:spPr>
          <a:xfrm>
            <a:off x="909836" y="1309425"/>
            <a:ext cx="6840760" cy="5503951"/>
          </a:xfrm>
        </p:spPr>
        <p:txBody>
          <a:bodyPr>
            <a:noAutofit/>
            <a:scene3d>
              <a:camera prst="orthographicFront"/>
              <a:lightRig rig="threePt" dir="t"/>
            </a:scene3d>
            <a:sp3d extrusionH="57150">
              <a:bevelT w="38100" h="38100"/>
            </a:sp3d>
          </a:bodyPr>
          <a:lstStyle/>
          <a:p>
            <a:pPr marL="0" lvl="0" indent="0">
              <a:buNone/>
            </a:pPr>
            <a:r>
              <a:rPr lang="en-US" sz="3600" b="1" dirty="0" smtClean="0">
                <a:latin typeface="Matura MT Script Capitals" pitchFamily="66" charset="0"/>
                <a:cs typeface="Calibri" pitchFamily="34" charset="0"/>
              </a:rPr>
              <a:t>Questions</a:t>
            </a:r>
            <a:r>
              <a:rPr lang="en-US" sz="3600" dirty="0" smtClean="0">
                <a:latin typeface="Matura MT Script Capitals" pitchFamily="66" charset="0"/>
                <a:cs typeface="Calibri" pitchFamily="34" charset="0"/>
              </a:rPr>
              <a:t>:  </a:t>
            </a:r>
          </a:p>
          <a:p>
            <a:pPr marL="457200" lvl="0" indent="-457200">
              <a:buFont typeface="+mj-lt"/>
              <a:buAutoNum type="arabicPeriod"/>
            </a:pPr>
            <a:r>
              <a:rPr lang="en-US" dirty="0" smtClean="0">
                <a:latin typeface="Calibri" pitchFamily="34" charset="0"/>
                <a:cs typeface="Calibri" pitchFamily="34" charset="0"/>
              </a:rPr>
              <a:t>Was </a:t>
            </a:r>
            <a:r>
              <a:rPr lang="en-US" b="1" dirty="0" smtClean="0">
                <a:solidFill>
                  <a:srgbClr val="0070C0"/>
                </a:solidFill>
                <a:latin typeface="Calibri" pitchFamily="34" charset="0"/>
                <a:cs typeface="Calibri" pitchFamily="34" charset="0"/>
              </a:rPr>
              <a:t>Yahusha</a:t>
            </a:r>
            <a:r>
              <a:rPr lang="en-US" dirty="0" smtClean="0">
                <a:latin typeface="Calibri" pitchFamily="34" charset="0"/>
                <a:cs typeface="Calibri" pitchFamily="34" charset="0"/>
              </a:rPr>
              <a:t> made “</a:t>
            </a:r>
            <a:r>
              <a:rPr lang="en-US" b="1" u="sng" dirty="0" smtClean="0">
                <a:solidFill>
                  <a:srgbClr val="990033"/>
                </a:solidFill>
                <a:latin typeface="Calibri" pitchFamily="34" charset="0"/>
                <a:cs typeface="Calibri" pitchFamily="34" charset="0"/>
              </a:rPr>
              <a:t>unclean</a:t>
            </a:r>
            <a:r>
              <a:rPr lang="en-US" dirty="0" smtClean="0">
                <a:latin typeface="Calibri" pitchFamily="34" charset="0"/>
                <a:cs typeface="Calibri" pitchFamily="34" charset="0"/>
              </a:rPr>
              <a:t>” when He was touched by the woman with the issue of blood?</a:t>
            </a:r>
          </a:p>
          <a:p>
            <a:pPr marL="457200" lvl="0" indent="-457200">
              <a:buFont typeface="+mj-lt"/>
              <a:buAutoNum type="arabicPeriod"/>
            </a:pPr>
            <a:r>
              <a:rPr lang="en-US" dirty="0" smtClean="0">
                <a:latin typeface="Calibri" pitchFamily="34" charset="0"/>
                <a:cs typeface="Calibri" pitchFamily="34" charset="0"/>
              </a:rPr>
              <a:t>According to the Torah law did </a:t>
            </a:r>
            <a:r>
              <a:rPr lang="en-US" b="1" dirty="0" smtClean="0">
                <a:solidFill>
                  <a:srgbClr val="0070C0"/>
                </a:solidFill>
                <a:latin typeface="Calibri" pitchFamily="34" charset="0"/>
                <a:cs typeface="Calibri" pitchFamily="34" charset="0"/>
              </a:rPr>
              <a:t>Yahusha</a:t>
            </a:r>
            <a:r>
              <a:rPr lang="en-US" dirty="0" smtClean="0">
                <a:latin typeface="Calibri" pitchFamily="34" charset="0"/>
                <a:cs typeface="Calibri" pitchFamily="34" charset="0"/>
              </a:rPr>
              <a:t> make Himself </a:t>
            </a:r>
            <a:r>
              <a:rPr lang="en-US" b="1" u="sng" dirty="0" smtClean="0">
                <a:solidFill>
                  <a:srgbClr val="990033"/>
                </a:solidFill>
                <a:latin typeface="Calibri" pitchFamily="34" charset="0"/>
                <a:cs typeface="Calibri" pitchFamily="34" charset="0"/>
              </a:rPr>
              <a:t>unclean</a:t>
            </a:r>
            <a:r>
              <a:rPr lang="en-US" dirty="0" smtClean="0">
                <a:latin typeface="Calibri" pitchFamily="34" charset="0"/>
                <a:cs typeface="Calibri" pitchFamily="34" charset="0"/>
              </a:rPr>
              <a:t> by touching the dead girl?</a:t>
            </a:r>
          </a:p>
          <a:p>
            <a:pPr marL="457200" lvl="0" indent="-457200">
              <a:buFont typeface="+mj-lt"/>
              <a:buAutoNum type="arabicPeriod"/>
            </a:pPr>
            <a:r>
              <a:rPr lang="en-US" dirty="0" smtClean="0">
                <a:latin typeface="Calibri" pitchFamily="34" charset="0"/>
                <a:cs typeface="Calibri" pitchFamily="34" charset="0"/>
              </a:rPr>
              <a:t>Did He </a:t>
            </a:r>
            <a:r>
              <a:rPr lang="en-US" b="1" u="sng" dirty="0" smtClean="0">
                <a:solidFill>
                  <a:srgbClr val="990033"/>
                </a:solidFill>
                <a:latin typeface="Calibri" pitchFamily="34" charset="0"/>
                <a:cs typeface="Calibri" pitchFamily="34" charset="0"/>
              </a:rPr>
              <a:t>defile</a:t>
            </a:r>
            <a:r>
              <a:rPr lang="en-US" dirty="0" smtClean="0">
                <a:latin typeface="Calibri" pitchFamily="34" charset="0"/>
                <a:cs typeface="Calibri" pitchFamily="34" charset="0"/>
              </a:rPr>
              <a:t> the tabernacle of </a:t>
            </a:r>
            <a:r>
              <a:rPr lang="en-US" b="1" dirty="0" smtClean="0">
                <a:solidFill>
                  <a:srgbClr val="0070C0"/>
                </a:solidFill>
                <a:latin typeface="Calibri" pitchFamily="34" charset="0"/>
                <a:cs typeface="Calibri" pitchFamily="34" charset="0"/>
              </a:rPr>
              <a:t>Yahuah</a:t>
            </a:r>
            <a:r>
              <a:rPr lang="en-US" dirty="0" smtClean="0">
                <a:latin typeface="Calibri" pitchFamily="34" charset="0"/>
                <a:cs typeface="Calibri" pitchFamily="34" charset="0"/>
              </a:rPr>
              <a:t>? </a:t>
            </a:r>
          </a:p>
          <a:p>
            <a:pPr marL="457200" indent="-457200">
              <a:buFont typeface="+mj-lt"/>
              <a:buAutoNum type="arabicPeriod"/>
            </a:pPr>
            <a:r>
              <a:rPr lang="en-US" dirty="0" smtClean="0">
                <a:latin typeface="Calibri" pitchFamily="34" charset="0"/>
                <a:cs typeface="Calibri" pitchFamily="34" charset="0"/>
              </a:rPr>
              <a:t>Was </a:t>
            </a:r>
            <a:r>
              <a:rPr lang="en-US" b="1" dirty="0">
                <a:solidFill>
                  <a:srgbClr val="0070C0"/>
                </a:solidFill>
                <a:latin typeface="Calibri" pitchFamily="34" charset="0"/>
                <a:cs typeface="Calibri" pitchFamily="34" charset="0"/>
              </a:rPr>
              <a:t>Yahusha</a:t>
            </a:r>
            <a:r>
              <a:rPr lang="en-US" dirty="0">
                <a:latin typeface="Calibri" pitchFamily="34" charset="0"/>
                <a:cs typeface="Calibri" pitchFamily="34" charset="0"/>
              </a:rPr>
              <a:t> “</a:t>
            </a:r>
            <a:r>
              <a:rPr lang="en-US" b="1" u="sng" dirty="0">
                <a:solidFill>
                  <a:srgbClr val="990033"/>
                </a:solidFill>
                <a:latin typeface="Calibri" pitchFamily="34" charset="0"/>
                <a:cs typeface="Calibri" pitchFamily="34" charset="0"/>
              </a:rPr>
              <a:t>unclean</a:t>
            </a:r>
            <a:r>
              <a:rPr lang="en-US" dirty="0">
                <a:latin typeface="Calibri" pitchFamily="34" charset="0"/>
                <a:cs typeface="Calibri" pitchFamily="34" charset="0"/>
              </a:rPr>
              <a:t>” before His Passover day?</a:t>
            </a:r>
          </a:p>
          <a:p>
            <a:pPr marL="457200" lvl="0" indent="-457200">
              <a:buFont typeface="+mj-lt"/>
              <a:buAutoNum type="arabicPeriod"/>
            </a:pPr>
            <a:r>
              <a:rPr lang="en-US" dirty="0" smtClean="0">
                <a:latin typeface="Calibri" pitchFamily="34" charset="0"/>
                <a:cs typeface="Calibri" pitchFamily="34" charset="0"/>
              </a:rPr>
              <a:t>Should He have been “</a:t>
            </a:r>
            <a:r>
              <a:rPr lang="en-US" b="1" u="sng" dirty="0" smtClean="0">
                <a:solidFill>
                  <a:srgbClr val="990033"/>
                </a:solidFill>
                <a:latin typeface="Calibri" pitchFamily="34" charset="0"/>
                <a:cs typeface="Calibri" pitchFamily="34" charset="0"/>
              </a:rPr>
              <a:t>cut off from Israel</a:t>
            </a:r>
            <a:r>
              <a:rPr lang="en-US" dirty="0" smtClean="0">
                <a:latin typeface="Calibri" pitchFamily="34" charset="0"/>
                <a:cs typeface="Calibri" pitchFamily="34" charset="0"/>
              </a:rPr>
              <a:t>”?</a:t>
            </a:r>
          </a:p>
          <a:p>
            <a:pPr marL="457200" lvl="0" indent="-457200">
              <a:buFont typeface="+mj-lt"/>
              <a:buAutoNum type="arabicPeriod"/>
            </a:pPr>
            <a:r>
              <a:rPr lang="en-US" dirty="0" smtClean="0">
                <a:latin typeface="Calibri" pitchFamily="34" charset="0"/>
                <a:cs typeface="Calibri" pitchFamily="34" charset="0"/>
              </a:rPr>
              <a:t>If </a:t>
            </a:r>
            <a:r>
              <a:rPr lang="en-US" b="1" dirty="0" smtClean="0">
                <a:solidFill>
                  <a:srgbClr val="0070C0"/>
                </a:solidFill>
                <a:latin typeface="Calibri" pitchFamily="34" charset="0"/>
                <a:cs typeface="Calibri" pitchFamily="34" charset="0"/>
              </a:rPr>
              <a:t>Yahusha</a:t>
            </a:r>
            <a:r>
              <a:rPr lang="en-US" dirty="0" smtClean="0">
                <a:latin typeface="Calibri" pitchFamily="34" charset="0"/>
                <a:cs typeface="Calibri" pitchFamily="34" charset="0"/>
              </a:rPr>
              <a:t> broke His own Torah laws can </a:t>
            </a:r>
            <a:br>
              <a:rPr lang="en-US" dirty="0" smtClean="0">
                <a:latin typeface="Calibri" pitchFamily="34" charset="0"/>
                <a:cs typeface="Calibri" pitchFamily="34" charset="0"/>
              </a:rPr>
            </a:br>
            <a:r>
              <a:rPr lang="en-US" dirty="0" smtClean="0">
                <a:latin typeface="Calibri" pitchFamily="34" charset="0"/>
                <a:cs typeface="Calibri" pitchFamily="34" charset="0"/>
              </a:rPr>
              <a:t>He still qualify as the true Messiah? </a:t>
            </a:r>
          </a:p>
        </p:txBody>
      </p:sp>
      <p:sp>
        <p:nvSpPr>
          <p:cNvPr id="4" name="Slide Number Placeholder 3"/>
          <p:cNvSpPr>
            <a:spLocks noGrp="1"/>
          </p:cNvSpPr>
          <p:nvPr>
            <p:ph type="sldNum" sz="quarter" idx="12"/>
          </p:nvPr>
        </p:nvSpPr>
        <p:spPr>
          <a:xfrm>
            <a:off x="9344766" y="6492875"/>
            <a:ext cx="2844059" cy="365125"/>
          </a:xfrm>
        </p:spPr>
        <p:txBody>
          <a:bodyPr/>
          <a:lstStyle/>
          <a:p>
            <a:fld id="{81FEFA0A-2F20-4B60-98C6-5FFDA469AA1C}" type="slidenum">
              <a:rPr lang="en-US" smtClean="0"/>
              <a:pPr/>
              <a:t>45</a:t>
            </a:fld>
            <a:endParaRPr lang="en-US" dirty="0"/>
          </a:p>
        </p:txBody>
      </p:sp>
      <p:pic>
        <p:nvPicPr>
          <p:cNvPr id="9" name="Picture 3" descr="C:\Users\Rae\Desktop\Yahusha dead gir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28007" y="4137786"/>
            <a:ext cx="4199053" cy="2099526"/>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13" name="Title 4"/>
          <p:cNvSpPr>
            <a:spLocks noGrp="1"/>
          </p:cNvSpPr>
          <p:nvPr>
            <p:ph type="title"/>
          </p:nvPr>
        </p:nvSpPr>
        <p:spPr>
          <a:xfrm>
            <a:off x="621804" y="-27384"/>
            <a:ext cx="11449272" cy="1080120"/>
          </a:xfrm>
        </p:spPr>
        <p:txBody>
          <a:bodyPr>
            <a:normAutofit/>
            <a:scene3d>
              <a:camera prst="orthographicFront"/>
              <a:lightRig rig="threePt" dir="t"/>
            </a:scene3d>
            <a:sp3d extrusionH="57150">
              <a:bevelT w="38100" h="38100" prst="angle"/>
            </a:sp3d>
          </a:bodyPr>
          <a:lstStyle/>
          <a:p>
            <a:pPr algn="ctr"/>
            <a:r>
              <a:rPr lang="en-US" sz="4400" b="1" dirty="0" smtClean="0">
                <a:solidFill>
                  <a:srgbClr val="990033"/>
                </a:solidFill>
              </a:rPr>
              <a:t>“Unclean” by “who” Touches “who”?</a:t>
            </a:r>
            <a:endParaRPr lang="en-US" sz="4400" b="1" dirty="0">
              <a:solidFill>
                <a:srgbClr val="990033"/>
              </a:solidFill>
            </a:endParaRPr>
          </a:p>
        </p:txBody>
      </p:sp>
      <p:pic>
        <p:nvPicPr>
          <p:cNvPr id="11" name="Picture 7" descr="C:\Users\Rae\Desktop\unclean woman issue of bloo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728007" y="1456612"/>
            <a:ext cx="4170643" cy="222500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3696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wipe(up)">
                                      <p:cBhvr>
                                        <p:cTn id="7" dur="1750"/>
                                        <p:tgtEl>
                                          <p:spTgt spid="7">
                                            <p:txEl>
                                              <p:pRg st="1" end="1"/>
                                            </p:txEl>
                                          </p:spTgt>
                                        </p:tgtEl>
                                      </p:cBhvr>
                                    </p:animEffect>
                                  </p:childTnLst>
                                </p:cTn>
                              </p:par>
                            </p:childTnLst>
                          </p:cTn>
                        </p:par>
                        <p:par>
                          <p:cTn id="8" fill="hold">
                            <p:stCondLst>
                              <p:cond delay="1750"/>
                            </p:stCondLst>
                            <p:childTnLst>
                              <p:par>
                                <p:cTn id="9" presetID="8" presetClass="entr" presetSubtype="32" fill="hold" nodeType="afterEffect">
                                  <p:stCondLst>
                                    <p:cond delay="500"/>
                                  </p:stCondLst>
                                  <p:childTnLst>
                                    <p:set>
                                      <p:cBhvr>
                                        <p:cTn id="10" dur="1" fill="hold">
                                          <p:stCondLst>
                                            <p:cond delay="0"/>
                                          </p:stCondLst>
                                        </p:cTn>
                                        <p:tgtEl>
                                          <p:spTgt spid="11"/>
                                        </p:tgtEl>
                                        <p:attrNameLst>
                                          <p:attrName>style.visibility</p:attrName>
                                        </p:attrNameLst>
                                      </p:cBhvr>
                                      <p:to>
                                        <p:strVal val="visible"/>
                                      </p:to>
                                    </p:set>
                                    <p:animEffect transition="in" filter="diamond(out)">
                                      <p:cBhvr>
                                        <p:cTn id="11" dur="20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7">
                                            <p:txEl>
                                              <p:pRg st="2" end="2"/>
                                            </p:txEl>
                                          </p:spTgt>
                                        </p:tgtEl>
                                        <p:attrNameLst>
                                          <p:attrName>style.visibility</p:attrName>
                                        </p:attrNameLst>
                                      </p:cBhvr>
                                      <p:to>
                                        <p:strVal val="visible"/>
                                      </p:to>
                                    </p:set>
                                    <p:animEffect transition="in" filter="wipe(left)">
                                      <p:cBhvr>
                                        <p:cTn id="16" dur="1500"/>
                                        <p:tgtEl>
                                          <p:spTgt spid="7">
                                            <p:txEl>
                                              <p:pRg st="2" end="2"/>
                                            </p:txEl>
                                          </p:spTgt>
                                        </p:tgtEl>
                                      </p:cBhvr>
                                    </p:animEffect>
                                  </p:childTnLst>
                                </p:cTn>
                              </p:par>
                            </p:childTnLst>
                          </p:cTn>
                        </p:par>
                        <p:par>
                          <p:cTn id="17" fill="hold">
                            <p:stCondLst>
                              <p:cond delay="1500"/>
                            </p:stCondLst>
                            <p:childTnLst>
                              <p:par>
                                <p:cTn id="18" presetID="8" presetClass="entr" presetSubtype="32" fill="hold" nodeType="afterEffect">
                                  <p:stCondLst>
                                    <p:cond delay="500"/>
                                  </p:stCondLst>
                                  <p:childTnLst>
                                    <p:set>
                                      <p:cBhvr>
                                        <p:cTn id="19" dur="1" fill="hold">
                                          <p:stCondLst>
                                            <p:cond delay="0"/>
                                          </p:stCondLst>
                                        </p:cTn>
                                        <p:tgtEl>
                                          <p:spTgt spid="9"/>
                                        </p:tgtEl>
                                        <p:attrNameLst>
                                          <p:attrName>style.visibility</p:attrName>
                                        </p:attrNameLst>
                                      </p:cBhvr>
                                      <p:to>
                                        <p:strVal val="visible"/>
                                      </p:to>
                                    </p:set>
                                    <p:animEffect transition="in" filter="diamond(out)">
                                      <p:cBhvr>
                                        <p:cTn id="20" dur="20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Effect transition="in" filter="wipe(left)">
                                      <p:cBhvr>
                                        <p:cTn id="25" dur="1500"/>
                                        <p:tgtEl>
                                          <p:spTgt spid="7">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7">
                                            <p:txEl>
                                              <p:pRg st="4" end="4"/>
                                            </p:txEl>
                                          </p:spTgt>
                                        </p:tgtEl>
                                        <p:attrNameLst>
                                          <p:attrName>style.visibility</p:attrName>
                                        </p:attrNameLst>
                                      </p:cBhvr>
                                      <p:to>
                                        <p:strVal val="visible"/>
                                      </p:to>
                                    </p:set>
                                    <p:animEffect transition="in" filter="wipe(left)">
                                      <p:cBhvr>
                                        <p:cTn id="30" dur="1500"/>
                                        <p:tgtEl>
                                          <p:spTgt spid="7">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7">
                                            <p:txEl>
                                              <p:pRg st="5" end="5"/>
                                            </p:txEl>
                                          </p:spTgt>
                                        </p:tgtEl>
                                        <p:attrNameLst>
                                          <p:attrName>style.visibility</p:attrName>
                                        </p:attrNameLst>
                                      </p:cBhvr>
                                      <p:to>
                                        <p:strVal val="visible"/>
                                      </p:to>
                                    </p:set>
                                    <p:animEffect transition="in" filter="wipe(left)">
                                      <p:cBhvr>
                                        <p:cTn id="35" dur="1500"/>
                                        <p:tgtEl>
                                          <p:spTgt spid="7">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7">
                                            <p:txEl>
                                              <p:pRg st="6" end="6"/>
                                            </p:txEl>
                                          </p:spTgt>
                                        </p:tgtEl>
                                        <p:attrNameLst>
                                          <p:attrName>style.visibility</p:attrName>
                                        </p:attrNameLst>
                                      </p:cBhvr>
                                      <p:to>
                                        <p:strVal val="visible"/>
                                      </p:to>
                                    </p:set>
                                    <p:animEffect transition="in" filter="wipe(left)">
                                      <p:cBhvr>
                                        <p:cTn id="40" dur="1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Slide Number Placeholder 3"/>
          <p:cNvSpPr txBox="1">
            <a:spLocks/>
          </p:cNvSpPr>
          <p:nvPr/>
        </p:nvSpPr>
        <p:spPr>
          <a:xfrm>
            <a:off x="11648657" y="6470212"/>
            <a:ext cx="477789"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2">
                    <a:lumMod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1FEFA0A-2F20-4B60-98C6-5FFDA469AA1C}" type="slidenum">
              <a:rPr lang="en-US" smtClean="0">
                <a:solidFill>
                  <a:schemeClr val="tx2"/>
                </a:solidFill>
              </a:rPr>
              <a:pPr/>
              <a:t>46</a:t>
            </a:fld>
            <a:endParaRPr lang="en-US" dirty="0">
              <a:solidFill>
                <a:schemeClr val="tx2"/>
              </a:solidFill>
            </a:endParaRPr>
          </a:p>
        </p:txBody>
      </p:sp>
      <p:sp>
        <p:nvSpPr>
          <p:cNvPr id="7" name="Rectangle 6"/>
          <p:cNvSpPr/>
          <p:nvPr/>
        </p:nvSpPr>
        <p:spPr>
          <a:xfrm>
            <a:off x="693812" y="1064925"/>
            <a:ext cx="2952328" cy="4524315"/>
          </a:xfrm>
          <a:prstGeom prst="rect">
            <a:avLst/>
          </a:prstGeom>
          <a:noFill/>
        </p:spPr>
        <p:txBody>
          <a:bodyPr wrap="square" lIns="91440" tIns="45720" rIns="91440" bIns="45720">
            <a:spAutoFit/>
            <a:scene3d>
              <a:camera prst="orthographicFront"/>
              <a:lightRig rig="threePt" dir="t"/>
            </a:scene3d>
            <a:sp3d extrusionH="57150">
              <a:bevelT w="38100" h="38100" prst="angle"/>
            </a:sp3d>
          </a:bodyPr>
          <a:lstStyle/>
          <a:p>
            <a:pPr algn="ctr"/>
            <a:r>
              <a:rPr lang="en-US" sz="4800" b="1" dirty="0">
                <a:ln w="1905">
                  <a:solidFill>
                    <a:srgbClr val="990033"/>
                  </a:solidFill>
                </a:ln>
                <a:solidFill>
                  <a:srgbClr val="FC3520"/>
                </a:solidFill>
                <a:effectLst>
                  <a:innerShdw blurRad="69850" dist="43180" dir="5400000">
                    <a:srgbClr val="000000">
                      <a:alpha val="65000"/>
                    </a:srgbClr>
                  </a:innerShdw>
                </a:effectLst>
                <a:latin typeface="Comic Sans MS" pitchFamily="66" charset="0"/>
              </a:rPr>
              <a:t>O</a:t>
            </a:r>
            <a:r>
              <a:rPr lang="en-US" sz="4800" b="1" dirty="0" smtClean="0">
                <a:ln w="1905">
                  <a:solidFill>
                    <a:srgbClr val="990033"/>
                  </a:solidFill>
                </a:ln>
                <a:solidFill>
                  <a:srgbClr val="FC3520"/>
                </a:solidFill>
                <a:effectLst>
                  <a:innerShdw blurRad="69850" dist="43180" dir="5400000">
                    <a:srgbClr val="000000">
                      <a:alpha val="65000"/>
                    </a:srgbClr>
                  </a:innerShdw>
                </a:effectLst>
                <a:latin typeface="Comic Sans MS" pitchFamily="66" charset="0"/>
              </a:rPr>
              <a:t>r did </a:t>
            </a:r>
            <a:r>
              <a:rPr lang="en-US" sz="4800" b="1" dirty="0" smtClean="0">
                <a:ln w="1905">
                  <a:solidFill>
                    <a:srgbClr val="00B0F0"/>
                  </a:solidFill>
                </a:ln>
                <a:solidFill>
                  <a:srgbClr val="00B0F0"/>
                </a:solidFill>
                <a:effectLst>
                  <a:innerShdw blurRad="69850" dist="43180" dir="5400000">
                    <a:srgbClr val="000000">
                      <a:alpha val="65000"/>
                    </a:srgbClr>
                  </a:innerShdw>
                </a:effectLst>
                <a:latin typeface="Comic Sans MS" pitchFamily="66" charset="0"/>
              </a:rPr>
              <a:t>Yahusha</a:t>
            </a:r>
            <a:r>
              <a:rPr lang="en-US" sz="4800" b="1" dirty="0" smtClean="0">
                <a:ln w="1905">
                  <a:solidFill>
                    <a:srgbClr val="990033"/>
                  </a:solidFill>
                </a:ln>
                <a:solidFill>
                  <a:srgbClr val="FC3520"/>
                </a:solidFill>
                <a:effectLst>
                  <a:innerShdw blurRad="69850" dist="43180" dir="5400000">
                    <a:srgbClr val="000000">
                      <a:alpha val="65000"/>
                    </a:srgbClr>
                  </a:innerShdw>
                </a:effectLst>
                <a:latin typeface="Comic Sans MS" pitchFamily="66" charset="0"/>
              </a:rPr>
              <a:t> become </a:t>
            </a:r>
            <a:r>
              <a:rPr lang="en-US" sz="4800" b="1" dirty="0" smtClean="0">
                <a:ln w="1905">
                  <a:solidFill>
                    <a:srgbClr val="002060"/>
                  </a:solidFill>
                </a:ln>
                <a:solidFill>
                  <a:schemeClr val="tx2">
                    <a:lumMod val="75000"/>
                    <a:lumOff val="25000"/>
                  </a:schemeClr>
                </a:solidFill>
                <a:effectLst>
                  <a:innerShdw blurRad="69850" dist="43180" dir="5400000">
                    <a:srgbClr val="000000">
                      <a:alpha val="65000"/>
                    </a:srgbClr>
                  </a:innerShdw>
                </a:effectLst>
                <a:latin typeface="Comic Sans MS" pitchFamily="66" charset="0"/>
              </a:rPr>
              <a:t>“unclean” </a:t>
            </a:r>
            <a:r>
              <a:rPr lang="en-US" sz="4800" b="1" dirty="0" smtClean="0">
                <a:ln w="1905">
                  <a:solidFill>
                    <a:srgbClr val="990033"/>
                  </a:solidFill>
                </a:ln>
                <a:solidFill>
                  <a:srgbClr val="FC3520"/>
                </a:solidFill>
                <a:effectLst>
                  <a:innerShdw blurRad="69850" dist="43180" dir="5400000">
                    <a:srgbClr val="000000">
                      <a:alpha val="65000"/>
                    </a:srgbClr>
                  </a:innerShdw>
                </a:effectLst>
                <a:latin typeface="Comic Sans MS" pitchFamily="66" charset="0"/>
              </a:rPr>
              <a:t>going from … </a:t>
            </a:r>
            <a:endParaRPr lang="en-US" sz="4800" b="1" dirty="0">
              <a:ln w="1905">
                <a:solidFill>
                  <a:srgbClr val="990033"/>
                </a:solidFill>
              </a:ln>
              <a:solidFill>
                <a:srgbClr val="FC3520"/>
              </a:solidFill>
              <a:effectLst>
                <a:innerShdw blurRad="69850" dist="43180" dir="5400000">
                  <a:srgbClr val="000000">
                    <a:alpha val="65000"/>
                  </a:srgbClr>
                </a:innerShdw>
              </a:effectLst>
              <a:latin typeface="Comic Sans MS" pitchFamily="66" charset="0"/>
            </a:endParaRPr>
          </a:p>
        </p:txBody>
      </p:sp>
      <p:sp>
        <p:nvSpPr>
          <p:cNvPr id="4" name="Rectangle 3"/>
          <p:cNvSpPr/>
          <p:nvPr/>
        </p:nvSpPr>
        <p:spPr>
          <a:xfrm>
            <a:off x="3574132" y="849486"/>
            <a:ext cx="2837636" cy="923330"/>
          </a:xfrm>
          <a:prstGeom prst="rect">
            <a:avLst/>
          </a:prstGeom>
          <a:noFill/>
        </p:spPr>
        <p:txBody>
          <a:bodyPr wrap="none" lIns="91440" tIns="45720" rIns="91440" bIns="45720">
            <a:spAutoFit/>
            <a:scene3d>
              <a:camera prst="orthographicFront"/>
              <a:lightRig rig="threePt" dir="t"/>
            </a:scene3d>
            <a:sp3d extrusionH="57150">
              <a:bevelT h="25400" prst="softRound"/>
            </a:sp3d>
          </a:bodyPr>
          <a:lstStyle/>
          <a:p>
            <a:pPr algn="ctr"/>
            <a:r>
              <a:rPr lang="en-US" sz="5400" b="1" cap="none" spc="0" dirty="0" smtClean="0">
                <a:ln w="1905">
                  <a:solidFill>
                    <a:srgbClr val="FC3520"/>
                  </a:solidFill>
                </a:ln>
                <a:solidFill>
                  <a:srgbClr val="990033"/>
                </a:solidFill>
                <a:effectLst>
                  <a:innerShdw blurRad="69850" dist="43180" dir="5400000">
                    <a:srgbClr val="000000">
                      <a:alpha val="65000"/>
                    </a:srgbClr>
                  </a:innerShdw>
                </a:effectLst>
                <a:latin typeface="Ravie" pitchFamily="82" charset="0"/>
              </a:rPr>
              <a:t>This</a:t>
            </a:r>
            <a:r>
              <a:rPr lang="en-US" sz="5400" b="1" cap="none" spc="0" dirty="0" smtClean="0">
                <a:ln w="1905">
                  <a:solidFill>
                    <a:srgbClr val="FC352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Ravie" pitchFamily="82" charset="0"/>
              </a:rPr>
              <a:t> </a:t>
            </a:r>
            <a:r>
              <a:rPr lang="en-US" sz="5400" b="1" cap="none" spc="0" dirty="0" smtClean="0">
                <a:ln w="1905">
                  <a:solidFill>
                    <a:srgbClr val="FC3520"/>
                  </a:solidFill>
                </a:ln>
                <a:solidFill>
                  <a:srgbClr val="990033"/>
                </a:solidFill>
                <a:effectLst>
                  <a:innerShdw blurRad="69850" dist="43180" dir="5400000">
                    <a:srgbClr val="000000">
                      <a:alpha val="65000"/>
                    </a:srgbClr>
                  </a:innerShdw>
                </a:effectLst>
                <a:latin typeface="Ravie" pitchFamily="82" charset="0"/>
              </a:rPr>
              <a:t>~</a:t>
            </a:r>
            <a:endParaRPr lang="en-US" sz="5400" b="1" cap="none" spc="0" dirty="0">
              <a:ln w="1905">
                <a:solidFill>
                  <a:srgbClr val="FC3520"/>
                </a:solidFill>
              </a:ln>
              <a:solidFill>
                <a:srgbClr val="990033"/>
              </a:solidFill>
              <a:effectLst>
                <a:innerShdw blurRad="69850" dist="43180" dir="5400000">
                  <a:srgbClr val="000000">
                    <a:alpha val="65000"/>
                  </a:srgbClr>
                </a:innerShdw>
              </a:effectLst>
              <a:latin typeface="Ravie" pitchFamily="82" charset="0"/>
            </a:endParaRPr>
          </a:p>
        </p:txBody>
      </p:sp>
      <p:sp>
        <p:nvSpPr>
          <p:cNvPr id="8" name="Rectangle 7"/>
          <p:cNvSpPr/>
          <p:nvPr/>
        </p:nvSpPr>
        <p:spPr>
          <a:xfrm>
            <a:off x="4465799" y="2924944"/>
            <a:ext cx="4148893" cy="923330"/>
          </a:xfrm>
          <a:prstGeom prst="rect">
            <a:avLst/>
          </a:prstGeom>
          <a:noFill/>
        </p:spPr>
        <p:txBody>
          <a:bodyPr wrap="none" lIns="91440" tIns="45720" rIns="91440" bIns="45720">
            <a:spAutoFit/>
            <a:scene3d>
              <a:camera prst="orthographicFront"/>
              <a:lightRig rig="threePt" dir="t"/>
            </a:scene3d>
            <a:sp3d extrusionH="57150">
              <a:bevelT h="25400" prst="softRound"/>
            </a:sp3d>
          </a:bodyPr>
          <a:lstStyle/>
          <a:p>
            <a:pPr algn="ctr"/>
            <a:r>
              <a:rPr lang="en-US" sz="5400" b="1" cap="none" spc="0" dirty="0" smtClean="0">
                <a:ln w="1905">
                  <a:solidFill>
                    <a:srgbClr val="002060"/>
                  </a:solidFill>
                </a:ln>
                <a:solidFill>
                  <a:schemeClr val="tx2">
                    <a:lumMod val="75000"/>
                    <a:lumOff val="25000"/>
                  </a:schemeClr>
                </a:solidFill>
                <a:effectLst>
                  <a:innerShdw blurRad="69850" dist="43180" dir="5400000">
                    <a:srgbClr val="000000">
                      <a:alpha val="65000"/>
                    </a:srgbClr>
                  </a:innerShdw>
                </a:effectLst>
                <a:latin typeface="Ravie" pitchFamily="82" charset="0"/>
              </a:rPr>
              <a:t>To this ~</a:t>
            </a:r>
            <a:endParaRPr lang="en-US" sz="5400" b="1" cap="none" spc="0" dirty="0">
              <a:ln w="1905">
                <a:solidFill>
                  <a:srgbClr val="002060"/>
                </a:solidFill>
              </a:ln>
              <a:solidFill>
                <a:schemeClr val="tx2">
                  <a:lumMod val="75000"/>
                  <a:lumOff val="25000"/>
                </a:schemeClr>
              </a:solidFill>
              <a:effectLst>
                <a:innerShdw blurRad="69850" dist="43180" dir="5400000">
                  <a:srgbClr val="000000">
                    <a:alpha val="65000"/>
                  </a:srgbClr>
                </a:innerShdw>
              </a:effectLst>
              <a:latin typeface="Ravie" pitchFamily="82" charset="0"/>
            </a:endParaRPr>
          </a:p>
        </p:txBody>
      </p:sp>
      <p:sp>
        <p:nvSpPr>
          <p:cNvPr id="9" name="Rectangle 8"/>
          <p:cNvSpPr/>
          <p:nvPr/>
        </p:nvSpPr>
        <p:spPr>
          <a:xfrm>
            <a:off x="3750878" y="4914285"/>
            <a:ext cx="4011033" cy="923330"/>
          </a:xfrm>
          <a:prstGeom prst="rect">
            <a:avLst/>
          </a:prstGeom>
          <a:noFill/>
        </p:spPr>
        <p:txBody>
          <a:bodyPr wrap="none" lIns="91440" tIns="45720" rIns="91440" bIns="45720">
            <a:spAutoFit/>
            <a:scene3d>
              <a:camera prst="orthographicFront"/>
              <a:lightRig rig="threePt" dir="t"/>
            </a:scene3d>
            <a:sp3d extrusionH="57150">
              <a:bevelT h="25400" prst="softRound"/>
            </a:sp3d>
          </a:bodyPr>
          <a:lstStyle/>
          <a:p>
            <a:pPr algn="ctr"/>
            <a:r>
              <a:rPr lang="en-US" sz="5400" b="1" cap="none" spc="0" dirty="0" smtClean="0">
                <a:ln w="1905">
                  <a:solidFill>
                    <a:srgbClr val="5D2D2D"/>
                  </a:solidFill>
                </a:ln>
                <a:solidFill>
                  <a:srgbClr val="F4A77C"/>
                </a:solidFill>
                <a:effectLst>
                  <a:innerShdw blurRad="69850" dist="43180" dir="5400000">
                    <a:srgbClr val="000000">
                      <a:alpha val="65000"/>
                    </a:srgbClr>
                  </a:innerShdw>
                </a:effectLst>
                <a:latin typeface="Ravie" pitchFamily="82" charset="0"/>
              </a:rPr>
              <a:t>To this?</a:t>
            </a:r>
            <a:endParaRPr lang="en-US" sz="5400" b="1" cap="none" spc="0" dirty="0">
              <a:ln w="1905">
                <a:solidFill>
                  <a:srgbClr val="5D2D2D"/>
                </a:solidFill>
              </a:ln>
              <a:solidFill>
                <a:srgbClr val="F4A77C"/>
              </a:solidFill>
              <a:effectLst>
                <a:innerShdw blurRad="69850" dist="43180" dir="5400000">
                  <a:srgbClr val="000000">
                    <a:alpha val="65000"/>
                  </a:srgbClr>
                </a:innerShdw>
              </a:effectLst>
              <a:latin typeface="Ravie" pitchFamily="82" charset="0"/>
            </a:endParaRPr>
          </a:p>
        </p:txBody>
      </p:sp>
      <p:pic>
        <p:nvPicPr>
          <p:cNvPr id="3074" name="Picture 2" descr="C:\Users\Rae\Desktop\Yah's pasover up close 3 4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5365" y="254332"/>
            <a:ext cx="1794038" cy="2556505"/>
          </a:xfrm>
          <a:prstGeom prst="ellipse">
            <a:avLst/>
          </a:prstGeom>
          <a:ln w="63500" cap="rnd">
            <a:solidFill>
              <a:srgbClr val="990033"/>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pic>
        <p:nvPicPr>
          <p:cNvPr id="3075" name="Picture 3" descr="C:\Users\Rae\Desktop\tomb seale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96329" y="1916832"/>
            <a:ext cx="2952328" cy="2153463"/>
          </a:xfrm>
          <a:prstGeom prst="ellipse">
            <a:avLst/>
          </a:prstGeom>
          <a:ln w="63500" cap="rnd">
            <a:solidFill>
              <a:schemeClr val="tx2">
                <a:lumMod val="75000"/>
                <a:lumOff val="25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pic>
        <p:nvPicPr>
          <p:cNvPr id="3076" name="Picture 4" descr="C:\Users\Rae\Desktop\Yah as firstfrui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58311" y="4300184"/>
            <a:ext cx="2362066" cy="2170028"/>
          </a:xfrm>
          <a:prstGeom prst="ellipse">
            <a:avLst/>
          </a:prstGeom>
          <a:ln w="63500" cap="rnd">
            <a:solidFill>
              <a:srgbClr val="F4A77C"/>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2223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up)">
                                      <p:cBhvr>
                                        <p:cTn id="7" dur="30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fade">
                                      <p:cBhvr>
                                        <p:cTn id="17" dur="1000"/>
                                        <p:tgtEl>
                                          <p:spTgt spid="3074"/>
                                        </p:tgtEl>
                                      </p:cBhvr>
                                    </p:animEffect>
                                    <p:anim calcmode="lin" valueType="num">
                                      <p:cBhvr>
                                        <p:cTn id="18" dur="1000" fill="hold"/>
                                        <p:tgtEl>
                                          <p:spTgt spid="3074"/>
                                        </p:tgtEl>
                                        <p:attrNameLst>
                                          <p:attrName>ppt_x</p:attrName>
                                        </p:attrNameLst>
                                      </p:cBhvr>
                                      <p:tavLst>
                                        <p:tav tm="0">
                                          <p:val>
                                            <p:strVal val="#ppt_x"/>
                                          </p:val>
                                        </p:tav>
                                        <p:tav tm="100000">
                                          <p:val>
                                            <p:strVal val="#ppt_x"/>
                                          </p:val>
                                        </p:tav>
                                      </p:tavLst>
                                    </p:anim>
                                    <p:anim calcmode="lin" valueType="num">
                                      <p:cBhvr>
                                        <p:cTn id="1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075"/>
                                        </p:tgtEl>
                                        <p:attrNameLst>
                                          <p:attrName>style.visibility</p:attrName>
                                        </p:attrNameLst>
                                      </p:cBhvr>
                                      <p:to>
                                        <p:strVal val="visible"/>
                                      </p:to>
                                    </p:set>
                                    <p:animEffect transition="in" filter="fade">
                                      <p:cBhvr>
                                        <p:cTn id="29" dur="1000"/>
                                        <p:tgtEl>
                                          <p:spTgt spid="3075"/>
                                        </p:tgtEl>
                                      </p:cBhvr>
                                    </p:animEffect>
                                    <p:anim calcmode="lin" valueType="num">
                                      <p:cBhvr>
                                        <p:cTn id="30" dur="1000" fill="hold"/>
                                        <p:tgtEl>
                                          <p:spTgt spid="3075"/>
                                        </p:tgtEl>
                                        <p:attrNameLst>
                                          <p:attrName>ppt_x</p:attrName>
                                        </p:attrNameLst>
                                      </p:cBhvr>
                                      <p:tavLst>
                                        <p:tav tm="0">
                                          <p:val>
                                            <p:strVal val="#ppt_x"/>
                                          </p:val>
                                        </p:tav>
                                        <p:tav tm="100000">
                                          <p:val>
                                            <p:strVal val="#ppt_x"/>
                                          </p:val>
                                        </p:tav>
                                      </p:tavLst>
                                    </p:anim>
                                    <p:anim calcmode="lin" valueType="num">
                                      <p:cBhvr>
                                        <p:cTn id="31" dur="1000" fill="hold"/>
                                        <p:tgtEl>
                                          <p:spTgt spid="3075"/>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3076"/>
                                        </p:tgtEl>
                                        <p:attrNameLst>
                                          <p:attrName>style.visibility</p:attrName>
                                        </p:attrNameLst>
                                      </p:cBhvr>
                                      <p:to>
                                        <p:strVal val="visible"/>
                                      </p:to>
                                    </p:set>
                                    <p:animEffect transition="in" filter="fade">
                                      <p:cBhvr>
                                        <p:cTn id="41" dur="1000"/>
                                        <p:tgtEl>
                                          <p:spTgt spid="3076"/>
                                        </p:tgtEl>
                                      </p:cBhvr>
                                    </p:animEffect>
                                    <p:anim calcmode="lin" valueType="num">
                                      <p:cBhvr>
                                        <p:cTn id="42" dur="1000" fill="hold"/>
                                        <p:tgtEl>
                                          <p:spTgt spid="3076"/>
                                        </p:tgtEl>
                                        <p:attrNameLst>
                                          <p:attrName>ppt_x</p:attrName>
                                        </p:attrNameLst>
                                      </p:cBhvr>
                                      <p:tavLst>
                                        <p:tav tm="0">
                                          <p:val>
                                            <p:strVal val="#ppt_x"/>
                                          </p:val>
                                        </p:tav>
                                        <p:tav tm="100000">
                                          <p:val>
                                            <p:strVal val="#ppt_x"/>
                                          </p:val>
                                        </p:tav>
                                      </p:tavLst>
                                    </p:anim>
                                    <p:anim calcmode="lin" valueType="num">
                                      <p:cBhvr>
                                        <p:cTn id="43" dur="1000" fill="hold"/>
                                        <p:tgtEl>
                                          <p:spTgt spid="30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65250" y="324962"/>
            <a:ext cx="9601200" cy="743744"/>
          </a:xfrm>
        </p:spPr>
        <p:txBody>
          <a:bodyPr>
            <a:scene3d>
              <a:camera prst="orthographicFront"/>
              <a:lightRig rig="threePt" dir="t"/>
            </a:scene3d>
            <a:sp3d extrusionH="57150">
              <a:bevelT w="38100" h="38100" prst="angle"/>
            </a:sp3d>
          </a:bodyPr>
          <a:lstStyle/>
          <a:p>
            <a:pPr algn="ctr"/>
            <a:r>
              <a:rPr lang="en-US" b="1" dirty="0" smtClean="0"/>
              <a:t>A Closer Look at Mark 5:  </a:t>
            </a:r>
            <a:r>
              <a:rPr lang="en-US" b="1" dirty="0" smtClean="0">
                <a:solidFill>
                  <a:srgbClr val="FC3520"/>
                </a:solidFill>
              </a:rPr>
              <a:t>The Pharisees</a:t>
            </a:r>
            <a:endParaRPr lang="en-US" b="1" dirty="0">
              <a:solidFill>
                <a:srgbClr val="FC3520"/>
              </a:solidFill>
            </a:endParaRPr>
          </a:p>
        </p:txBody>
      </p:sp>
      <p:sp>
        <p:nvSpPr>
          <p:cNvPr id="3" name="Content Placeholder 2"/>
          <p:cNvSpPr>
            <a:spLocks noGrp="1"/>
          </p:cNvSpPr>
          <p:nvPr>
            <p:ph idx="1"/>
          </p:nvPr>
        </p:nvSpPr>
        <p:spPr>
          <a:xfrm>
            <a:off x="5014291" y="1403474"/>
            <a:ext cx="7174533" cy="1881510"/>
          </a:xfrm>
        </p:spPr>
        <p:txBody>
          <a:bodyPr>
            <a:noAutofit/>
            <a:scene3d>
              <a:camera prst="orthographicFront"/>
              <a:lightRig rig="threePt" dir="t"/>
            </a:scene3d>
            <a:sp3d extrusionH="57150">
              <a:bevelT h="25400" prst="softRound"/>
            </a:sp3d>
          </a:bodyPr>
          <a:lstStyle/>
          <a:p>
            <a:r>
              <a:rPr lang="en-US" sz="2800" b="1" dirty="0" smtClean="0">
                <a:ln>
                  <a:solidFill>
                    <a:sysClr val="windowText" lastClr="000000"/>
                  </a:solidFill>
                </a:ln>
                <a:solidFill>
                  <a:srgbClr val="7030A0"/>
                </a:solidFill>
              </a:rPr>
              <a:t>They enforced the most stringent rules upon the priests concerning purity.</a:t>
            </a:r>
          </a:p>
          <a:p>
            <a:r>
              <a:rPr lang="en-US" sz="2800" b="1" dirty="0" smtClean="0">
                <a:ln>
                  <a:solidFill>
                    <a:sysClr val="windowText" lastClr="000000"/>
                  </a:solidFill>
                </a:ln>
                <a:solidFill>
                  <a:srgbClr val="FF3300"/>
                </a:solidFill>
              </a:rPr>
              <a:t>Avoiding contamination required continuous attention.  </a:t>
            </a:r>
          </a:p>
        </p:txBody>
      </p:sp>
      <p:sp>
        <p:nvSpPr>
          <p:cNvPr id="4" name="Slide Number Placeholder 3"/>
          <p:cNvSpPr>
            <a:spLocks noGrp="1"/>
          </p:cNvSpPr>
          <p:nvPr>
            <p:ph type="sldNum" sz="quarter" idx="12"/>
          </p:nvPr>
        </p:nvSpPr>
        <p:spPr>
          <a:xfrm>
            <a:off x="9334754" y="6381328"/>
            <a:ext cx="2844059" cy="365125"/>
          </a:xfrm>
        </p:spPr>
        <p:txBody>
          <a:bodyPr/>
          <a:lstStyle/>
          <a:p>
            <a:fld id="{81FEFA0A-2F20-4B60-98C6-5FFDA469AA1C}" type="slidenum">
              <a:rPr lang="en-US" smtClean="0">
                <a:solidFill>
                  <a:schemeClr val="bg1"/>
                </a:solidFill>
              </a:rPr>
              <a:pPr/>
              <a:t>47</a:t>
            </a:fld>
            <a:endParaRPr lang="en-US" dirty="0">
              <a:solidFill>
                <a:schemeClr val="bg1"/>
              </a:solidFill>
            </a:endParaRPr>
          </a:p>
        </p:txBody>
      </p:sp>
      <p:pic>
        <p:nvPicPr>
          <p:cNvPr id="5130" name="Picture 10" descr="C:\Users\Rae\Desktop\pharisees 2 clea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1307" y="3573016"/>
            <a:ext cx="4329249" cy="305418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15" name="Content Placeholder 2"/>
          <p:cNvSpPr txBox="1">
            <a:spLocks/>
          </p:cNvSpPr>
          <p:nvPr/>
        </p:nvSpPr>
        <p:spPr>
          <a:xfrm>
            <a:off x="333772" y="1419820"/>
            <a:ext cx="3456383" cy="4889500"/>
          </a:xfrm>
          <a:prstGeom prst="rect">
            <a:avLst/>
          </a:prstGeom>
        </p:spPr>
        <p:txBody>
          <a:bodyPr vert="horz" lIns="91440" tIns="45720" rIns="91440" bIns="45720" rtlCol="0">
            <a:normAutofit/>
            <a:scene3d>
              <a:camera prst="orthographicFront"/>
              <a:lightRig rig="threePt" dir="t"/>
            </a:scene3d>
            <a:sp3d extrusionH="57150">
              <a:bevelT w="38100" h="38100"/>
            </a:sp3d>
          </a:bodyPr>
          <a:lstStyle>
            <a:lvl1pPr marL="223838" indent="-228600" algn="l" defTabSz="914400" rtl="0" eaLnBrk="1" latinLnBrk="0" hangingPunct="1">
              <a:lnSpc>
                <a:spcPct val="90000"/>
              </a:lnSpc>
              <a:spcBef>
                <a:spcPts val="1600"/>
              </a:spcBef>
              <a:buFont typeface="Arial" pitchFamily="34" charset="0"/>
              <a:buChar char="•"/>
              <a:defRPr sz="2400" kern="1200">
                <a:solidFill>
                  <a:schemeClr val="tx1"/>
                </a:solidFill>
                <a:latin typeface="Arial" pitchFamily="34" charset="0"/>
                <a:ea typeface="+mn-ea"/>
                <a:cs typeface="Arial" pitchFamily="34" charset="0"/>
              </a:defRPr>
            </a:lvl1pPr>
            <a:lvl2pPr marL="502920" indent="-228600" algn="l" defTabSz="914400" rtl="0" eaLnBrk="1" latinLnBrk="0" hangingPunct="1">
              <a:lnSpc>
                <a:spcPct val="90000"/>
              </a:lnSpc>
              <a:spcBef>
                <a:spcPts val="600"/>
              </a:spcBef>
              <a:buFont typeface="Euphemia" pitchFamily="34" charset="0"/>
              <a:buChar char="–"/>
              <a:defRPr sz="2000" kern="1200">
                <a:solidFill>
                  <a:schemeClr val="tx1"/>
                </a:solidFill>
                <a:latin typeface="Arial" pitchFamily="34" charset="0"/>
                <a:ea typeface="+mn-ea"/>
                <a:cs typeface="Arial" pitchFamily="34" charset="0"/>
              </a:defRPr>
            </a:lvl2pPr>
            <a:lvl3pPr marL="777240" indent="-228600" algn="l" defTabSz="914400" rtl="0" eaLnBrk="1" latinLnBrk="0" hangingPunct="1">
              <a:lnSpc>
                <a:spcPct val="90000"/>
              </a:lnSpc>
              <a:spcBef>
                <a:spcPts val="600"/>
              </a:spcBef>
              <a:buFont typeface="Euphemia" pitchFamily="34" charset="0"/>
              <a:buChar char="–"/>
              <a:defRPr sz="1800" kern="1200">
                <a:solidFill>
                  <a:schemeClr val="tx1"/>
                </a:solidFill>
                <a:latin typeface="Arial" pitchFamily="34" charset="0"/>
                <a:ea typeface="+mn-ea"/>
                <a:cs typeface="Arial" pitchFamily="34" charset="0"/>
              </a:defRPr>
            </a:lvl3pPr>
            <a:lvl4pPr marL="1051560" indent="-228600" algn="l" defTabSz="914400" rtl="0" eaLnBrk="1" latinLnBrk="0" hangingPunct="1">
              <a:lnSpc>
                <a:spcPct val="90000"/>
              </a:lnSpc>
              <a:spcBef>
                <a:spcPts val="600"/>
              </a:spcBef>
              <a:buFont typeface="Euphemia" pitchFamily="34" charset="0"/>
              <a:buChar char="–"/>
              <a:defRPr sz="1600" kern="1200">
                <a:solidFill>
                  <a:schemeClr val="tx1"/>
                </a:solidFill>
                <a:latin typeface="Arial" pitchFamily="34" charset="0"/>
                <a:ea typeface="+mn-ea"/>
                <a:cs typeface="Arial" pitchFamily="34" charset="0"/>
              </a:defRPr>
            </a:lvl4pPr>
            <a:lvl5pPr marL="1325880" indent="-228600" algn="l" defTabSz="914400" rtl="0" eaLnBrk="1" latinLnBrk="0" hangingPunct="1">
              <a:lnSpc>
                <a:spcPct val="90000"/>
              </a:lnSpc>
              <a:spcBef>
                <a:spcPts val="600"/>
              </a:spcBef>
              <a:buFont typeface="Euphemia" pitchFamily="34" charset="0"/>
              <a:buChar char="–"/>
              <a:defRPr sz="1600" kern="1200">
                <a:solidFill>
                  <a:schemeClr val="tx1"/>
                </a:solidFill>
                <a:latin typeface="Arial" pitchFamily="34" charset="0"/>
                <a:ea typeface="+mn-ea"/>
                <a:cs typeface="Arial" pitchFamily="34" charset="0"/>
              </a:defRPr>
            </a:lvl5pPr>
            <a:lvl6pPr marL="160020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6pPr>
            <a:lvl7pPr marL="187452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7pPr>
            <a:lvl8pPr marL="214884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8pPr>
            <a:lvl9pPr marL="242316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9pPr>
          </a:lstStyle>
          <a:p>
            <a:r>
              <a:rPr lang="en-US" b="1" dirty="0" smtClean="0">
                <a:solidFill>
                  <a:srgbClr val="002060"/>
                </a:solidFill>
              </a:rPr>
              <a:t>The Pharisees had the commendable aim of observing every detail of </a:t>
            </a:r>
            <a:br>
              <a:rPr lang="en-US" b="1" dirty="0" smtClean="0">
                <a:solidFill>
                  <a:srgbClr val="002060"/>
                </a:solidFill>
              </a:rPr>
            </a:br>
            <a:r>
              <a:rPr lang="en-US" b="1" dirty="0" smtClean="0">
                <a:solidFill>
                  <a:srgbClr val="002060"/>
                </a:solidFill>
              </a:rPr>
              <a:t>the law.  </a:t>
            </a:r>
          </a:p>
          <a:p>
            <a:r>
              <a:rPr lang="en-US" b="1" dirty="0" smtClean="0">
                <a:solidFill>
                  <a:srgbClr val="990033"/>
                </a:solidFill>
              </a:rPr>
              <a:t>A great part of their concerns would be tied up with the matter of “clean” and “unclean.”</a:t>
            </a:r>
            <a:endParaRPr lang="en-US" b="1" dirty="0">
              <a:solidFill>
                <a:srgbClr val="990033"/>
              </a:solidFill>
            </a:endParaRPr>
          </a:p>
        </p:txBody>
      </p:sp>
      <p:sp>
        <p:nvSpPr>
          <p:cNvPr id="7" name="Content Placeholder 2"/>
          <p:cNvSpPr txBox="1">
            <a:spLocks/>
          </p:cNvSpPr>
          <p:nvPr/>
        </p:nvSpPr>
        <p:spPr>
          <a:xfrm>
            <a:off x="6836647" y="3356992"/>
            <a:ext cx="5400600" cy="2736304"/>
          </a:xfrm>
          <a:prstGeom prst="rect">
            <a:avLst/>
          </a:prstGeom>
        </p:spPr>
        <p:txBody>
          <a:bodyPr vert="horz" lIns="91440" tIns="45720" rIns="91440" bIns="45720" rtlCol="0">
            <a:noAutofit/>
            <a:scene3d>
              <a:camera prst="orthographicFront"/>
              <a:lightRig rig="threePt" dir="t"/>
            </a:scene3d>
            <a:sp3d extrusionH="57150">
              <a:bevelT h="25400" prst="softRound"/>
            </a:sp3d>
          </a:bodyPr>
          <a:lstStyle>
            <a:lvl1pPr marL="223838" indent="-228600" algn="l" defTabSz="914400" rtl="0" eaLnBrk="1" latinLnBrk="0" hangingPunct="1">
              <a:lnSpc>
                <a:spcPct val="90000"/>
              </a:lnSpc>
              <a:spcBef>
                <a:spcPts val="1600"/>
              </a:spcBef>
              <a:buFont typeface="Arial" pitchFamily="34" charset="0"/>
              <a:buChar char="•"/>
              <a:defRPr sz="2400" kern="1200">
                <a:solidFill>
                  <a:schemeClr val="tx1"/>
                </a:solidFill>
                <a:latin typeface="Arial" pitchFamily="34" charset="0"/>
                <a:ea typeface="+mn-ea"/>
                <a:cs typeface="Arial" pitchFamily="34" charset="0"/>
              </a:defRPr>
            </a:lvl1pPr>
            <a:lvl2pPr marL="502920" indent="-228600" algn="l" defTabSz="914400" rtl="0" eaLnBrk="1" latinLnBrk="0" hangingPunct="1">
              <a:lnSpc>
                <a:spcPct val="90000"/>
              </a:lnSpc>
              <a:spcBef>
                <a:spcPts val="600"/>
              </a:spcBef>
              <a:buFont typeface="Euphemia" pitchFamily="34" charset="0"/>
              <a:buChar char="–"/>
              <a:defRPr sz="2000" kern="1200">
                <a:solidFill>
                  <a:schemeClr val="tx1"/>
                </a:solidFill>
                <a:latin typeface="Arial" pitchFamily="34" charset="0"/>
                <a:ea typeface="+mn-ea"/>
                <a:cs typeface="Arial" pitchFamily="34" charset="0"/>
              </a:defRPr>
            </a:lvl2pPr>
            <a:lvl3pPr marL="777240" indent="-228600" algn="l" defTabSz="914400" rtl="0" eaLnBrk="1" latinLnBrk="0" hangingPunct="1">
              <a:lnSpc>
                <a:spcPct val="90000"/>
              </a:lnSpc>
              <a:spcBef>
                <a:spcPts val="600"/>
              </a:spcBef>
              <a:buFont typeface="Euphemia" pitchFamily="34" charset="0"/>
              <a:buChar char="–"/>
              <a:defRPr sz="1800" kern="1200">
                <a:solidFill>
                  <a:schemeClr val="tx1"/>
                </a:solidFill>
                <a:latin typeface="Arial" pitchFamily="34" charset="0"/>
                <a:ea typeface="+mn-ea"/>
                <a:cs typeface="Arial" pitchFamily="34" charset="0"/>
              </a:defRPr>
            </a:lvl3pPr>
            <a:lvl4pPr marL="1051560" indent="-228600" algn="l" defTabSz="914400" rtl="0" eaLnBrk="1" latinLnBrk="0" hangingPunct="1">
              <a:lnSpc>
                <a:spcPct val="90000"/>
              </a:lnSpc>
              <a:spcBef>
                <a:spcPts val="600"/>
              </a:spcBef>
              <a:buFont typeface="Euphemia" pitchFamily="34" charset="0"/>
              <a:buChar char="–"/>
              <a:defRPr sz="1600" kern="1200">
                <a:solidFill>
                  <a:schemeClr val="tx1"/>
                </a:solidFill>
                <a:latin typeface="Arial" pitchFamily="34" charset="0"/>
                <a:ea typeface="+mn-ea"/>
                <a:cs typeface="Arial" pitchFamily="34" charset="0"/>
              </a:defRPr>
            </a:lvl4pPr>
            <a:lvl5pPr marL="1325880" indent="-228600" algn="l" defTabSz="914400" rtl="0" eaLnBrk="1" latinLnBrk="0" hangingPunct="1">
              <a:lnSpc>
                <a:spcPct val="90000"/>
              </a:lnSpc>
              <a:spcBef>
                <a:spcPts val="600"/>
              </a:spcBef>
              <a:buFont typeface="Euphemia" pitchFamily="34" charset="0"/>
              <a:buChar char="–"/>
              <a:defRPr sz="1600" kern="1200">
                <a:solidFill>
                  <a:schemeClr val="tx1"/>
                </a:solidFill>
                <a:latin typeface="Arial" pitchFamily="34" charset="0"/>
                <a:ea typeface="+mn-ea"/>
                <a:cs typeface="Arial" pitchFamily="34" charset="0"/>
              </a:defRPr>
            </a:lvl5pPr>
            <a:lvl6pPr marL="160020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6pPr>
            <a:lvl7pPr marL="187452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7pPr>
            <a:lvl8pPr marL="214884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8pPr>
            <a:lvl9pPr marL="242316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9pPr>
          </a:lstStyle>
          <a:p>
            <a:r>
              <a:rPr lang="en-US" sz="2800" b="1" dirty="0" smtClean="0">
                <a:ln>
                  <a:solidFill>
                    <a:sysClr val="windowText" lastClr="000000"/>
                  </a:solidFill>
                </a:ln>
                <a:solidFill>
                  <a:srgbClr val="874141"/>
                </a:solidFill>
              </a:rPr>
              <a:t>Therefore, it is no </a:t>
            </a:r>
            <a:br>
              <a:rPr lang="en-US" sz="2800" b="1" dirty="0" smtClean="0">
                <a:ln>
                  <a:solidFill>
                    <a:sysClr val="windowText" lastClr="000000"/>
                  </a:solidFill>
                </a:ln>
                <a:solidFill>
                  <a:srgbClr val="874141"/>
                </a:solidFill>
              </a:rPr>
            </a:br>
            <a:r>
              <a:rPr lang="en-US" sz="2800" b="1" dirty="0" smtClean="0">
                <a:ln>
                  <a:solidFill>
                    <a:sysClr val="windowText" lastClr="000000"/>
                  </a:solidFill>
                </a:ln>
                <a:solidFill>
                  <a:srgbClr val="874141"/>
                </a:solidFill>
              </a:rPr>
              <a:t>surprise the Pharisees </a:t>
            </a:r>
            <a:br>
              <a:rPr lang="en-US" sz="2800" b="1" dirty="0" smtClean="0">
                <a:ln>
                  <a:solidFill>
                    <a:sysClr val="windowText" lastClr="000000"/>
                  </a:solidFill>
                </a:ln>
                <a:solidFill>
                  <a:srgbClr val="874141"/>
                </a:solidFill>
              </a:rPr>
            </a:br>
            <a:r>
              <a:rPr lang="en-US" sz="2800" b="1" dirty="0" smtClean="0">
                <a:ln>
                  <a:solidFill>
                    <a:sysClr val="windowText" lastClr="000000"/>
                  </a:solidFill>
                </a:ln>
                <a:solidFill>
                  <a:srgbClr val="874141"/>
                </a:solidFill>
              </a:rPr>
              <a:t>were scrupulous in avoiding contact with things and/or people (</a:t>
            </a:r>
            <a:r>
              <a:rPr lang="en-US" sz="2800" b="1" dirty="0" smtClean="0">
                <a:ln>
                  <a:solidFill>
                    <a:sysClr val="windowText" lastClr="000000"/>
                  </a:solidFill>
                </a:ln>
                <a:solidFill>
                  <a:schemeClr val="tx2">
                    <a:lumMod val="75000"/>
                    <a:lumOff val="25000"/>
                  </a:schemeClr>
                </a:solidFill>
              </a:rPr>
              <a:t>dead or alive</a:t>
            </a:r>
            <a:r>
              <a:rPr lang="en-US" sz="2800" b="1" dirty="0" smtClean="0">
                <a:ln>
                  <a:solidFill>
                    <a:sysClr val="windowText" lastClr="000000"/>
                  </a:solidFill>
                </a:ln>
                <a:solidFill>
                  <a:srgbClr val="874141"/>
                </a:solidFill>
              </a:rPr>
              <a:t>) who could convey uncleanness.</a:t>
            </a:r>
            <a:endParaRPr lang="en-US" sz="2800" b="1" dirty="0">
              <a:ln>
                <a:solidFill>
                  <a:sysClr val="windowText" lastClr="000000"/>
                </a:solidFill>
              </a:ln>
              <a:solidFill>
                <a:srgbClr val="874141"/>
              </a:solidFill>
            </a:endParaRPr>
          </a:p>
        </p:txBody>
      </p:sp>
    </p:spTree>
    <p:extLst>
      <p:ext uri="{BB962C8B-B14F-4D97-AF65-F5344CB8AC3E}">
        <p14:creationId xmlns:p14="http://schemas.microsoft.com/office/powerpoint/2010/main" val="1711745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xEl>
                                              <p:pRg st="0" end="0"/>
                                            </p:txEl>
                                          </p:spTgt>
                                        </p:tgtEl>
                                        <p:attrNameLst>
                                          <p:attrName>style.visibility</p:attrName>
                                        </p:attrNameLst>
                                      </p:cBhvr>
                                      <p:to>
                                        <p:strVal val="visible"/>
                                      </p:to>
                                    </p:set>
                                    <p:animEffect transition="in" filter="fade">
                                      <p:cBhvr>
                                        <p:cTn id="28" dur="1000"/>
                                        <p:tgtEl>
                                          <p:spTgt spid="7">
                                            <p:txEl>
                                              <p:pRg st="0" end="0"/>
                                            </p:txEl>
                                          </p:spTgt>
                                        </p:tgtEl>
                                      </p:cBhvr>
                                    </p:animEffect>
                                    <p:anim calcmode="lin" valueType="num">
                                      <p:cBhvr>
                                        <p:cTn id="29"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5" grpId="0"/>
      <p:bldP spid="7"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53852" y="260648"/>
            <a:ext cx="10657182" cy="743744"/>
          </a:xfrm>
        </p:spPr>
        <p:txBody>
          <a:bodyPr>
            <a:scene3d>
              <a:camera prst="orthographicFront"/>
              <a:lightRig rig="threePt" dir="t"/>
            </a:scene3d>
            <a:sp3d extrusionH="57150">
              <a:bevelT w="38100" h="38100" prst="angle"/>
            </a:sp3d>
          </a:bodyPr>
          <a:lstStyle/>
          <a:p>
            <a:pPr algn="ctr"/>
            <a:r>
              <a:rPr lang="en-US" b="1" dirty="0" smtClean="0"/>
              <a:t>A Closer Look at Mark 5:  </a:t>
            </a:r>
            <a:r>
              <a:rPr lang="en-US" b="1" dirty="0" smtClean="0">
                <a:solidFill>
                  <a:srgbClr val="990033"/>
                </a:solidFill>
              </a:rPr>
              <a:t>Clean and Unclean</a:t>
            </a:r>
            <a:endParaRPr lang="en-US" b="1" dirty="0">
              <a:solidFill>
                <a:srgbClr val="990033"/>
              </a:solidFill>
            </a:endParaRPr>
          </a:p>
        </p:txBody>
      </p:sp>
      <p:sp>
        <p:nvSpPr>
          <p:cNvPr id="3" name="Content Placeholder 2"/>
          <p:cNvSpPr>
            <a:spLocks noGrp="1"/>
          </p:cNvSpPr>
          <p:nvPr>
            <p:ph idx="1"/>
          </p:nvPr>
        </p:nvSpPr>
        <p:spPr>
          <a:xfrm>
            <a:off x="5374332" y="1124744"/>
            <a:ext cx="6552728" cy="5256584"/>
          </a:xfrm>
        </p:spPr>
        <p:txBody>
          <a:bodyPr>
            <a:normAutofit fontScale="92500" lnSpcReduction="10000"/>
            <a:scene3d>
              <a:camera prst="orthographicFront"/>
              <a:lightRig rig="threePt" dir="t"/>
            </a:scene3d>
            <a:sp3d extrusionH="57150">
              <a:bevelT w="38100" h="38100"/>
            </a:sp3d>
          </a:bodyPr>
          <a:lstStyle/>
          <a:p>
            <a:pPr marL="0" indent="0">
              <a:buNone/>
            </a:pPr>
            <a:r>
              <a:rPr lang="en-US" dirty="0" smtClean="0"/>
              <a:t>This chapter deals with </a:t>
            </a:r>
            <a:r>
              <a:rPr lang="en-US" b="1" dirty="0" smtClean="0">
                <a:solidFill>
                  <a:srgbClr val="0070C0"/>
                </a:solidFill>
              </a:rPr>
              <a:t>Yahusha’s</a:t>
            </a:r>
            <a:r>
              <a:rPr lang="en-US" dirty="0" smtClean="0"/>
              <a:t> relationship to the various conditions of “unclean” through:</a:t>
            </a:r>
          </a:p>
          <a:p>
            <a:pPr marL="457200" indent="-457200">
              <a:buAutoNum type="arabicPeriod"/>
            </a:pPr>
            <a:r>
              <a:rPr lang="en-US" b="1" dirty="0" smtClean="0">
                <a:solidFill>
                  <a:srgbClr val="002060"/>
                </a:solidFill>
              </a:rPr>
              <a:t>Man with an unclean spirit that entered a herd of pigs.  </a:t>
            </a:r>
            <a:r>
              <a:rPr lang="en-US" b="1" u="sng" dirty="0" smtClean="0"/>
              <a:t>Outcome</a:t>
            </a:r>
            <a:r>
              <a:rPr lang="en-US" dirty="0" smtClean="0"/>
              <a:t>:  The man is rid of </a:t>
            </a:r>
            <a:r>
              <a:rPr lang="en-US" dirty="0" smtClean="0"/>
              <a:t/>
            </a:r>
            <a:br>
              <a:rPr lang="en-US" dirty="0" smtClean="0"/>
            </a:br>
            <a:r>
              <a:rPr lang="en-US" dirty="0" smtClean="0"/>
              <a:t>the </a:t>
            </a:r>
            <a:r>
              <a:rPr lang="en-US" dirty="0" smtClean="0"/>
              <a:t>demon, and the whole neighborhood </a:t>
            </a:r>
            <a:r>
              <a:rPr lang="en-US" dirty="0" smtClean="0"/>
              <a:t/>
            </a:r>
            <a:br>
              <a:rPr lang="en-US" dirty="0" smtClean="0"/>
            </a:br>
            <a:r>
              <a:rPr lang="en-US" dirty="0" smtClean="0"/>
              <a:t>was rid </a:t>
            </a:r>
            <a:r>
              <a:rPr lang="en-US" dirty="0" smtClean="0"/>
              <a:t>of these unclean animals!</a:t>
            </a:r>
          </a:p>
          <a:p>
            <a:pPr marL="457200" indent="-457200">
              <a:buAutoNum type="arabicPeriod"/>
            </a:pPr>
            <a:r>
              <a:rPr lang="en-US" b="1" dirty="0" smtClean="0">
                <a:solidFill>
                  <a:srgbClr val="990033"/>
                </a:solidFill>
              </a:rPr>
              <a:t>Being touched by an unclean woman with an issue of blood.  </a:t>
            </a:r>
            <a:r>
              <a:rPr lang="en-US" b="1" u="sng" dirty="0" smtClean="0"/>
              <a:t>Outcome</a:t>
            </a:r>
            <a:r>
              <a:rPr lang="en-US" dirty="0" smtClean="0"/>
              <a:t>:  The woman was not only healed, but saved by her faith.</a:t>
            </a:r>
          </a:p>
          <a:p>
            <a:pPr marL="457200" indent="-457200">
              <a:buAutoNum type="arabicPeriod"/>
            </a:pPr>
            <a:r>
              <a:rPr lang="en-US" b="1" dirty="0" smtClean="0">
                <a:solidFill>
                  <a:srgbClr val="FF0066"/>
                </a:solidFill>
              </a:rPr>
              <a:t>Touching a dead girl </a:t>
            </a:r>
            <a:r>
              <a:rPr lang="en-US" sz="1900" b="1" dirty="0" smtClean="0">
                <a:solidFill>
                  <a:srgbClr val="FF0066"/>
                </a:solidFill>
              </a:rPr>
              <a:t>[</a:t>
            </a:r>
            <a:r>
              <a:rPr lang="en-US" sz="1900" b="1" dirty="0" smtClean="0">
                <a:solidFill>
                  <a:srgbClr val="874141"/>
                </a:solidFill>
              </a:rPr>
              <a:t>classed as unclean</a:t>
            </a:r>
            <a:r>
              <a:rPr lang="en-US" sz="1900" b="1" dirty="0" smtClean="0">
                <a:solidFill>
                  <a:srgbClr val="FF0066"/>
                </a:solidFill>
              </a:rPr>
              <a:t>]</a:t>
            </a:r>
            <a:r>
              <a:rPr lang="en-US" b="1" dirty="0" smtClean="0">
                <a:solidFill>
                  <a:srgbClr val="FF0066"/>
                </a:solidFill>
              </a:rPr>
              <a:t> bringing life.  </a:t>
            </a:r>
            <a:r>
              <a:rPr lang="en-US" b="1" u="sng" dirty="0" smtClean="0"/>
              <a:t>Outcome</a:t>
            </a:r>
            <a:r>
              <a:rPr lang="en-US" dirty="0" smtClean="0"/>
              <a:t>:  By Torah Law a </a:t>
            </a:r>
            <a:br>
              <a:rPr lang="en-US" dirty="0" smtClean="0"/>
            </a:br>
            <a:r>
              <a:rPr lang="en-US" dirty="0" smtClean="0"/>
              <a:t>dead body is unclean, and anything that touches it becomes unclean </a:t>
            </a:r>
            <a:r>
              <a:rPr lang="en-US" sz="2200" dirty="0" smtClean="0"/>
              <a:t>(Num 19:11, 16).  </a:t>
            </a:r>
            <a:r>
              <a:rPr lang="en-US" dirty="0" smtClean="0"/>
              <a:t/>
            </a:r>
            <a:br>
              <a:rPr lang="en-US" dirty="0" smtClean="0"/>
            </a:br>
            <a:r>
              <a:rPr lang="en-US" dirty="0" smtClean="0"/>
              <a:t>Instead of </a:t>
            </a:r>
            <a:r>
              <a:rPr lang="en-US" b="1" dirty="0" smtClean="0">
                <a:solidFill>
                  <a:srgbClr val="0070C0"/>
                </a:solidFill>
              </a:rPr>
              <a:t>Yahusha</a:t>
            </a:r>
            <a:r>
              <a:rPr lang="en-US" dirty="0" smtClean="0"/>
              <a:t> becoming “unclean” </a:t>
            </a:r>
            <a:br>
              <a:rPr lang="en-US" dirty="0" smtClean="0"/>
            </a:br>
            <a:r>
              <a:rPr lang="en-US" b="1" dirty="0" smtClean="0">
                <a:solidFill>
                  <a:srgbClr val="0000FF"/>
                </a:solidFill>
              </a:rPr>
              <a:t>He always drives out the “uncleanness” </a:t>
            </a:r>
            <a:br>
              <a:rPr lang="en-US" b="1" dirty="0" smtClean="0">
                <a:solidFill>
                  <a:srgbClr val="0000FF"/>
                </a:solidFill>
              </a:rPr>
            </a:br>
            <a:r>
              <a:rPr lang="en-US" b="1" dirty="0" smtClean="0">
                <a:solidFill>
                  <a:srgbClr val="0000FF"/>
                </a:solidFill>
              </a:rPr>
              <a:t>of all those who are suffering.</a:t>
            </a:r>
          </a:p>
          <a:p>
            <a:pPr marL="457200" indent="-457200">
              <a:buAutoNum type="arabicPeriod"/>
            </a:pPr>
            <a:endParaRPr lang="en-US" dirty="0" smtClean="0"/>
          </a:p>
          <a:p>
            <a:endParaRPr lang="en-US" dirty="0"/>
          </a:p>
        </p:txBody>
      </p:sp>
      <p:sp>
        <p:nvSpPr>
          <p:cNvPr id="4" name="Slide Number Placeholder 3"/>
          <p:cNvSpPr>
            <a:spLocks noGrp="1"/>
          </p:cNvSpPr>
          <p:nvPr>
            <p:ph type="sldNum" sz="quarter" idx="12"/>
          </p:nvPr>
        </p:nvSpPr>
        <p:spPr>
          <a:xfrm>
            <a:off x="9334754" y="6381328"/>
            <a:ext cx="2844059" cy="365125"/>
          </a:xfrm>
        </p:spPr>
        <p:txBody>
          <a:bodyPr/>
          <a:lstStyle/>
          <a:p>
            <a:fld id="{81FEFA0A-2F20-4B60-98C6-5FFDA469AA1C}" type="slidenum">
              <a:rPr lang="en-US" smtClean="0">
                <a:solidFill>
                  <a:schemeClr val="bg1"/>
                </a:solidFill>
              </a:rPr>
              <a:pPr/>
              <a:t>48</a:t>
            </a:fld>
            <a:endParaRPr lang="en-US" dirty="0">
              <a:solidFill>
                <a:schemeClr val="bg1"/>
              </a:solidFill>
            </a:endParaRPr>
          </a:p>
        </p:txBody>
      </p:sp>
      <p:sp>
        <p:nvSpPr>
          <p:cNvPr id="5" name="Rectangle 4"/>
          <p:cNvSpPr/>
          <p:nvPr/>
        </p:nvSpPr>
        <p:spPr>
          <a:xfrm>
            <a:off x="405780" y="2708920"/>
            <a:ext cx="2966023" cy="3539430"/>
          </a:xfrm>
          <a:prstGeom prst="rect">
            <a:avLst/>
          </a:prstGeom>
          <a:noFill/>
        </p:spPr>
        <p:txBody>
          <a:bodyPr wrap="square" lIns="91440" tIns="45720" rIns="91440" bIns="45720">
            <a:spAutoFit/>
            <a:scene3d>
              <a:camera prst="orthographicFront"/>
              <a:lightRig rig="threePt" dir="t"/>
            </a:scene3d>
            <a:sp3d extrusionH="57150">
              <a:bevelT w="38100" h="38100" prst="angle"/>
            </a:sp3d>
          </a:bodyPr>
          <a:lstStyle/>
          <a:p>
            <a:pPr algn="ctr"/>
            <a:r>
              <a:rPr lang="en-US" sz="3200" b="1" cap="none" spc="0" dirty="0" smtClean="0">
                <a:ln w="1905">
                  <a:solidFill>
                    <a:srgbClr val="002060"/>
                  </a:solidFill>
                </a:ln>
                <a:solidFill>
                  <a:srgbClr val="00B0F0"/>
                </a:solidFill>
                <a:effectLst>
                  <a:innerShdw blurRad="69850" dist="43180" dir="5400000">
                    <a:srgbClr val="000000">
                      <a:alpha val="65000"/>
                    </a:srgbClr>
                  </a:innerShdw>
                </a:effectLst>
                <a:latin typeface="Comic Sans MS" pitchFamily="66" charset="0"/>
              </a:rPr>
              <a:t>Yahusha </a:t>
            </a:r>
            <a:r>
              <a:rPr lang="en-US" sz="3200" b="1" cap="none" spc="0" dirty="0" smtClean="0">
                <a:ln w="1905">
                  <a:solidFill>
                    <a:srgbClr val="002060"/>
                  </a:solidFill>
                </a:ln>
                <a:solidFill>
                  <a:srgbClr val="FC3520"/>
                </a:solidFill>
                <a:effectLst>
                  <a:innerShdw blurRad="69850" dist="43180" dir="5400000">
                    <a:srgbClr val="000000">
                      <a:alpha val="65000"/>
                    </a:srgbClr>
                  </a:innerShdw>
                </a:effectLst>
                <a:latin typeface="Comic Sans MS" pitchFamily="66" charset="0"/>
              </a:rPr>
              <a:t>does not become “unclean” </a:t>
            </a:r>
            <a:r>
              <a:rPr lang="en-US" sz="3200" b="1" cap="none" spc="0" dirty="0" smtClean="0">
                <a:ln w="1905">
                  <a:solidFill>
                    <a:srgbClr val="002060"/>
                  </a:solidFill>
                </a:ln>
                <a:solidFill>
                  <a:srgbClr val="00B0F0"/>
                </a:solidFill>
                <a:effectLst>
                  <a:innerShdw blurRad="69850" dist="43180" dir="5400000">
                    <a:srgbClr val="000000">
                      <a:alpha val="65000"/>
                    </a:srgbClr>
                  </a:innerShdw>
                </a:effectLst>
                <a:latin typeface="Comic Sans MS" pitchFamily="66" charset="0"/>
              </a:rPr>
              <a:t>but whoever He interacts with </a:t>
            </a:r>
            <a:r>
              <a:rPr lang="en-US" sz="3200" b="1" cap="none" spc="0" dirty="0" smtClean="0">
                <a:ln w="1905">
                  <a:solidFill>
                    <a:srgbClr val="002060"/>
                  </a:solidFill>
                </a:ln>
                <a:solidFill>
                  <a:srgbClr val="990033"/>
                </a:solidFill>
                <a:effectLst>
                  <a:innerShdw blurRad="69850" dist="43180" dir="5400000">
                    <a:srgbClr val="000000">
                      <a:alpha val="65000"/>
                    </a:srgbClr>
                  </a:innerShdw>
                </a:effectLst>
                <a:latin typeface="Comic Sans MS" pitchFamily="66" charset="0"/>
              </a:rPr>
              <a:t>becomes clean!</a:t>
            </a:r>
            <a:endParaRPr lang="en-US" sz="3200" b="1" cap="none" spc="0" dirty="0">
              <a:ln w="1905">
                <a:solidFill>
                  <a:srgbClr val="002060"/>
                </a:solidFill>
              </a:ln>
              <a:solidFill>
                <a:srgbClr val="990033"/>
              </a:solidFill>
              <a:effectLst>
                <a:innerShdw blurRad="69850" dist="43180" dir="5400000">
                  <a:srgbClr val="000000">
                    <a:alpha val="65000"/>
                  </a:srgbClr>
                </a:innerShdw>
              </a:effectLst>
              <a:latin typeface="Comic Sans MS" pitchFamily="66" charset="0"/>
            </a:endParaRPr>
          </a:p>
        </p:txBody>
      </p:sp>
      <p:sp>
        <p:nvSpPr>
          <p:cNvPr id="6" name="TextBox 5"/>
          <p:cNvSpPr txBox="1"/>
          <p:nvPr/>
        </p:nvSpPr>
        <p:spPr>
          <a:xfrm>
            <a:off x="0" y="6858000"/>
            <a:ext cx="12188825" cy="341632"/>
          </a:xfrm>
          <a:prstGeom prst="rect">
            <a:avLst/>
          </a:prstGeom>
          <a:noFill/>
        </p:spPr>
        <p:txBody>
          <a:bodyPr wrap="square" rtlCol="0">
            <a:spAutoFit/>
          </a:bodyPr>
          <a:lstStyle/>
          <a:p>
            <a:pPr>
              <a:lnSpc>
                <a:spcPct val="90000"/>
              </a:lnSpc>
            </a:pPr>
            <a:r>
              <a:rPr lang="en-US" dirty="0" smtClean="0"/>
              <a:t>McIver </a:t>
            </a:r>
            <a:r>
              <a:rPr lang="en-US" dirty="0" err="1" smtClean="0"/>
              <a:t>pgs</a:t>
            </a:r>
            <a:r>
              <a:rPr lang="en-US" dirty="0" smtClean="0"/>
              <a:t> 100-104.</a:t>
            </a:r>
            <a:endParaRPr lang="en-US" dirty="0"/>
          </a:p>
        </p:txBody>
      </p:sp>
    </p:spTree>
    <p:extLst>
      <p:ext uri="{BB962C8B-B14F-4D97-AF65-F5344CB8AC3E}">
        <p14:creationId xmlns:p14="http://schemas.microsoft.com/office/powerpoint/2010/main" val="4082835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up)">
                                      <p:cBhvr>
                                        <p:cTn id="28"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Slide Number Placeholder 3"/>
          <p:cNvSpPr txBox="1">
            <a:spLocks/>
          </p:cNvSpPr>
          <p:nvPr/>
        </p:nvSpPr>
        <p:spPr>
          <a:xfrm>
            <a:off x="11648657" y="6470212"/>
            <a:ext cx="477789"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2">
                    <a:lumMod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1FEFA0A-2F20-4B60-98C6-5FFDA469AA1C}" type="slidenum">
              <a:rPr lang="en-US" smtClean="0">
                <a:solidFill>
                  <a:schemeClr val="tx2"/>
                </a:solidFill>
              </a:rPr>
              <a:pPr/>
              <a:t>49</a:t>
            </a:fld>
            <a:endParaRPr lang="en-US" dirty="0">
              <a:solidFill>
                <a:schemeClr val="tx2"/>
              </a:solidFill>
            </a:endParaRPr>
          </a:p>
        </p:txBody>
      </p:sp>
      <p:sp>
        <p:nvSpPr>
          <p:cNvPr id="7" name="Rectangle 6"/>
          <p:cNvSpPr/>
          <p:nvPr/>
        </p:nvSpPr>
        <p:spPr>
          <a:xfrm>
            <a:off x="811840" y="548680"/>
            <a:ext cx="2952328" cy="3046988"/>
          </a:xfrm>
          <a:prstGeom prst="rect">
            <a:avLst/>
          </a:prstGeom>
          <a:noFill/>
        </p:spPr>
        <p:txBody>
          <a:bodyPr wrap="square" lIns="91440" tIns="45720" rIns="91440" bIns="45720">
            <a:spAutoFit/>
            <a:scene3d>
              <a:camera prst="orthographicFront"/>
              <a:lightRig rig="threePt" dir="t"/>
            </a:scene3d>
            <a:sp3d extrusionH="57150">
              <a:bevelT w="38100" h="38100" prst="angle"/>
            </a:sp3d>
          </a:bodyPr>
          <a:lstStyle/>
          <a:p>
            <a:pPr algn="ctr"/>
            <a:r>
              <a:rPr lang="en-US" sz="4800" b="1" dirty="0" smtClean="0">
                <a:ln w="1905">
                  <a:solidFill>
                    <a:srgbClr val="00B0F0"/>
                  </a:solidFill>
                </a:ln>
                <a:solidFill>
                  <a:srgbClr val="00B0F0"/>
                </a:solidFill>
                <a:effectLst>
                  <a:innerShdw blurRad="69850" dist="43180" dir="5400000">
                    <a:srgbClr val="000000">
                      <a:alpha val="65000"/>
                    </a:srgbClr>
                  </a:innerShdw>
                </a:effectLst>
                <a:latin typeface="Comic Sans MS" pitchFamily="66" charset="0"/>
              </a:rPr>
              <a:t>Yahusha</a:t>
            </a:r>
            <a:r>
              <a:rPr lang="en-US" sz="4800" b="1" dirty="0" smtClean="0">
                <a:ln w="1905">
                  <a:solidFill>
                    <a:srgbClr val="990033"/>
                  </a:solidFill>
                </a:ln>
                <a:solidFill>
                  <a:srgbClr val="FC3520"/>
                </a:solidFill>
                <a:effectLst>
                  <a:innerShdw blurRad="69850" dist="43180" dir="5400000">
                    <a:srgbClr val="000000">
                      <a:alpha val="65000"/>
                    </a:srgbClr>
                  </a:innerShdw>
                </a:effectLst>
                <a:latin typeface="Comic Sans MS" pitchFamily="66" charset="0"/>
              </a:rPr>
              <a:t> was </a:t>
            </a:r>
            <a:r>
              <a:rPr lang="en-US" sz="4800" b="1" dirty="0" smtClean="0">
                <a:ln w="1905">
                  <a:solidFill>
                    <a:srgbClr val="00B0F0"/>
                  </a:solidFill>
                </a:ln>
                <a:solidFill>
                  <a:srgbClr val="00B0F0"/>
                </a:solidFill>
                <a:effectLst>
                  <a:innerShdw blurRad="69850" dist="43180" dir="5400000">
                    <a:srgbClr val="000000">
                      <a:alpha val="65000"/>
                    </a:srgbClr>
                  </a:innerShdw>
                </a:effectLst>
                <a:latin typeface="Comic Sans MS" pitchFamily="66" charset="0"/>
              </a:rPr>
              <a:t>“clean”  </a:t>
            </a:r>
            <a:r>
              <a:rPr lang="en-US" sz="4800" b="1" dirty="0" smtClean="0">
                <a:ln w="1905">
                  <a:solidFill>
                    <a:srgbClr val="990033"/>
                  </a:solidFill>
                </a:ln>
                <a:solidFill>
                  <a:srgbClr val="FC3520"/>
                </a:solidFill>
                <a:effectLst>
                  <a:innerShdw blurRad="69850" dist="43180" dir="5400000">
                    <a:srgbClr val="000000">
                      <a:alpha val="65000"/>
                    </a:srgbClr>
                  </a:innerShdw>
                </a:effectLst>
                <a:latin typeface="Comic Sans MS" pitchFamily="66" charset="0"/>
              </a:rPr>
              <a:t>from … </a:t>
            </a:r>
            <a:endParaRPr lang="en-US" sz="4800" b="1" dirty="0">
              <a:ln w="1905">
                <a:solidFill>
                  <a:srgbClr val="990033"/>
                </a:solidFill>
              </a:ln>
              <a:solidFill>
                <a:srgbClr val="FC3520"/>
              </a:solidFill>
              <a:effectLst>
                <a:innerShdw blurRad="69850" dist="43180" dir="5400000">
                  <a:srgbClr val="000000">
                    <a:alpha val="65000"/>
                  </a:srgbClr>
                </a:innerShdw>
              </a:effectLst>
              <a:latin typeface="Comic Sans MS" pitchFamily="66" charset="0"/>
            </a:endParaRPr>
          </a:p>
        </p:txBody>
      </p:sp>
      <p:sp>
        <p:nvSpPr>
          <p:cNvPr id="4" name="Rectangle 3"/>
          <p:cNvSpPr/>
          <p:nvPr/>
        </p:nvSpPr>
        <p:spPr>
          <a:xfrm>
            <a:off x="3780527" y="849486"/>
            <a:ext cx="2837636" cy="923330"/>
          </a:xfrm>
          <a:prstGeom prst="rect">
            <a:avLst/>
          </a:prstGeom>
          <a:noFill/>
        </p:spPr>
        <p:txBody>
          <a:bodyPr wrap="none" lIns="91440" tIns="45720" rIns="91440" bIns="45720">
            <a:spAutoFit/>
            <a:scene3d>
              <a:camera prst="orthographicFront"/>
              <a:lightRig rig="threePt" dir="t"/>
            </a:scene3d>
            <a:sp3d extrusionH="57150">
              <a:bevelT h="25400" prst="softRound"/>
            </a:sp3d>
          </a:bodyPr>
          <a:lstStyle/>
          <a:p>
            <a:pPr algn="ctr"/>
            <a:r>
              <a:rPr lang="en-US" sz="5400" b="1" cap="none" spc="0" dirty="0" smtClean="0">
                <a:ln w="1905">
                  <a:solidFill>
                    <a:srgbClr val="FC3520"/>
                  </a:solidFill>
                </a:ln>
                <a:solidFill>
                  <a:srgbClr val="990033"/>
                </a:solidFill>
                <a:effectLst>
                  <a:innerShdw blurRad="69850" dist="43180" dir="5400000">
                    <a:srgbClr val="000000">
                      <a:alpha val="65000"/>
                    </a:srgbClr>
                  </a:innerShdw>
                </a:effectLst>
                <a:latin typeface="Ravie" pitchFamily="82" charset="0"/>
              </a:rPr>
              <a:t>This</a:t>
            </a:r>
            <a:r>
              <a:rPr lang="en-US" sz="5400" b="1" cap="none" spc="0" dirty="0" smtClean="0">
                <a:ln w="1905">
                  <a:solidFill>
                    <a:srgbClr val="FC352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Ravie" pitchFamily="82" charset="0"/>
              </a:rPr>
              <a:t> </a:t>
            </a:r>
            <a:r>
              <a:rPr lang="en-US" sz="5400" b="1" cap="none" spc="0" dirty="0" smtClean="0">
                <a:ln w="1905">
                  <a:solidFill>
                    <a:srgbClr val="FC3520"/>
                  </a:solidFill>
                </a:ln>
                <a:solidFill>
                  <a:srgbClr val="990033"/>
                </a:solidFill>
                <a:effectLst>
                  <a:innerShdw blurRad="69850" dist="43180" dir="5400000">
                    <a:srgbClr val="000000">
                      <a:alpha val="65000"/>
                    </a:srgbClr>
                  </a:innerShdw>
                </a:effectLst>
                <a:latin typeface="Ravie" pitchFamily="82" charset="0"/>
              </a:rPr>
              <a:t>~</a:t>
            </a:r>
            <a:endParaRPr lang="en-US" sz="5400" b="1" cap="none" spc="0" dirty="0">
              <a:ln w="1905">
                <a:solidFill>
                  <a:srgbClr val="FC3520"/>
                </a:solidFill>
              </a:ln>
              <a:solidFill>
                <a:srgbClr val="990033"/>
              </a:solidFill>
              <a:effectLst>
                <a:innerShdw blurRad="69850" dist="43180" dir="5400000">
                  <a:srgbClr val="000000">
                    <a:alpha val="65000"/>
                  </a:srgbClr>
                </a:innerShdw>
              </a:effectLst>
              <a:latin typeface="Ravie" pitchFamily="82" charset="0"/>
            </a:endParaRPr>
          </a:p>
        </p:txBody>
      </p:sp>
      <p:sp>
        <p:nvSpPr>
          <p:cNvPr id="8" name="Rectangle 7"/>
          <p:cNvSpPr/>
          <p:nvPr/>
        </p:nvSpPr>
        <p:spPr>
          <a:xfrm>
            <a:off x="4672194" y="2924944"/>
            <a:ext cx="4148893" cy="923330"/>
          </a:xfrm>
          <a:prstGeom prst="rect">
            <a:avLst/>
          </a:prstGeom>
          <a:noFill/>
        </p:spPr>
        <p:txBody>
          <a:bodyPr wrap="none" lIns="91440" tIns="45720" rIns="91440" bIns="45720">
            <a:spAutoFit/>
            <a:scene3d>
              <a:camera prst="orthographicFront"/>
              <a:lightRig rig="threePt" dir="t"/>
            </a:scene3d>
            <a:sp3d extrusionH="57150">
              <a:bevelT h="25400" prst="softRound"/>
            </a:sp3d>
          </a:bodyPr>
          <a:lstStyle/>
          <a:p>
            <a:pPr algn="ctr"/>
            <a:r>
              <a:rPr lang="en-US" sz="5400" b="1" cap="none" spc="0" dirty="0" smtClean="0">
                <a:ln w="1905">
                  <a:solidFill>
                    <a:srgbClr val="002060"/>
                  </a:solidFill>
                </a:ln>
                <a:solidFill>
                  <a:schemeClr val="tx2">
                    <a:lumMod val="75000"/>
                    <a:lumOff val="25000"/>
                  </a:schemeClr>
                </a:solidFill>
                <a:effectLst>
                  <a:innerShdw blurRad="69850" dist="43180" dir="5400000">
                    <a:srgbClr val="000000">
                      <a:alpha val="65000"/>
                    </a:srgbClr>
                  </a:innerShdw>
                </a:effectLst>
                <a:latin typeface="Ravie" pitchFamily="82" charset="0"/>
              </a:rPr>
              <a:t>To this ~</a:t>
            </a:r>
            <a:endParaRPr lang="en-US" sz="5400" b="1" cap="none" spc="0" dirty="0">
              <a:ln w="1905">
                <a:solidFill>
                  <a:srgbClr val="002060"/>
                </a:solidFill>
              </a:ln>
              <a:solidFill>
                <a:schemeClr val="tx2">
                  <a:lumMod val="75000"/>
                  <a:lumOff val="25000"/>
                </a:schemeClr>
              </a:solidFill>
              <a:effectLst>
                <a:innerShdw blurRad="69850" dist="43180" dir="5400000">
                  <a:srgbClr val="000000">
                    <a:alpha val="65000"/>
                  </a:srgbClr>
                </a:innerShdw>
              </a:effectLst>
              <a:latin typeface="Ravie" pitchFamily="82" charset="0"/>
            </a:endParaRPr>
          </a:p>
        </p:txBody>
      </p:sp>
      <p:sp>
        <p:nvSpPr>
          <p:cNvPr id="9" name="Rectangle 8"/>
          <p:cNvSpPr/>
          <p:nvPr/>
        </p:nvSpPr>
        <p:spPr>
          <a:xfrm>
            <a:off x="4068681" y="4914285"/>
            <a:ext cx="3788217" cy="923330"/>
          </a:xfrm>
          <a:prstGeom prst="rect">
            <a:avLst/>
          </a:prstGeom>
          <a:noFill/>
        </p:spPr>
        <p:txBody>
          <a:bodyPr wrap="none" lIns="91440" tIns="45720" rIns="91440" bIns="45720">
            <a:spAutoFit/>
            <a:scene3d>
              <a:camera prst="orthographicFront"/>
              <a:lightRig rig="threePt" dir="t"/>
            </a:scene3d>
            <a:sp3d extrusionH="57150">
              <a:bevelT h="25400" prst="softRound"/>
            </a:sp3d>
          </a:bodyPr>
          <a:lstStyle/>
          <a:p>
            <a:pPr algn="ctr"/>
            <a:r>
              <a:rPr lang="en-US" sz="5400" b="1" cap="none" spc="0" dirty="0" smtClean="0">
                <a:ln w="1905">
                  <a:solidFill>
                    <a:srgbClr val="5D2D2D"/>
                  </a:solidFill>
                </a:ln>
                <a:solidFill>
                  <a:srgbClr val="F4A77C"/>
                </a:solidFill>
                <a:effectLst>
                  <a:innerShdw blurRad="69850" dist="43180" dir="5400000">
                    <a:srgbClr val="000000">
                      <a:alpha val="65000"/>
                    </a:srgbClr>
                  </a:innerShdw>
                </a:effectLst>
                <a:latin typeface="Ravie" pitchFamily="82" charset="0"/>
              </a:rPr>
              <a:t>To this!</a:t>
            </a:r>
            <a:endParaRPr lang="en-US" sz="5400" b="1" cap="none" spc="0" dirty="0">
              <a:ln w="1905">
                <a:solidFill>
                  <a:srgbClr val="5D2D2D"/>
                </a:solidFill>
              </a:ln>
              <a:solidFill>
                <a:srgbClr val="F4A77C"/>
              </a:solidFill>
              <a:effectLst>
                <a:innerShdw blurRad="69850" dist="43180" dir="5400000">
                  <a:srgbClr val="000000">
                    <a:alpha val="65000"/>
                  </a:srgbClr>
                </a:innerShdw>
              </a:effectLst>
              <a:latin typeface="Ravie" pitchFamily="82" charset="0"/>
            </a:endParaRPr>
          </a:p>
        </p:txBody>
      </p:sp>
      <p:pic>
        <p:nvPicPr>
          <p:cNvPr id="3074" name="Picture 2" descr="C:\Users\Rae\Desktop\Yah's pasover up close 3 4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1760" y="254332"/>
            <a:ext cx="1794038" cy="2556505"/>
          </a:xfrm>
          <a:prstGeom prst="ellipse">
            <a:avLst/>
          </a:prstGeom>
          <a:ln w="63500" cap="rnd">
            <a:solidFill>
              <a:srgbClr val="990033"/>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pic>
        <p:nvPicPr>
          <p:cNvPr id="3075" name="Picture 3" descr="C:\Users\Rae\Desktop\tomb seale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02724" y="1916832"/>
            <a:ext cx="2952328" cy="2153463"/>
          </a:xfrm>
          <a:prstGeom prst="ellipse">
            <a:avLst/>
          </a:prstGeom>
          <a:ln w="63500" cap="rnd">
            <a:solidFill>
              <a:schemeClr val="tx2">
                <a:lumMod val="75000"/>
                <a:lumOff val="25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pic>
        <p:nvPicPr>
          <p:cNvPr id="3076" name="Picture 4" descr="C:\Users\Rae\Desktop\Yah as firstfrui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64706" y="4300184"/>
            <a:ext cx="2362066" cy="2170028"/>
          </a:xfrm>
          <a:prstGeom prst="ellipse">
            <a:avLst/>
          </a:prstGeom>
          <a:ln w="63500" cap="rnd">
            <a:solidFill>
              <a:srgbClr val="F4A77C"/>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8992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up)">
                                      <p:cBhvr>
                                        <p:cTn id="7" dur="30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fade">
                                      <p:cBhvr>
                                        <p:cTn id="17" dur="1000"/>
                                        <p:tgtEl>
                                          <p:spTgt spid="3074"/>
                                        </p:tgtEl>
                                      </p:cBhvr>
                                    </p:animEffect>
                                    <p:anim calcmode="lin" valueType="num">
                                      <p:cBhvr>
                                        <p:cTn id="18" dur="1000" fill="hold"/>
                                        <p:tgtEl>
                                          <p:spTgt spid="3074"/>
                                        </p:tgtEl>
                                        <p:attrNameLst>
                                          <p:attrName>ppt_x</p:attrName>
                                        </p:attrNameLst>
                                      </p:cBhvr>
                                      <p:tavLst>
                                        <p:tav tm="0">
                                          <p:val>
                                            <p:strVal val="#ppt_x"/>
                                          </p:val>
                                        </p:tav>
                                        <p:tav tm="100000">
                                          <p:val>
                                            <p:strVal val="#ppt_x"/>
                                          </p:val>
                                        </p:tav>
                                      </p:tavLst>
                                    </p:anim>
                                    <p:anim calcmode="lin" valueType="num">
                                      <p:cBhvr>
                                        <p:cTn id="1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075"/>
                                        </p:tgtEl>
                                        <p:attrNameLst>
                                          <p:attrName>style.visibility</p:attrName>
                                        </p:attrNameLst>
                                      </p:cBhvr>
                                      <p:to>
                                        <p:strVal val="visible"/>
                                      </p:to>
                                    </p:set>
                                    <p:animEffect transition="in" filter="fade">
                                      <p:cBhvr>
                                        <p:cTn id="29" dur="1000"/>
                                        <p:tgtEl>
                                          <p:spTgt spid="3075"/>
                                        </p:tgtEl>
                                      </p:cBhvr>
                                    </p:animEffect>
                                    <p:anim calcmode="lin" valueType="num">
                                      <p:cBhvr>
                                        <p:cTn id="30" dur="1000" fill="hold"/>
                                        <p:tgtEl>
                                          <p:spTgt spid="3075"/>
                                        </p:tgtEl>
                                        <p:attrNameLst>
                                          <p:attrName>ppt_x</p:attrName>
                                        </p:attrNameLst>
                                      </p:cBhvr>
                                      <p:tavLst>
                                        <p:tav tm="0">
                                          <p:val>
                                            <p:strVal val="#ppt_x"/>
                                          </p:val>
                                        </p:tav>
                                        <p:tav tm="100000">
                                          <p:val>
                                            <p:strVal val="#ppt_x"/>
                                          </p:val>
                                        </p:tav>
                                      </p:tavLst>
                                    </p:anim>
                                    <p:anim calcmode="lin" valueType="num">
                                      <p:cBhvr>
                                        <p:cTn id="31" dur="1000" fill="hold"/>
                                        <p:tgtEl>
                                          <p:spTgt spid="3075"/>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3076"/>
                                        </p:tgtEl>
                                        <p:attrNameLst>
                                          <p:attrName>style.visibility</p:attrName>
                                        </p:attrNameLst>
                                      </p:cBhvr>
                                      <p:to>
                                        <p:strVal val="visible"/>
                                      </p:to>
                                    </p:set>
                                    <p:animEffect transition="in" filter="fade">
                                      <p:cBhvr>
                                        <p:cTn id="41" dur="1000"/>
                                        <p:tgtEl>
                                          <p:spTgt spid="3076"/>
                                        </p:tgtEl>
                                      </p:cBhvr>
                                    </p:animEffect>
                                    <p:anim calcmode="lin" valueType="num">
                                      <p:cBhvr>
                                        <p:cTn id="42" dur="1000" fill="hold"/>
                                        <p:tgtEl>
                                          <p:spTgt spid="3076"/>
                                        </p:tgtEl>
                                        <p:attrNameLst>
                                          <p:attrName>ppt_x</p:attrName>
                                        </p:attrNameLst>
                                      </p:cBhvr>
                                      <p:tavLst>
                                        <p:tav tm="0">
                                          <p:val>
                                            <p:strVal val="#ppt_x"/>
                                          </p:val>
                                        </p:tav>
                                        <p:tav tm="100000">
                                          <p:val>
                                            <p:strVal val="#ppt_x"/>
                                          </p:val>
                                        </p:tav>
                                      </p:tavLst>
                                    </p:anim>
                                    <p:anim calcmode="lin" valueType="num">
                                      <p:cBhvr>
                                        <p:cTn id="43" dur="1000" fill="hold"/>
                                        <p:tgtEl>
                                          <p:spTgt spid="30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rgbClr val="FFEFD1"/>
            </a:gs>
            <a:gs pos="64999">
              <a:srgbClr val="F0EBD5"/>
            </a:gs>
            <a:gs pos="100000">
              <a:srgbClr val="D1C39F"/>
            </a:gs>
          </a:gsLst>
          <a:lin ang="2700000" scaled="1"/>
          <a:tileRect/>
        </a:gradFill>
        <a:effectLst/>
      </p:bgPr>
    </p:bg>
    <p:spTree>
      <p:nvGrpSpPr>
        <p:cNvPr id="1" name=""/>
        <p:cNvGrpSpPr/>
        <p:nvPr/>
      </p:nvGrpSpPr>
      <p:grpSpPr>
        <a:xfrm>
          <a:off x="0" y="0"/>
          <a:ext cx="0" cy="0"/>
          <a:chOff x="0" y="0"/>
          <a:chExt cx="0" cy="0"/>
        </a:xfrm>
      </p:grpSpPr>
      <p:pic>
        <p:nvPicPr>
          <p:cNvPr id="18" name="Picture 2" descr="F:\Art on Desktop - 1\being observant.jpg"/>
          <p:cNvPicPr>
            <a:picLocks noChangeAspect="1" noChangeArrowheads="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9550796" y="4817833"/>
            <a:ext cx="2664296" cy="199554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7" name="Rectangle 16"/>
          <p:cNvSpPr/>
          <p:nvPr/>
        </p:nvSpPr>
        <p:spPr>
          <a:xfrm>
            <a:off x="351762" y="3137084"/>
            <a:ext cx="10423170" cy="3139321"/>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6600" b="1" spc="150" dirty="0" smtClean="0">
                <a:ln w="11430"/>
                <a:solidFill>
                  <a:srgbClr val="F8F8F8"/>
                </a:solidFill>
                <a:effectLst>
                  <a:glow rad="127000">
                    <a:srgbClr val="7030A0">
                      <a:alpha val="81000"/>
                    </a:srgbClr>
                  </a:glow>
                  <a:outerShdw blurRad="25400" algn="tl" rotWithShape="0">
                    <a:srgbClr val="000000">
                      <a:alpha val="43000"/>
                    </a:srgbClr>
                  </a:outerShdw>
                </a:effectLst>
                <a:latin typeface="Matura MT Script Capitals" pitchFamily="66" charset="0"/>
              </a:rPr>
              <a:t>This </a:t>
            </a:r>
            <a:r>
              <a:rPr lang="en-US" sz="6600" b="1" spc="150" dirty="0" smtClean="0">
                <a:ln w="11430">
                  <a:solidFill>
                    <a:srgbClr val="002060"/>
                  </a:solidFill>
                </a:ln>
                <a:solidFill>
                  <a:srgbClr val="D60093"/>
                </a:solidFill>
                <a:effectLst>
                  <a:glow rad="101600">
                    <a:srgbClr val="FF99FF">
                      <a:alpha val="81000"/>
                    </a:srgbClr>
                  </a:glow>
                  <a:outerShdw blurRad="25400" algn="tl" rotWithShape="0">
                    <a:srgbClr val="000000">
                      <a:alpha val="43000"/>
                    </a:srgbClr>
                  </a:outerShdw>
                </a:effectLst>
                <a:latin typeface="Matura MT Script Capitals" pitchFamily="66" charset="0"/>
              </a:rPr>
              <a:t>p</a:t>
            </a:r>
            <a:r>
              <a:rPr lang="en-US" sz="6600" b="1" u="sng" spc="150" dirty="0" smtClean="0">
                <a:ln w="11430">
                  <a:solidFill>
                    <a:srgbClr val="002060"/>
                  </a:solidFill>
                </a:ln>
                <a:solidFill>
                  <a:srgbClr val="D60093"/>
                </a:solidFill>
                <a:effectLst>
                  <a:glow rad="101600">
                    <a:srgbClr val="FF99FF">
                      <a:alpha val="81000"/>
                    </a:srgbClr>
                  </a:glow>
                  <a:outerShdw blurRad="25400" algn="tl" rotWithShape="0">
                    <a:srgbClr val="000000">
                      <a:alpha val="43000"/>
                    </a:srgbClr>
                  </a:outerShdw>
                </a:effectLst>
                <a:latin typeface="Matura MT Script Capitals" pitchFamily="66" charset="0"/>
              </a:rPr>
              <a:t>rinci</a:t>
            </a:r>
            <a:r>
              <a:rPr lang="en-US" sz="6600" b="1" spc="150" dirty="0" smtClean="0">
                <a:ln w="11430">
                  <a:solidFill>
                    <a:srgbClr val="002060"/>
                  </a:solidFill>
                </a:ln>
                <a:solidFill>
                  <a:srgbClr val="D60093"/>
                </a:solidFill>
                <a:effectLst>
                  <a:glow rad="101600">
                    <a:srgbClr val="FF99FF">
                      <a:alpha val="81000"/>
                    </a:srgbClr>
                  </a:glow>
                  <a:outerShdw blurRad="25400" algn="tl" rotWithShape="0">
                    <a:srgbClr val="000000">
                      <a:alpha val="43000"/>
                    </a:srgbClr>
                  </a:outerShdw>
                </a:effectLst>
                <a:latin typeface="Matura MT Script Capitals" pitchFamily="66" charset="0"/>
              </a:rPr>
              <a:t>p</a:t>
            </a:r>
            <a:r>
              <a:rPr lang="en-US" sz="6600" b="1" u="sng" spc="150" dirty="0" smtClean="0">
                <a:ln w="11430">
                  <a:solidFill>
                    <a:srgbClr val="002060"/>
                  </a:solidFill>
                </a:ln>
                <a:solidFill>
                  <a:srgbClr val="D60093"/>
                </a:solidFill>
                <a:effectLst>
                  <a:glow rad="101600">
                    <a:srgbClr val="FF99FF">
                      <a:alpha val="81000"/>
                    </a:srgbClr>
                  </a:glow>
                  <a:outerShdw blurRad="25400" algn="tl" rotWithShape="0">
                    <a:srgbClr val="000000">
                      <a:alpha val="43000"/>
                    </a:srgbClr>
                  </a:outerShdw>
                </a:effectLst>
                <a:latin typeface="Matura MT Script Capitals" pitchFamily="66" charset="0"/>
              </a:rPr>
              <a:t>le</a:t>
            </a:r>
            <a:r>
              <a:rPr lang="en-US" sz="6600" b="1" spc="150" dirty="0" smtClean="0">
                <a:ln w="11430"/>
                <a:solidFill>
                  <a:srgbClr val="F8F8F8"/>
                </a:solidFill>
                <a:effectLst>
                  <a:glow rad="127000">
                    <a:srgbClr val="7030A0">
                      <a:alpha val="81000"/>
                    </a:srgbClr>
                  </a:glow>
                  <a:outerShdw blurRad="25400" algn="tl" rotWithShape="0">
                    <a:srgbClr val="000000">
                      <a:alpha val="43000"/>
                    </a:srgbClr>
                  </a:outerShdw>
                </a:effectLst>
                <a:latin typeface="Matura MT Script Capitals" pitchFamily="66" charset="0"/>
              </a:rPr>
              <a:t> will either:</a:t>
            </a:r>
          </a:p>
          <a:p>
            <a:pPr marL="914400" indent="-914400" algn="ctr">
              <a:buAutoNum type="arabicParenR"/>
            </a:pPr>
            <a:r>
              <a:rPr lang="en-US" sz="6600" b="1" spc="150" dirty="0" smtClean="0">
                <a:ln w="11430"/>
                <a:solidFill>
                  <a:schemeClr val="bg1">
                    <a:lumMod val="65000"/>
                  </a:schemeClr>
                </a:solidFill>
                <a:effectLst>
                  <a:glow rad="127000">
                    <a:srgbClr val="7030A0">
                      <a:alpha val="81000"/>
                    </a:srgbClr>
                  </a:glow>
                  <a:outerShdw blurRad="25400" algn="tl" rotWithShape="0">
                    <a:srgbClr val="000000">
                      <a:alpha val="43000"/>
                    </a:srgbClr>
                  </a:outerShdw>
                </a:effectLst>
                <a:latin typeface="Matura MT Script Capitals" pitchFamily="66" charset="0"/>
              </a:rPr>
              <a:t>Lock</a:t>
            </a:r>
            <a:r>
              <a:rPr lang="en-US" sz="6600" b="1" spc="150" dirty="0" smtClean="0">
                <a:ln w="11430"/>
                <a:solidFill>
                  <a:srgbClr val="F8F8F8"/>
                </a:solidFill>
                <a:effectLst>
                  <a:glow rad="127000">
                    <a:srgbClr val="7030A0">
                      <a:alpha val="81000"/>
                    </a:srgbClr>
                  </a:glow>
                  <a:outerShdw blurRad="25400" algn="tl" rotWithShape="0">
                    <a:srgbClr val="000000">
                      <a:alpha val="43000"/>
                    </a:srgbClr>
                  </a:outerShdw>
                </a:effectLst>
                <a:latin typeface="Matura MT Script Capitals" pitchFamily="66" charset="0"/>
              </a:rPr>
              <a:t>    a calendar (</a:t>
            </a:r>
            <a:r>
              <a:rPr lang="en-US" sz="6600" b="1" spc="150" dirty="0" smtClean="0">
                <a:ln w="11430"/>
                <a:solidFill>
                  <a:srgbClr val="FFFF00"/>
                </a:solidFill>
                <a:effectLst>
                  <a:glow rad="127000">
                    <a:srgbClr val="7030A0">
                      <a:alpha val="81000"/>
                    </a:srgbClr>
                  </a:glow>
                  <a:outerShdw blurRad="25400" algn="tl" rotWithShape="0">
                    <a:srgbClr val="000000">
                      <a:alpha val="43000"/>
                    </a:srgbClr>
                  </a:outerShdw>
                </a:effectLst>
                <a:latin typeface="Matura MT Script Capitals" pitchFamily="66" charset="0"/>
              </a:rPr>
              <a:t>or</a:t>
            </a:r>
            <a:r>
              <a:rPr lang="en-US" sz="6600" b="1" spc="150" dirty="0" smtClean="0">
                <a:ln w="11430"/>
                <a:solidFill>
                  <a:srgbClr val="F8F8F8"/>
                </a:solidFill>
                <a:effectLst>
                  <a:glow rad="127000">
                    <a:srgbClr val="7030A0">
                      <a:alpha val="81000"/>
                    </a:srgbClr>
                  </a:glow>
                  <a:outerShdw blurRad="25400" algn="tl" rotWithShape="0">
                    <a:srgbClr val="000000">
                      <a:alpha val="43000"/>
                    </a:srgbClr>
                  </a:outerShdw>
                </a:effectLst>
                <a:latin typeface="Matura MT Script Capitals" pitchFamily="66" charset="0"/>
              </a:rPr>
              <a:t>)</a:t>
            </a:r>
          </a:p>
          <a:p>
            <a:pPr marL="914400" indent="-914400" algn="ctr">
              <a:buAutoNum type="arabicParenR"/>
            </a:pPr>
            <a:r>
              <a:rPr lang="en-US" sz="6600" b="1" spc="150" dirty="0" smtClean="0">
                <a:ln w="11430"/>
                <a:solidFill>
                  <a:schemeClr val="accent1">
                    <a:lumMod val="40000"/>
                    <a:lumOff val="60000"/>
                  </a:schemeClr>
                </a:solidFill>
                <a:effectLst>
                  <a:glow rad="127000">
                    <a:srgbClr val="7030A0">
                      <a:alpha val="81000"/>
                    </a:srgbClr>
                  </a:glow>
                  <a:outerShdw blurRad="25400" algn="tl" rotWithShape="0">
                    <a:srgbClr val="000000">
                      <a:alpha val="43000"/>
                    </a:srgbClr>
                  </a:outerShdw>
                </a:effectLst>
                <a:latin typeface="Matura MT Script Capitals" pitchFamily="66" charset="0"/>
              </a:rPr>
              <a:t>Unlock</a:t>
            </a:r>
            <a:r>
              <a:rPr lang="en-US" sz="6600" b="1" spc="150" dirty="0" smtClean="0">
                <a:ln w="11430"/>
                <a:solidFill>
                  <a:srgbClr val="F8F8F8"/>
                </a:solidFill>
                <a:effectLst>
                  <a:glow rad="127000">
                    <a:srgbClr val="7030A0">
                      <a:alpha val="81000"/>
                    </a:srgbClr>
                  </a:glow>
                  <a:outerShdw blurRad="25400" algn="tl" rotWithShape="0">
                    <a:srgbClr val="000000">
                      <a:alpha val="43000"/>
                    </a:srgbClr>
                  </a:outerShdw>
                </a:effectLst>
                <a:latin typeface="Matura MT Script Capitals" pitchFamily="66" charset="0"/>
              </a:rPr>
              <a:t>    a calendar.</a:t>
            </a:r>
            <a:endParaRPr lang="en-US" sz="6600" b="1" spc="150" dirty="0">
              <a:ln w="11430"/>
              <a:solidFill>
                <a:srgbClr val="F8F8F8"/>
              </a:solidFill>
              <a:effectLst>
                <a:glow rad="127000">
                  <a:srgbClr val="7030A0">
                    <a:alpha val="81000"/>
                  </a:srgbClr>
                </a:glow>
                <a:outerShdw blurRad="25400" algn="tl" rotWithShape="0">
                  <a:srgbClr val="000000">
                    <a:alpha val="43000"/>
                  </a:srgbClr>
                </a:outerShdw>
              </a:effectLst>
              <a:latin typeface="Matura MT Script Capitals" pitchFamily="66" charset="0"/>
            </a:endParaRPr>
          </a:p>
        </p:txBody>
      </p:sp>
      <p:sp>
        <p:nvSpPr>
          <p:cNvPr id="4" name="Slide Number Placeholder 3"/>
          <p:cNvSpPr>
            <a:spLocks noGrp="1"/>
          </p:cNvSpPr>
          <p:nvPr>
            <p:ph type="sldNum" sz="quarter" idx="12"/>
          </p:nvPr>
        </p:nvSpPr>
        <p:spPr>
          <a:xfrm>
            <a:off x="11679137" y="6500692"/>
            <a:ext cx="477789" cy="365125"/>
          </a:xfrm>
        </p:spPr>
        <p:txBody>
          <a:bodyPr/>
          <a:lstStyle/>
          <a:p>
            <a:fld id="{81FEFA0A-2F20-4B60-98C6-5FFDA469AA1C}" type="slidenum">
              <a:rPr lang="en-US" smtClean="0">
                <a:solidFill>
                  <a:schemeClr val="tx2"/>
                </a:solidFill>
              </a:rPr>
              <a:pPr/>
              <a:t>5</a:t>
            </a:fld>
            <a:endParaRPr lang="en-US" dirty="0">
              <a:solidFill>
                <a:schemeClr val="tx2"/>
              </a:solidFill>
            </a:endParaRPr>
          </a:p>
        </p:txBody>
      </p:sp>
      <p:sp>
        <p:nvSpPr>
          <p:cNvPr id="10" name="Rectangle 9"/>
          <p:cNvSpPr/>
          <p:nvPr/>
        </p:nvSpPr>
        <p:spPr>
          <a:xfrm>
            <a:off x="-98277" y="339621"/>
            <a:ext cx="12287101" cy="2585323"/>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5400" b="1" spc="150" dirty="0">
                <a:ln w="11430"/>
                <a:solidFill>
                  <a:srgbClr val="F8F8F8"/>
                </a:solidFill>
                <a:effectLst>
                  <a:glow rad="127000">
                    <a:srgbClr val="7030A0">
                      <a:alpha val="81000"/>
                    </a:srgbClr>
                  </a:glow>
                  <a:outerShdw blurRad="25400" algn="tl" rotWithShape="0">
                    <a:srgbClr val="000000">
                      <a:alpha val="43000"/>
                    </a:srgbClr>
                  </a:outerShdw>
                </a:effectLst>
                <a:latin typeface="Matura MT Script Capitals" pitchFamily="66" charset="0"/>
              </a:rPr>
              <a:t>A</a:t>
            </a:r>
            <a:r>
              <a:rPr lang="en-US" sz="5400" b="1" spc="150" dirty="0" smtClean="0">
                <a:ln w="11430"/>
                <a:solidFill>
                  <a:srgbClr val="F8F8F8"/>
                </a:solidFill>
                <a:effectLst>
                  <a:glow rad="127000">
                    <a:srgbClr val="7030A0">
                      <a:alpha val="81000"/>
                    </a:srgbClr>
                  </a:glow>
                  <a:outerShdw blurRad="25400" algn="tl" rotWithShape="0">
                    <a:srgbClr val="000000">
                      <a:alpha val="43000"/>
                    </a:srgbClr>
                  </a:outerShdw>
                </a:effectLst>
                <a:latin typeface="Matura MT Script Capitals" pitchFamily="66" charset="0"/>
              </a:rPr>
              <a:t> </a:t>
            </a:r>
            <a:r>
              <a:rPr lang="en-US" sz="5400" b="1" spc="150" dirty="0">
                <a:ln w="11430"/>
                <a:solidFill>
                  <a:srgbClr val="F8F8F8"/>
                </a:solidFill>
                <a:effectLst>
                  <a:glow rad="127000">
                    <a:srgbClr val="7030A0">
                      <a:alpha val="81000"/>
                    </a:srgbClr>
                  </a:glow>
                  <a:outerShdw blurRad="25400" algn="tl" rotWithShape="0">
                    <a:srgbClr val="000000">
                      <a:alpha val="43000"/>
                    </a:srgbClr>
                  </a:outerShdw>
                </a:effectLst>
                <a:latin typeface="Matura MT Script Capitals" pitchFamily="66" charset="0"/>
              </a:rPr>
              <a:t>“</a:t>
            </a:r>
            <a:r>
              <a:rPr lang="en-US" sz="5400" b="1" spc="150" dirty="0">
                <a:ln w="11430"/>
                <a:solidFill>
                  <a:srgbClr val="632C03"/>
                </a:solidFill>
                <a:effectLst>
                  <a:glow rad="127000">
                    <a:srgbClr val="FF9933">
                      <a:alpha val="81000"/>
                    </a:srgbClr>
                  </a:glow>
                  <a:outerShdw blurRad="25400" algn="tl" rotWithShape="0">
                    <a:srgbClr val="000000">
                      <a:alpha val="43000"/>
                    </a:srgbClr>
                  </a:outerShdw>
                </a:effectLst>
                <a:latin typeface="Matura MT Script Capitals" pitchFamily="66" charset="0"/>
              </a:rPr>
              <a:t>day</a:t>
            </a:r>
            <a:r>
              <a:rPr lang="en-US" sz="5400" b="1" spc="150" dirty="0">
                <a:ln w="11430"/>
                <a:solidFill>
                  <a:srgbClr val="F8F8F8"/>
                </a:solidFill>
                <a:effectLst>
                  <a:glow rad="127000">
                    <a:srgbClr val="7030A0">
                      <a:alpha val="81000"/>
                    </a:srgbClr>
                  </a:glow>
                  <a:outerShdw blurRad="25400" algn="tl" rotWithShape="0">
                    <a:srgbClr val="000000">
                      <a:alpha val="43000"/>
                    </a:srgbClr>
                  </a:outerShdw>
                </a:effectLst>
                <a:latin typeface="Matura MT Script Capitals" pitchFamily="66" charset="0"/>
              </a:rPr>
              <a:t>” </a:t>
            </a:r>
            <a:r>
              <a:rPr lang="en-US" sz="5400" b="1" spc="150" dirty="0">
                <a:ln w="11430">
                  <a:solidFill>
                    <a:srgbClr val="002060"/>
                  </a:solidFill>
                </a:ln>
                <a:solidFill>
                  <a:srgbClr val="F8F8F8"/>
                </a:solidFill>
                <a:effectLst>
                  <a:glow rad="88900">
                    <a:srgbClr val="7030A0">
                      <a:alpha val="81000"/>
                    </a:srgbClr>
                  </a:glow>
                  <a:outerShdw blurRad="25400" algn="tl" rotWithShape="0">
                    <a:srgbClr val="000000">
                      <a:alpha val="43000"/>
                    </a:srgbClr>
                  </a:outerShdw>
                </a:effectLst>
                <a:latin typeface="Matura MT Script Capitals" pitchFamily="66" charset="0"/>
              </a:rPr>
              <a:t>and</a:t>
            </a:r>
            <a:r>
              <a:rPr lang="en-US" sz="5400" b="1" spc="150" dirty="0">
                <a:ln w="11430">
                  <a:solidFill>
                    <a:srgbClr val="002060"/>
                  </a:solidFill>
                </a:ln>
                <a:solidFill>
                  <a:srgbClr val="FFFF00"/>
                </a:solidFill>
                <a:effectLst>
                  <a:glow rad="88900">
                    <a:srgbClr val="7030A0">
                      <a:alpha val="81000"/>
                    </a:srgbClr>
                  </a:glow>
                  <a:outerShdw blurRad="25400" algn="tl" rotWithShape="0">
                    <a:srgbClr val="000000">
                      <a:alpha val="43000"/>
                    </a:srgbClr>
                  </a:outerShdw>
                </a:effectLst>
                <a:latin typeface="Matura MT Script Capitals" pitchFamily="66" charset="0"/>
              </a:rPr>
              <a:t>/</a:t>
            </a:r>
            <a:r>
              <a:rPr lang="en-US" sz="5400" b="1" spc="150" dirty="0">
                <a:ln w="11430">
                  <a:solidFill>
                    <a:srgbClr val="002060"/>
                  </a:solidFill>
                </a:ln>
                <a:solidFill>
                  <a:srgbClr val="F8F8F8"/>
                </a:solidFill>
                <a:effectLst>
                  <a:glow rad="88900">
                    <a:srgbClr val="7030A0">
                      <a:alpha val="81000"/>
                    </a:srgbClr>
                  </a:glow>
                  <a:outerShdw blurRad="25400" algn="tl" rotWithShape="0">
                    <a:srgbClr val="000000">
                      <a:alpha val="43000"/>
                    </a:srgbClr>
                  </a:outerShdw>
                </a:effectLst>
                <a:latin typeface="Matura MT Script Capitals" pitchFamily="66" charset="0"/>
              </a:rPr>
              <a:t>or</a:t>
            </a:r>
            <a:r>
              <a:rPr lang="en-US" sz="5400" b="1" spc="150" dirty="0" smtClean="0">
                <a:ln w="11430"/>
                <a:solidFill>
                  <a:srgbClr val="F8F8F8"/>
                </a:solidFill>
                <a:effectLst>
                  <a:glow rad="127000">
                    <a:srgbClr val="7030A0">
                      <a:alpha val="81000"/>
                    </a:srgbClr>
                  </a:glow>
                  <a:outerShdw blurRad="25400" algn="tl" rotWithShape="0">
                    <a:srgbClr val="000000">
                      <a:alpha val="43000"/>
                    </a:srgbClr>
                  </a:outerShdw>
                </a:effectLst>
                <a:latin typeface="Matura MT Script Capitals" pitchFamily="66" charset="0"/>
              </a:rPr>
              <a:t> </a:t>
            </a:r>
            <a:r>
              <a:rPr lang="en-US" sz="5400" b="1" spc="150" dirty="0">
                <a:ln w="11430"/>
                <a:solidFill>
                  <a:srgbClr val="F8F8F8"/>
                </a:solidFill>
                <a:effectLst>
                  <a:glow rad="127000">
                    <a:srgbClr val="7030A0">
                      <a:alpha val="81000"/>
                    </a:srgbClr>
                  </a:glow>
                  <a:outerShdw blurRad="25400" algn="tl" rotWithShape="0">
                    <a:srgbClr val="000000">
                      <a:alpha val="43000"/>
                    </a:srgbClr>
                  </a:outerShdw>
                </a:effectLst>
                <a:latin typeface="Matura MT Script Capitals" pitchFamily="66" charset="0"/>
              </a:rPr>
              <a:t>a “</a:t>
            </a:r>
            <a:r>
              <a:rPr lang="en-US" sz="5400" b="1" spc="150" dirty="0" smtClean="0">
                <a:ln w="11430"/>
                <a:solidFill>
                  <a:schemeClr val="accent3">
                    <a:lumMod val="60000"/>
                    <a:lumOff val="40000"/>
                  </a:schemeClr>
                </a:solidFill>
                <a:effectLst>
                  <a:glow rad="127000">
                    <a:srgbClr val="7030A0">
                      <a:alpha val="81000"/>
                    </a:srgbClr>
                  </a:glow>
                  <a:outerShdw blurRad="25400" algn="tl" rotWithShape="0">
                    <a:srgbClr val="000000">
                      <a:alpha val="43000"/>
                    </a:srgbClr>
                  </a:outerShdw>
                </a:effectLst>
                <a:latin typeface="Matura MT Script Capitals" pitchFamily="66" charset="0"/>
              </a:rPr>
              <a:t>date</a:t>
            </a:r>
            <a:r>
              <a:rPr lang="en-US" sz="5400" b="1" spc="150" dirty="0" smtClean="0">
                <a:ln w="11430"/>
                <a:solidFill>
                  <a:srgbClr val="F8F8F8"/>
                </a:solidFill>
                <a:effectLst>
                  <a:glow rad="127000">
                    <a:srgbClr val="7030A0">
                      <a:alpha val="81000"/>
                    </a:srgbClr>
                  </a:glow>
                  <a:outerShdw blurRad="25400" algn="tl" rotWithShape="0">
                    <a:srgbClr val="000000">
                      <a:alpha val="43000"/>
                    </a:srgbClr>
                  </a:outerShdw>
                </a:effectLst>
                <a:latin typeface="Matura MT Script Capitals" pitchFamily="66" charset="0"/>
              </a:rPr>
              <a:t>” for </a:t>
            </a:r>
            <a:br>
              <a:rPr lang="en-US" sz="5400" b="1" spc="150" dirty="0" smtClean="0">
                <a:ln w="11430"/>
                <a:solidFill>
                  <a:srgbClr val="F8F8F8"/>
                </a:solidFill>
                <a:effectLst>
                  <a:glow rad="127000">
                    <a:srgbClr val="7030A0">
                      <a:alpha val="81000"/>
                    </a:srgbClr>
                  </a:glow>
                  <a:outerShdw blurRad="25400" algn="tl" rotWithShape="0">
                    <a:srgbClr val="000000">
                      <a:alpha val="43000"/>
                    </a:srgbClr>
                  </a:outerShdw>
                </a:effectLst>
                <a:latin typeface="Matura MT Script Capitals" pitchFamily="66" charset="0"/>
              </a:rPr>
            </a:br>
            <a:r>
              <a:rPr lang="en-US" sz="5400" b="1" spc="150" dirty="0" smtClean="0">
                <a:ln w="11430"/>
                <a:solidFill>
                  <a:srgbClr val="F8F8F8"/>
                </a:solidFill>
                <a:effectLst>
                  <a:glow rad="127000">
                    <a:srgbClr val="7030A0">
                      <a:alpha val="81000"/>
                    </a:srgbClr>
                  </a:glow>
                  <a:outerShdw blurRad="25400" algn="tl" rotWithShape="0">
                    <a:srgbClr val="000000">
                      <a:alpha val="43000"/>
                    </a:srgbClr>
                  </a:outerShdw>
                </a:effectLst>
                <a:latin typeface="Matura MT Script Capitals" pitchFamily="66" charset="0"/>
              </a:rPr>
              <a:t>calendar studies is a </a:t>
            </a:r>
            <a:r>
              <a:rPr lang="en-US" sz="5400" b="1" spc="150" dirty="0" smtClean="0">
                <a:ln w="11430">
                  <a:solidFill>
                    <a:srgbClr val="002060"/>
                  </a:solidFill>
                </a:ln>
                <a:solidFill>
                  <a:srgbClr val="D60093"/>
                </a:solidFill>
                <a:effectLst>
                  <a:glow rad="101600">
                    <a:srgbClr val="FF99FF">
                      <a:alpha val="81000"/>
                    </a:srgbClr>
                  </a:glow>
                  <a:outerShdw blurRad="25400" algn="tl" rotWithShape="0">
                    <a:srgbClr val="000000">
                      <a:alpha val="43000"/>
                    </a:srgbClr>
                  </a:outerShdw>
                </a:effectLst>
                <a:latin typeface="Matura MT Script Capitals" pitchFamily="66" charset="0"/>
              </a:rPr>
              <a:t>p</a:t>
            </a:r>
            <a:r>
              <a:rPr lang="en-US" sz="5400" b="1" u="sng" spc="150" dirty="0" smtClean="0">
                <a:ln w="11430">
                  <a:solidFill>
                    <a:srgbClr val="002060"/>
                  </a:solidFill>
                </a:ln>
                <a:solidFill>
                  <a:srgbClr val="D60093"/>
                </a:solidFill>
                <a:effectLst>
                  <a:glow rad="101600">
                    <a:srgbClr val="FF99FF">
                      <a:alpha val="81000"/>
                    </a:srgbClr>
                  </a:glow>
                  <a:outerShdw blurRad="25400" algn="tl" rotWithShape="0">
                    <a:srgbClr val="000000">
                      <a:alpha val="43000"/>
                    </a:srgbClr>
                  </a:outerShdw>
                </a:effectLst>
                <a:latin typeface="Matura MT Script Capitals" pitchFamily="66" charset="0"/>
              </a:rPr>
              <a:t>rinci</a:t>
            </a:r>
            <a:r>
              <a:rPr lang="en-US" sz="5400" b="1" spc="150" dirty="0" smtClean="0">
                <a:ln w="11430">
                  <a:solidFill>
                    <a:srgbClr val="002060"/>
                  </a:solidFill>
                </a:ln>
                <a:solidFill>
                  <a:srgbClr val="D60093"/>
                </a:solidFill>
                <a:effectLst>
                  <a:glow rad="101600">
                    <a:srgbClr val="FF99FF">
                      <a:alpha val="81000"/>
                    </a:srgbClr>
                  </a:glow>
                  <a:outerShdw blurRad="25400" algn="tl" rotWithShape="0">
                    <a:srgbClr val="000000">
                      <a:alpha val="43000"/>
                    </a:srgbClr>
                  </a:outerShdw>
                </a:effectLst>
                <a:latin typeface="Matura MT Script Capitals" pitchFamily="66" charset="0"/>
              </a:rPr>
              <a:t>p</a:t>
            </a:r>
            <a:r>
              <a:rPr lang="en-US" sz="5400" b="1" u="sng" spc="150" dirty="0" smtClean="0">
                <a:ln w="11430">
                  <a:solidFill>
                    <a:srgbClr val="002060"/>
                  </a:solidFill>
                </a:ln>
                <a:solidFill>
                  <a:srgbClr val="D60093"/>
                </a:solidFill>
                <a:effectLst>
                  <a:glow rad="101600">
                    <a:srgbClr val="FF99FF">
                      <a:alpha val="81000"/>
                    </a:srgbClr>
                  </a:glow>
                  <a:outerShdw blurRad="25400" algn="tl" rotWithShape="0">
                    <a:srgbClr val="000000">
                      <a:alpha val="43000"/>
                    </a:srgbClr>
                  </a:outerShdw>
                </a:effectLst>
                <a:latin typeface="Matura MT Script Capitals" pitchFamily="66" charset="0"/>
              </a:rPr>
              <a:t>le</a:t>
            </a:r>
            <a:r>
              <a:rPr lang="en-US" sz="5400" b="1" spc="150" dirty="0" smtClean="0">
                <a:ln w="11430"/>
                <a:solidFill>
                  <a:srgbClr val="F8F8F8"/>
                </a:solidFill>
                <a:effectLst>
                  <a:glow rad="127000">
                    <a:srgbClr val="7030A0">
                      <a:alpha val="81000"/>
                    </a:srgbClr>
                  </a:glow>
                  <a:outerShdw blurRad="25400" algn="tl" rotWithShape="0">
                    <a:srgbClr val="000000">
                      <a:alpha val="43000"/>
                    </a:srgbClr>
                  </a:outerShdw>
                </a:effectLst>
                <a:latin typeface="Matura MT Script Capitals" pitchFamily="66" charset="0"/>
              </a:rPr>
              <a:t> comparable to a lock.</a:t>
            </a:r>
            <a:endParaRPr lang="en-US" sz="5400" b="1" spc="150" dirty="0">
              <a:ln w="11430"/>
              <a:solidFill>
                <a:srgbClr val="F8F8F8"/>
              </a:solidFill>
              <a:effectLst>
                <a:glow rad="127000">
                  <a:srgbClr val="7030A0">
                    <a:alpha val="81000"/>
                  </a:srgbClr>
                </a:glow>
                <a:outerShdw blurRad="25400" algn="tl" rotWithShape="0">
                  <a:srgbClr val="000000">
                    <a:alpha val="43000"/>
                  </a:srgbClr>
                </a:outerShdw>
              </a:effectLst>
              <a:latin typeface="Matura MT Script Capitals" pitchFamily="66" charset="0"/>
            </a:endParaRPr>
          </a:p>
        </p:txBody>
      </p:sp>
      <p:pic>
        <p:nvPicPr>
          <p:cNvPr id="1032" name="Picture 8"/>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029406" y="4869160"/>
            <a:ext cx="848982" cy="1282225"/>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990940" y="3933056"/>
            <a:ext cx="829213" cy="116940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926060" y="6268249"/>
            <a:ext cx="5139058" cy="523220"/>
          </a:xfrm>
          <a:prstGeom prst="rect">
            <a:avLst/>
          </a:prstGeom>
          <a:noFill/>
        </p:spPr>
        <p:txBody>
          <a:bodyPr wrap="square" lIns="91440" tIns="45720" rIns="91440" bIns="45720">
            <a:spAutoFit/>
          </a:bodyPr>
          <a:lstStyle/>
          <a:p>
            <a:pPr algn="ctr"/>
            <a:r>
              <a:rPr lang="en-US" sz="28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Next: Seven Part Review</a:t>
            </a:r>
            <a:endParaRPr lang="en-US" sz="28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endParaRPr>
          </a:p>
        </p:txBody>
      </p:sp>
    </p:spTree>
    <p:extLst>
      <p:ext uri="{BB962C8B-B14F-4D97-AF65-F5344CB8AC3E}">
        <p14:creationId xmlns:p14="http://schemas.microsoft.com/office/powerpoint/2010/main" val="535884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1250"/>
                                        <p:tgtEl>
                                          <p:spTgt spid="17"/>
                                        </p:tgtEl>
                                      </p:cBhvr>
                                    </p:animEffect>
                                  </p:childTnLst>
                                </p:cTn>
                              </p:par>
                            </p:childTnLst>
                          </p:cTn>
                        </p:par>
                        <p:par>
                          <p:cTn id="8" fill="hold">
                            <p:stCondLst>
                              <p:cond delay="1250"/>
                            </p:stCondLst>
                            <p:childTnLst>
                              <p:par>
                                <p:cTn id="9" presetID="10" presetClass="entr" presetSubtype="0" fill="hold" nodeType="afterEffect">
                                  <p:stCondLst>
                                    <p:cond delay="1250"/>
                                  </p:stCondLst>
                                  <p:childTnLst>
                                    <p:set>
                                      <p:cBhvr>
                                        <p:cTn id="10" dur="1" fill="hold">
                                          <p:stCondLst>
                                            <p:cond delay="0"/>
                                          </p:stCondLst>
                                        </p:cTn>
                                        <p:tgtEl>
                                          <p:spTgt spid="1033"/>
                                        </p:tgtEl>
                                        <p:attrNameLst>
                                          <p:attrName>style.visibility</p:attrName>
                                        </p:attrNameLst>
                                      </p:cBhvr>
                                      <p:to>
                                        <p:strVal val="visible"/>
                                      </p:to>
                                    </p:set>
                                    <p:animEffect transition="in" filter="fade">
                                      <p:cBhvr>
                                        <p:cTn id="11" dur="1000"/>
                                        <p:tgtEl>
                                          <p:spTgt spid="1033"/>
                                        </p:tgtEl>
                                      </p:cBhvr>
                                    </p:animEffect>
                                  </p:childTnLst>
                                </p:cTn>
                              </p:par>
                            </p:childTnLst>
                          </p:cTn>
                        </p:par>
                        <p:par>
                          <p:cTn id="12" fill="hold">
                            <p:stCondLst>
                              <p:cond delay="3500"/>
                            </p:stCondLst>
                            <p:childTnLst>
                              <p:par>
                                <p:cTn id="13" presetID="10" presetClass="entr" presetSubtype="0" fill="hold" nodeType="afterEffect">
                                  <p:stCondLst>
                                    <p:cond delay="750"/>
                                  </p:stCondLst>
                                  <p:childTnLst>
                                    <p:set>
                                      <p:cBhvr>
                                        <p:cTn id="14" dur="1" fill="hold">
                                          <p:stCondLst>
                                            <p:cond delay="0"/>
                                          </p:stCondLst>
                                        </p:cTn>
                                        <p:tgtEl>
                                          <p:spTgt spid="1032"/>
                                        </p:tgtEl>
                                        <p:attrNameLst>
                                          <p:attrName>style.visibility</p:attrName>
                                        </p:attrNameLst>
                                      </p:cBhvr>
                                      <p:to>
                                        <p:strVal val="visible"/>
                                      </p:to>
                                    </p:set>
                                    <p:animEffect transition="in" filter="fade">
                                      <p:cBhvr>
                                        <p:cTn id="15" dur="1000"/>
                                        <p:tgtEl>
                                          <p:spTgt spid="103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1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Slide Number Placeholder 3"/>
          <p:cNvSpPr txBox="1">
            <a:spLocks/>
          </p:cNvSpPr>
          <p:nvPr/>
        </p:nvSpPr>
        <p:spPr>
          <a:xfrm>
            <a:off x="11648657" y="6470212"/>
            <a:ext cx="477789"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2">
                    <a:lumMod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1FEFA0A-2F20-4B60-98C6-5FFDA469AA1C}" type="slidenum">
              <a:rPr lang="en-US" smtClean="0">
                <a:solidFill>
                  <a:schemeClr val="tx2"/>
                </a:solidFill>
              </a:rPr>
              <a:pPr/>
              <a:t>50</a:t>
            </a:fld>
            <a:endParaRPr lang="en-US" dirty="0">
              <a:solidFill>
                <a:schemeClr val="tx2"/>
              </a:solidFill>
            </a:endParaRPr>
          </a:p>
        </p:txBody>
      </p:sp>
      <p:sp>
        <p:nvSpPr>
          <p:cNvPr id="7" name="Rectangle 6"/>
          <p:cNvSpPr/>
          <p:nvPr/>
        </p:nvSpPr>
        <p:spPr>
          <a:xfrm>
            <a:off x="795868" y="548680"/>
            <a:ext cx="6535526" cy="1754326"/>
          </a:xfrm>
          <a:prstGeom prst="rect">
            <a:avLst/>
          </a:prstGeom>
          <a:noFill/>
        </p:spPr>
        <p:txBody>
          <a:bodyPr wrap="square" lIns="91440" tIns="45720" rIns="91440" bIns="45720">
            <a:spAutoFit/>
            <a:scene3d>
              <a:camera prst="orthographicFront"/>
              <a:lightRig rig="threePt" dir="t"/>
            </a:scene3d>
            <a:sp3d extrusionH="57150">
              <a:bevelT w="38100" h="38100" prst="angle"/>
            </a:sp3d>
          </a:bodyPr>
          <a:lstStyle/>
          <a:p>
            <a:pPr algn="ctr"/>
            <a:r>
              <a:rPr lang="en-US" sz="3600" b="1" dirty="0" smtClean="0">
                <a:ln w="1905">
                  <a:solidFill>
                    <a:srgbClr val="00B0F0"/>
                  </a:solidFill>
                </a:ln>
                <a:solidFill>
                  <a:srgbClr val="00B0F0"/>
                </a:solidFill>
                <a:effectLst>
                  <a:innerShdw blurRad="69850" dist="43180" dir="5400000">
                    <a:srgbClr val="000000">
                      <a:alpha val="65000"/>
                    </a:srgbClr>
                  </a:innerShdw>
                </a:effectLst>
                <a:latin typeface="Comic Sans MS" pitchFamily="66" charset="0"/>
              </a:rPr>
              <a:t> </a:t>
            </a:r>
            <a:r>
              <a:rPr lang="en-US" sz="3600" b="1" dirty="0">
                <a:ln w="1905">
                  <a:solidFill>
                    <a:srgbClr val="990033"/>
                  </a:solidFill>
                </a:ln>
                <a:solidFill>
                  <a:srgbClr val="FC3520"/>
                </a:solidFill>
                <a:effectLst>
                  <a:innerShdw blurRad="69850" dist="43180" dir="5400000">
                    <a:srgbClr val="000000">
                      <a:alpha val="65000"/>
                    </a:srgbClr>
                  </a:innerShdw>
                </a:effectLst>
                <a:latin typeface="Comic Sans MS" pitchFamily="66" charset="0"/>
              </a:rPr>
              <a:t> If </a:t>
            </a:r>
            <a:r>
              <a:rPr lang="en-US" sz="3600" b="1" dirty="0" smtClean="0">
                <a:ln w="1905">
                  <a:solidFill>
                    <a:srgbClr val="002060"/>
                  </a:solidFill>
                </a:ln>
                <a:solidFill>
                  <a:srgbClr val="00B0F0"/>
                </a:solidFill>
                <a:effectLst>
                  <a:innerShdw blurRad="69850" dist="43180" dir="5400000">
                    <a:srgbClr val="000000">
                      <a:alpha val="65000"/>
                    </a:srgbClr>
                  </a:innerShdw>
                </a:effectLst>
                <a:latin typeface="Comic Sans MS" pitchFamily="66" charset="0"/>
              </a:rPr>
              <a:t>Yahusha</a:t>
            </a:r>
            <a:r>
              <a:rPr lang="en-US" sz="3600" b="1" dirty="0" smtClean="0">
                <a:ln w="1905">
                  <a:solidFill>
                    <a:srgbClr val="990033"/>
                  </a:solidFill>
                </a:ln>
                <a:solidFill>
                  <a:srgbClr val="FC3520"/>
                </a:solidFill>
                <a:effectLst>
                  <a:innerShdw blurRad="69850" dist="43180" dir="5400000">
                    <a:srgbClr val="000000">
                      <a:alpha val="65000"/>
                    </a:srgbClr>
                  </a:innerShdw>
                </a:effectLst>
                <a:latin typeface="Comic Sans MS" pitchFamily="66" charset="0"/>
              </a:rPr>
              <a:t> was not </a:t>
            </a:r>
            <a:r>
              <a:rPr lang="en-US" sz="3600" b="1" dirty="0" smtClean="0">
                <a:ln w="1905">
                  <a:solidFill>
                    <a:srgbClr val="002060"/>
                  </a:solidFill>
                </a:ln>
                <a:solidFill>
                  <a:srgbClr val="00B0F0"/>
                </a:solidFill>
                <a:effectLst>
                  <a:innerShdw blurRad="69850" dist="43180" dir="5400000">
                    <a:srgbClr val="000000">
                      <a:alpha val="65000"/>
                    </a:srgbClr>
                  </a:innerShdw>
                </a:effectLst>
                <a:latin typeface="Comic Sans MS" pitchFamily="66" charset="0"/>
              </a:rPr>
              <a:t>“clean” He</a:t>
            </a:r>
            <a:r>
              <a:rPr lang="en-US" sz="3600" b="1" dirty="0" smtClean="0">
                <a:ln w="1905">
                  <a:solidFill>
                    <a:srgbClr val="990033"/>
                  </a:solidFill>
                </a:ln>
                <a:solidFill>
                  <a:srgbClr val="FC3520"/>
                </a:solidFill>
                <a:effectLst>
                  <a:innerShdw blurRad="69850" dist="43180" dir="5400000">
                    <a:srgbClr val="000000">
                      <a:alpha val="65000"/>
                    </a:srgbClr>
                  </a:innerShdw>
                </a:effectLst>
                <a:latin typeface="Comic Sans MS" pitchFamily="66" charset="0"/>
              </a:rPr>
              <a:t> could not take our filthy sins to the stake!</a:t>
            </a:r>
            <a:endParaRPr lang="en-US" sz="3600" b="1" dirty="0">
              <a:ln w="1905">
                <a:solidFill>
                  <a:srgbClr val="990033"/>
                </a:solidFill>
              </a:ln>
              <a:solidFill>
                <a:srgbClr val="FC3520"/>
              </a:solidFill>
              <a:effectLst>
                <a:innerShdw blurRad="69850" dist="43180" dir="5400000">
                  <a:srgbClr val="000000">
                    <a:alpha val="65000"/>
                  </a:srgbClr>
                </a:innerShdw>
              </a:effectLst>
              <a:latin typeface="Comic Sans MS" pitchFamily="66" charset="0"/>
            </a:endParaRPr>
          </a:p>
        </p:txBody>
      </p:sp>
      <p:pic>
        <p:nvPicPr>
          <p:cNvPr id="3074" name="Picture 2" descr="C:\Users\Rae\Desktop\Yah's pasover up close 3 40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8527" y="177659"/>
            <a:ext cx="1656205" cy="2360093"/>
          </a:xfrm>
          <a:prstGeom prst="ellipse">
            <a:avLst/>
          </a:prstGeom>
          <a:ln w="63500" cap="rnd">
            <a:solidFill>
              <a:srgbClr val="990033"/>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pic>
        <p:nvPicPr>
          <p:cNvPr id="3075" name="Picture 3" descr="C:\Users\Rae\Desktop\tomb seale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96329" y="1993032"/>
            <a:ext cx="2952328" cy="2153463"/>
          </a:xfrm>
          <a:prstGeom prst="ellipse">
            <a:avLst/>
          </a:prstGeom>
          <a:ln w="63500" cap="rnd">
            <a:solidFill>
              <a:schemeClr val="tx2">
                <a:lumMod val="75000"/>
                <a:lumOff val="25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pic>
        <p:nvPicPr>
          <p:cNvPr id="3076" name="Picture 4" descr="C:\Users\Rae\Desktop\Yah as firstfrui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82644" y="4355316"/>
            <a:ext cx="2362066" cy="2170028"/>
          </a:xfrm>
          <a:prstGeom prst="ellipse">
            <a:avLst/>
          </a:prstGeom>
          <a:ln w="63500" cap="rnd">
            <a:solidFill>
              <a:srgbClr val="F4A77C"/>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sp>
        <p:nvSpPr>
          <p:cNvPr id="11" name="Rectangle 10"/>
          <p:cNvSpPr/>
          <p:nvPr/>
        </p:nvSpPr>
        <p:spPr>
          <a:xfrm>
            <a:off x="2013341" y="2562864"/>
            <a:ext cx="6535526" cy="1754326"/>
          </a:xfrm>
          <a:prstGeom prst="rect">
            <a:avLst/>
          </a:prstGeom>
          <a:noFill/>
        </p:spPr>
        <p:txBody>
          <a:bodyPr wrap="square" lIns="91440" tIns="45720" rIns="91440" bIns="45720">
            <a:spAutoFit/>
            <a:scene3d>
              <a:camera prst="orthographicFront"/>
              <a:lightRig rig="threePt" dir="t"/>
            </a:scene3d>
            <a:sp3d extrusionH="57150">
              <a:bevelT w="38100" h="38100" prst="angle"/>
            </a:sp3d>
          </a:bodyPr>
          <a:lstStyle/>
          <a:p>
            <a:pPr algn="ctr"/>
            <a:r>
              <a:rPr lang="en-US" sz="3600" b="1" dirty="0" smtClean="0">
                <a:ln w="1905">
                  <a:solidFill>
                    <a:srgbClr val="00B0F0"/>
                  </a:solidFill>
                </a:ln>
                <a:solidFill>
                  <a:srgbClr val="00B0F0"/>
                </a:solidFill>
                <a:effectLst>
                  <a:innerShdw blurRad="69850" dist="43180" dir="5400000">
                    <a:srgbClr val="000000">
                      <a:alpha val="65000"/>
                    </a:srgbClr>
                  </a:innerShdw>
                </a:effectLst>
                <a:latin typeface="Comic Sans MS" pitchFamily="66" charset="0"/>
              </a:rPr>
              <a:t> </a:t>
            </a:r>
            <a:r>
              <a:rPr lang="en-US" sz="3600" b="1" dirty="0">
                <a:ln w="1905">
                  <a:solidFill>
                    <a:srgbClr val="990033"/>
                  </a:solidFill>
                </a:ln>
                <a:solidFill>
                  <a:srgbClr val="FC3520"/>
                </a:solidFill>
                <a:effectLst>
                  <a:innerShdw blurRad="69850" dist="43180" dir="5400000">
                    <a:srgbClr val="000000">
                      <a:alpha val="65000"/>
                    </a:srgbClr>
                  </a:innerShdw>
                </a:effectLst>
                <a:latin typeface="Comic Sans MS" pitchFamily="66" charset="0"/>
              </a:rPr>
              <a:t> </a:t>
            </a:r>
            <a:r>
              <a:rPr lang="en-US" sz="3600" b="1" dirty="0" smtClean="0">
                <a:ln w="1905">
                  <a:solidFill>
                    <a:srgbClr val="990033"/>
                  </a:solidFill>
                </a:ln>
                <a:solidFill>
                  <a:srgbClr val="FC3520"/>
                </a:solidFill>
                <a:effectLst>
                  <a:innerShdw blurRad="69850" dist="43180" dir="5400000">
                    <a:srgbClr val="000000">
                      <a:alpha val="65000"/>
                    </a:srgbClr>
                  </a:innerShdw>
                </a:effectLst>
                <a:latin typeface="Comic Sans MS" pitchFamily="66" charset="0"/>
              </a:rPr>
              <a:t> </a:t>
            </a:r>
            <a:r>
              <a:rPr lang="en-US" sz="3600" b="1" dirty="0" smtClean="0">
                <a:ln w="1905">
                  <a:solidFill>
                    <a:srgbClr val="002060"/>
                  </a:solidFill>
                </a:ln>
                <a:solidFill>
                  <a:srgbClr val="00B0F0"/>
                </a:solidFill>
                <a:effectLst>
                  <a:innerShdw blurRad="69850" dist="43180" dir="5400000">
                    <a:srgbClr val="000000">
                      <a:alpha val="65000"/>
                    </a:srgbClr>
                  </a:innerShdw>
                </a:effectLst>
                <a:latin typeface="Comic Sans MS" pitchFamily="66" charset="0"/>
              </a:rPr>
              <a:t>Yahusha</a:t>
            </a:r>
            <a:r>
              <a:rPr lang="en-US" sz="3600" b="1" dirty="0" smtClean="0">
                <a:ln w="1905">
                  <a:solidFill>
                    <a:srgbClr val="990033"/>
                  </a:solidFill>
                </a:ln>
                <a:solidFill>
                  <a:srgbClr val="FC3520"/>
                </a:solidFill>
                <a:effectLst>
                  <a:innerShdw blurRad="69850" dist="43180" dir="5400000">
                    <a:srgbClr val="000000">
                      <a:alpha val="65000"/>
                    </a:srgbClr>
                  </a:innerShdw>
                </a:effectLst>
                <a:latin typeface="Comic Sans MS" pitchFamily="66" charset="0"/>
              </a:rPr>
              <a:t> could not be laid in a </a:t>
            </a:r>
            <a:r>
              <a:rPr lang="en-US" sz="3600" b="1" dirty="0" smtClean="0">
                <a:ln w="1905">
                  <a:solidFill>
                    <a:schemeClr val="tx2">
                      <a:lumMod val="65000"/>
                      <a:lumOff val="35000"/>
                    </a:schemeClr>
                  </a:solidFill>
                </a:ln>
                <a:solidFill>
                  <a:schemeClr val="tx2">
                    <a:lumMod val="65000"/>
                    <a:lumOff val="35000"/>
                  </a:schemeClr>
                </a:solidFill>
                <a:effectLst>
                  <a:innerShdw blurRad="69850" dist="43180" dir="5400000">
                    <a:srgbClr val="000000">
                      <a:alpha val="65000"/>
                    </a:srgbClr>
                  </a:innerShdw>
                </a:effectLst>
                <a:latin typeface="Comic Sans MS" pitchFamily="66" charset="0"/>
              </a:rPr>
              <a:t>filthy</a:t>
            </a:r>
            <a:r>
              <a:rPr lang="en-US" sz="3600" b="1" dirty="0" smtClean="0">
                <a:ln w="1905">
                  <a:solidFill>
                    <a:srgbClr val="990033"/>
                  </a:solidFill>
                </a:ln>
                <a:solidFill>
                  <a:srgbClr val="FC3520"/>
                </a:solidFill>
                <a:effectLst>
                  <a:innerShdw blurRad="69850" dist="43180" dir="5400000">
                    <a:srgbClr val="000000">
                      <a:alpha val="65000"/>
                    </a:srgbClr>
                  </a:innerShdw>
                </a:effectLst>
                <a:latin typeface="Comic Sans MS" pitchFamily="66" charset="0"/>
              </a:rPr>
              <a:t> tomb.  This was a new </a:t>
            </a:r>
            <a:r>
              <a:rPr lang="en-US" sz="3600" b="1" dirty="0" smtClean="0">
                <a:ln w="1905">
                  <a:solidFill>
                    <a:srgbClr val="002060"/>
                  </a:solidFill>
                </a:ln>
                <a:solidFill>
                  <a:srgbClr val="00B0F0"/>
                </a:solidFill>
                <a:effectLst>
                  <a:innerShdw blurRad="69850" dist="43180" dir="5400000">
                    <a:srgbClr val="000000">
                      <a:alpha val="65000"/>
                    </a:srgbClr>
                  </a:innerShdw>
                </a:effectLst>
                <a:latin typeface="Comic Sans MS" pitchFamily="66" charset="0"/>
              </a:rPr>
              <a:t>“clean” </a:t>
            </a:r>
            <a:r>
              <a:rPr lang="en-US" sz="3600" b="1" dirty="0" smtClean="0">
                <a:ln w="1905">
                  <a:solidFill>
                    <a:srgbClr val="990033"/>
                  </a:solidFill>
                </a:ln>
                <a:solidFill>
                  <a:srgbClr val="FC3520"/>
                </a:solidFill>
                <a:effectLst>
                  <a:innerShdw blurRad="69850" dist="43180" dir="5400000">
                    <a:srgbClr val="000000">
                      <a:alpha val="65000"/>
                    </a:srgbClr>
                  </a:innerShdw>
                </a:effectLst>
                <a:latin typeface="Comic Sans MS" pitchFamily="66" charset="0"/>
              </a:rPr>
              <a:t>place to rest. </a:t>
            </a:r>
            <a:endParaRPr lang="en-US" sz="3600" b="1" dirty="0">
              <a:ln w="1905">
                <a:solidFill>
                  <a:srgbClr val="990033"/>
                </a:solidFill>
              </a:ln>
              <a:solidFill>
                <a:srgbClr val="FC3520"/>
              </a:solidFill>
              <a:effectLst>
                <a:innerShdw blurRad="69850" dist="43180" dir="5400000">
                  <a:srgbClr val="000000">
                    <a:alpha val="65000"/>
                  </a:srgbClr>
                </a:innerShdw>
              </a:effectLst>
              <a:latin typeface="Comic Sans MS" pitchFamily="66" charset="0"/>
            </a:endParaRPr>
          </a:p>
        </p:txBody>
      </p:sp>
      <p:sp>
        <p:nvSpPr>
          <p:cNvPr id="12" name="Rectangle 11"/>
          <p:cNvSpPr/>
          <p:nvPr/>
        </p:nvSpPr>
        <p:spPr>
          <a:xfrm>
            <a:off x="765820" y="4715886"/>
            <a:ext cx="7416824" cy="1754326"/>
          </a:xfrm>
          <a:prstGeom prst="rect">
            <a:avLst/>
          </a:prstGeom>
          <a:noFill/>
        </p:spPr>
        <p:txBody>
          <a:bodyPr wrap="square" lIns="91440" tIns="45720" rIns="91440" bIns="45720">
            <a:spAutoFit/>
            <a:scene3d>
              <a:camera prst="orthographicFront"/>
              <a:lightRig rig="threePt" dir="t"/>
            </a:scene3d>
            <a:sp3d extrusionH="57150">
              <a:bevelT w="38100" h="38100" prst="angle"/>
            </a:sp3d>
          </a:bodyPr>
          <a:lstStyle/>
          <a:p>
            <a:pPr algn="ctr"/>
            <a:r>
              <a:rPr lang="en-US" sz="3600" b="1" dirty="0" smtClean="0">
                <a:ln w="1905">
                  <a:solidFill>
                    <a:srgbClr val="00B0F0"/>
                  </a:solidFill>
                </a:ln>
                <a:solidFill>
                  <a:srgbClr val="00B0F0"/>
                </a:solidFill>
                <a:effectLst>
                  <a:innerShdw blurRad="69850" dist="43180" dir="5400000">
                    <a:srgbClr val="000000">
                      <a:alpha val="65000"/>
                    </a:srgbClr>
                  </a:innerShdw>
                </a:effectLst>
                <a:latin typeface="Comic Sans MS" pitchFamily="66" charset="0"/>
              </a:rPr>
              <a:t> </a:t>
            </a:r>
            <a:r>
              <a:rPr lang="en-US" sz="3600" b="1" dirty="0">
                <a:ln w="1905">
                  <a:solidFill>
                    <a:srgbClr val="990033"/>
                  </a:solidFill>
                </a:ln>
                <a:solidFill>
                  <a:srgbClr val="FC3520"/>
                </a:solidFill>
                <a:effectLst>
                  <a:innerShdw blurRad="69850" dist="43180" dir="5400000">
                    <a:srgbClr val="000000">
                      <a:alpha val="65000"/>
                    </a:srgbClr>
                  </a:innerShdw>
                </a:effectLst>
                <a:latin typeface="Comic Sans MS" pitchFamily="66" charset="0"/>
              </a:rPr>
              <a:t> </a:t>
            </a:r>
            <a:r>
              <a:rPr lang="en-US" sz="3600" b="1" dirty="0" smtClean="0">
                <a:ln w="1905">
                  <a:solidFill>
                    <a:srgbClr val="990033"/>
                  </a:solidFill>
                </a:ln>
                <a:solidFill>
                  <a:srgbClr val="FC3520"/>
                </a:solidFill>
                <a:effectLst>
                  <a:innerShdw blurRad="69850" dist="43180" dir="5400000">
                    <a:srgbClr val="000000">
                      <a:alpha val="65000"/>
                    </a:srgbClr>
                  </a:innerShdw>
                </a:effectLst>
                <a:latin typeface="Comic Sans MS" pitchFamily="66" charset="0"/>
              </a:rPr>
              <a:t> </a:t>
            </a:r>
            <a:r>
              <a:rPr lang="en-US" sz="3600" b="1" dirty="0" smtClean="0">
                <a:ln w="1905">
                  <a:solidFill>
                    <a:srgbClr val="002060"/>
                  </a:solidFill>
                </a:ln>
                <a:solidFill>
                  <a:srgbClr val="00B0F0"/>
                </a:solidFill>
                <a:effectLst>
                  <a:innerShdw blurRad="69850" dist="43180" dir="5400000">
                    <a:srgbClr val="000000">
                      <a:alpha val="65000"/>
                    </a:srgbClr>
                  </a:innerShdw>
                </a:effectLst>
                <a:latin typeface="Comic Sans MS" pitchFamily="66" charset="0"/>
              </a:rPr>
              <a:t>Yahusha’s</a:t>
            </a:r>
            <a:r>
              <a:rPr lang="en-US" sz="3600" b="1" dirty="0" smtClean="0">
                <a:ln w="1905">
                  <a:solidFill>
                    <a:srgbClr val="990033"/>
                  </a:solidFill>
                </a:ln>
                <a:solidFill>
                  <a:srgbClr val="FC3520"/>
                </a:solidFill>
                <a:effectLst>
                  <a:innerShdw blurRad="69850" dist="43180" dir="5400000">
                    <a:srgbClr val="000000">
                      <a:alpha val="65000"/>
                    </a:srgbClr>
                  </a:innerShdw>
                </a:effectLst>
                <a:latin typeface="Comic Sans MS" pitchFamily="66" charset="0"/>
              </a:rPr>
              <a:t> </a:t>
            </a:r>
            <a:r>
              <a:rPr lang="en-US" sz="3600" b="1" dirty="0" smtClean="0">
                <a:ln w="1905">
                  <a:solidFill>
                    <a:srgbClr val="002060"/>
                  </a:solidFill>
                </a:ln>
                <a:solidFill>
                  <a:srgbClr val="00B0F0"/>
                </a:solidFill>
                <a:effectLst>
                  <a:innerShdw blurRad="69850" dist="43180" dir="5400000">
                    <a:srgbClr val="000000">
                      <a:alpha val="65000"/>
                    </a:srgbClr>
                  </a:innerShdw>
                </a:effectLst>
                <a:latin typeface="Comic Sans MS" pitchFamily="66" charset="0"/>
              </a:rPr>
              <a:t>clean Body </a:t>
            </a:r>
            <a:r>
              <a:rPr lang="en-US" sz="3600" b="1" dirty="0" smtClean="0">
                <a:ln w="1905">
                  <a:solidFill>
                    <a:srgbClr val="990033"/>
                  </a:solidFill>
                </a:ln>
                <a:solidFill>
                  <a:srgbClr val="FC3520"/>
                </a:solidFill>
                <a:effectLst>
                  <a:innerShdw blurRad="69850" dist="43180" dir="5400000">
                    <a:srgbClr val="000000">
                      <a:alpha val="65000"/>
                    </a:srgbClr>
                  </a:innerShdw>
                </a:effectLst>
                <a:latin typeface="Comic Sans MS" pitchFamily="66" charset="0"/>
              </a:rPr>
              <a:t>saw no putrefaction.  </a:t>
            </a:r>
            <a:r>
              <a:rPr lang="en-US" sz="3600" b="1" dirty="0" smtClean="0">
                <a:ln w="1905">
                  <a:solidFill>
                    <a:srgbClr val="002060"/>
                  </a:solidFill>
                </a:ln>
                <a:solidFill>
                  <a:srgbClr val="00B0F0"/>
                </a:solidFill>
                <a:effectLst>
                  <a:innerShdw blurRad="69850" dist="43180" dir="5400000">
                    <a:srgbClr val="000000">
                      <a:alpha val="65000"/>
                    </a:srgbClr>
                  </a:innerShdw>
                </a:effectLst>
                <a:latin typeface="Comic Sans MS" pitchFamily="66" charset="0"/>
              </a:rPr>
              <a:t>He</a:t>
            </a:r>
            <a:r>
              <a:rPr lang="en-US" sz="3600" b="1" dirty="0" smtClean="0">
                <a:ln w="1905">
                  <a:solidFill>
                    <a:srgbClr val="990033"/>
                  </a:solidFill>
                </a:ln>
                <a:solidFill>
                  <a:srgbClr val="FC3520"/>
                </a:solidFill>
                <a:effectLst>
                  <a:innerShdw blurRad="69850" dist="43180" dir="5400000">
                    <a:srgbClr val="000000">
                      <a:alpha val="65000"/>
                    </a:srgbClr>
                  </a:innerShdw>
                </a:effectLst>
                <a:latin typeface="Comic Sans MS" pitchFamily="66" charset="0"/>
              </a:rPr>
              <a:t> </a:t>
            </a:r>
            <a:r>
              <a:rPr lang="en-US" sz="3600" b="1" dirty="0" smtClean="0">
                <a:ln w="1905">
                  <a:solidFill>
                    <a:srgbClr val="002060"/>
                  </a:solidFill>
                </a:ln>
                <a:solidFill>
                  <a:srgbClr val="00B0F0"/>
                </a:solidFill>
                <a:effectLst>
                  <a:innerShdw blurRad="69850" dist="43180" dir="5400000">
                    <a:srgbClr val="000000">
                      <a:alpha val="65000"/>
                    </a:srgbClr>
                  </a:innerShdw>
                </a:effectLst>
                <a:latin typeface="Comic Sans MS" pitchFamily="66" charset="0"/>
              </a:rPr>
              <a:t>arose in the purest form of spotlessness!  </a:t>
            </a:r>
            <a:endParaRPr lang="en-US" sz="3600" b="1" dirty="0">
              <a:ln w="1905">
                <a:solidFill>
                  <a:srgbClr val="002060"/>
                </a:solidFill>
              </a:ln>
              <a:solidFill>
                <a:srgbClr val="00B0F0"/>
              </a:solidFill>
              <a:effectLst>
                <a:innerShdw blurRad="69850" dist="43180" dir="5400000">
                  <a:srgbClr val="000000">
                    <a:alpha val="65000"/>
                  </a:srgbClr>
                </a:innerShdw>
              </a:effectLst>
              <a:latin typeface="Comic Sans MS" pitchFamily="66" charset="0"/>
            </a:endParaRPr>
          </a:p>
        </p:txBody>
      </p:sp>
      <p:pic>
        <p:nvPicPr>
          <p:cNvPr id="9" name="Picture 2" descr="C:\Users\Rae\Desktop\nICK eNOCH &amp; Red Heifer Oct 14th\red heifer of torah.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63676" y="323983"/>
            <a:ext cx="2523875" cy="1196317"/>
          </a:xfrm>
          <a:prstGeom prst="ellipse">
            <a:avLst/>
          </a:prstGeom>
          <a:ln>
            <a:noFill/>
          </a:ln>
          <a:effectLst>
            <a:outerShdw blurRad="149987" dist="250190" dir="8460000" algn="ctr">
              <a:srgbClr val="000000">
                <a:alpha val="28000"/>
              </a:srgbClr>
            </a:outerShdw>
            <a:softEdge rad="112500"/>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5889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up)">
                                      <p:cBhvr>
                                        <p:cTn id="7" dur="1750"/>
                                        <p:tgtEl>
                                          <p:spTgt spid="7">
                                            <p:txEl>
                                              <p:pRg st="0" end="0"/>
                                            </p:txEl>
                                          </p:spTgt>
                                        </p:tgtEl>
                                      </p:cBhvr>
                                    </p:animEffect>
                                  </p:childTnLst>
                                </p:cTn>
                              </p:par>
                            </p:childTnLst>
                          </p:cTn>
                        </p:par>
                        <p:par>
                          <p:cTn id="8" fill="hold">
                            <p:stCondLst>
                              <p:cond delay="1750"/>
                            </p:stCondLst>
                            <p:childTnLst>
                              <p:par>
                                <p:cTn id="9" presetID="6" presetClass="entr" presetSubtype="32"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circle(out)">
                                      <p:cBhvr>
                                        <p:cTn id="11" dur="20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11">
                                            <p:txEl>
                                              <p:pRg st="0" end="0"/>
                                            </p:txEl>
                                          </p:spTgt>
                                        </p:tgtEl>
                                        <p:attrNameLst>
                                          <p:attrName>style.visibility</p:attrName>
                                        </p:attrNameLst>
                                      </p:cBhvr>
                                      <p:to>
                                        <p:strVal val="visible"/>
                                      </p:to>
                                    </p:set>
                                    <p:animEffect transition="in" filter="wipe(up)">
                                      <p:cBhvr>
                                        <p:cTn id="16" dur="1750"/>
                                        <p:tgtEl>
                                          <p:spTgt spid="11">
                                            <p:txEl>
                                              <p:pRg st="0" end="0"/>
                                            </p:txEl>
                                          </p:spTgt>
                                        </p:tgtEl>
                                      </p:cBhvr>
                                    </p:animEffect>
                                  </p:childTnLst>
                                </p:cTn>
                              </p:par>
                              <p:par>
                                <p:cTn id="17" presetID="6" presetClass="entr" presetSubtype="32" fill="hold" nodeType="withEffect">
                                  <p:stCondLst>
                                    <p:cond delay="1000"/>
                                  </p:stCondLst>
                                  <p:childTnLst>
                                    <p:set>
                                      <p:cBhvr>
                                        <p:cTn id="18" dur="1" fill="hold">
                                          <p:stCondLst>
                                            <p:cond delay="0"/>
                                          </p:stCondLst>
                                        </p:cTn>
                                        <p:tgtEl>
                                          <p:spTgt spid="3075"/>
                                        </p:tgtEl>
                                        <p:attrNameLst>
                                          <p:attrName>style.visibility</p:attrName>
                                        </p:attrNameLst>
                                      </p:cBhvr>
                                      <p:to>
                                        <p:strVal val="visible"/>
                                      </p:to>
                                    </p:set>
                                    <p:animEffect transition="in" filter="circle(out)">
                                      <p:cBhvr>
                                        <p:cTn id="19" dur="2000"/>
                                        <p:tgtEl>
                                          <p:spTgt spid="307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2">
                                            <p:txEl>
                                              <p:pRg st="0" end="0"/>
                                            </p:txEl>
                                          </p:spTgt>
                                        </p:tgtEl>
                                        <p:attrNameLst>
                                          <p:attrName>style.visibility</p:attrName>
                                        </p:attrNameLst>
                                      </p:cBhvr>
                                      <p:to>
                                        <p:strVal val="visible"/>
                                      </p:to>
                                    </p:set>
                                    <p:animEffect transition="in" filter="wipe(up)">
                                      <p:cBhvr>
                                        <p:cTn id="24" dur="1750"/>
                                        <p:tgtEl>
                                          <p:spTgt spid="12">
                                            <p:txEl>
                                              <p:pRg st="0" end="0"/>
                                            </p:txEl>
                                          </p:spTgt>
                                        </p:tgtEl>
                                      </p:cBhvr>
                                    </p:animEffect>
                                  </p:childTnLst>
                                </p:cTn>
                              </p:par>
                              <p:par>
                                <p:cTn id="25" presetID="6" presetClass="entr" presetSubtype="32" fill="hold" nodeType="withEffect">
                                  <p:stCondLst>
                                    <p:cond delay="1000"/>
                                  </p:stCondLst>
                                  <p:childTnLst>
                                    <p:set>
                                      <p:cBhvr>
                                        <p:cTn id="26" dur="1" fill="hold">
                                          <p:stCondLst>
                                            <p:cond delay="0"/>
                                          </p:stCondLst>
                                        </p:cTn>
                                        <p:tgtEl>
                                          <p:spTgt spid="3076"/>
                                        </p:tgtEl>
                                        <p:attrNameLst>
                                          <p:attrName>style.visibility</p:attrName>
                                        </p:attrNameLst>
                                      </p:cBhvr>
                                      <p:to>
                                        <p:strVal val="visible"/>
                                      </p:to>
                                    </p:set>
                                    <p:animEffect transition="in" filter="circle(out)">
                                      <p:cBhvr>
                                        <p:cTn id="27" dur="20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Slide Number Placeholder 3"/>
          <p:cNvSpPr txBox="1">
            <a:spLocks/>
          </p:cNvSpPr>
          <p:nvPr/>
        </p:nvSpPr>
        <p:spPr>
          <a:xfrm>
            <a:off x="11648657" y="6470212"/>
            <a:ext cx="477789"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2">
                    <a:lumMod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1FEFA0A-2F20-4B60-98C6-5FFDA469AA1C}" type="slidenum">
              <a:rPr lang="en-US" smtClean="0">
                <a:solidFill>
                  <a:schemeClr val="tx2"/>
                </a:solidFill>
              </a:rPr>
              <a:pPr/>
              <a:t>51</a:t>
            </a:fld>
            <a:endParaRPr lang="en-US" dirty="0">
              <a:solidFill>
                <a:schemeClr val="tx2"/>
              </a:solidFill>
            </a:endParaRPr>
          </a:p>
        </p:txBody>
      </p:sp>
      <p:sp>
        <p:nvSpPr>
          <p:cNvPr id="7" name="Rectangle 6"/>
          <p:cNvSpPr/>
          <p:nvPr/>
        </p:nvSpPr>
        <p:spPr>
          <a:xfrm>
            <a:off x="333772" y="332656"/>
            <a:ext cx="3808330" cy="4524315"/>
          </a:xfrm>
          <a:prstGeom prst="rect">
            <a:avLst/>
          </a:prstGeom>
          <a:noFill/>
        </p:spPr>
        <p:txBody>
          <a:bodyPr wrap="square" lIns="91440" tIns="45720" rIns="91440" bIns="45720">
            <a:spAutoFit/>
            <a:scene3d>
              <a:camera prst="orthographicFront"/>
              <a:lightRig rig="threePt" dir="t"/>
            </a:scene3d>
            <a:sp3d extrusionH="57150">
              <a:bevelT w="38100" h="38100" prst="angle"/>
            </a:sp3d>
          </a:bodyPr>
          <a:lstStyle/>
          <a:p>
            <a:pPr algn="ctr"/>
            <a:r>
              <a:rPr lang="en-US" sz="3600" b="1" dirty="0" smtClean="0">
                <a:ln w="1905">
                  <a:solidFill>
                    <a:srgbClr val="00B0F0"/>
                  </a:solidFill>
                </a:ln>
                <a:solidFill>
                  <a:srgbClr val="00B0F0"/>
                </a:solidFill>
                <a:effectLst>
                  <a:innerShdw blurRad="69850" dist="43180" dir="5400000">
                    <a:srgbClr val="000000">
                      <a:alpha val="65000"/>
                    </a:srgbClr>
                  </a:innerShdw>
                </a:effectLst>
                <a:latin typeface="Comic Sans MS" pitchFamily="66" charset="0"/>
              </a:rPr>
              <a:t> </a:t>
            </a:r>
            <a:r>
              <a:rPr lang="en-US" sz="3600" b="1" dirty="0">
                <a:ln w="1905">
                  <a:solidFill>
                    <a:srgbClr val="990033"/>
                  </a:solidFill>
                </a:ln>
                <a:solidFill>
                  <a:srgbClr val="FC3520"/>
                </a:solidFill>
                <a:effectLst>
                  <a:innerShdw blurRad="69850" dist="43180" dir="5400000">
                    <a:srgbClr val="000000">
                      <a:alpha val="65000"/>
                    </a:srgbClr>
                  </a:innerShdw>
                </a:effectLst>
                <a:latin typeface="Comic Sans MS" pitchFamily="66" charset="0"/>
              </a:rPr>
              <a:t> </a:t>
            </a:r>
            <a:r>
              <a:rPr lang="en-US" sz="3600" b="1" dirty="0" smtClean="0">
                <a:ln w="1905">
                  <a:solidFill>
                    <a:srgbClr val="990033"/>
                  </a:solidFill>
                </a:ln>
                <a:solidFill>
                  <a:srgbClr val="FC3520"/>
                </a:solidFill>
                <a:effectLst>
                  <a:glow rad="228600">
                    <a:schemeClr val="bg1">
                      <a:alpha val="54000"/>
                    </a:schemeClr>
                  </a:glow>
                  <a:innerShdw blurRad="69850" dist="43180" dir="5400000">
                    <a:srgbClr val="000000">
                      <a:alpha val="65000"/>
                    </a:srgbClr>
                  </a:innerShdw>
                </a:effectLst>
                <a:latin typeface="Comic Sans MS" pitchFamily="66" charset="0"/>
              </a:rPr>
              <a:t>Yet many insist Enoch claims </a:t>
            </a:r>
            <a:br>
              <a:rPr lang="en-US" sz="3600" b="1" dirty="0" smtClean="0">
                <a:ln w="1905">
                  <a:solidFill>
                    <a:srgbClr val="990033"/>
                  </a:solidFill>
                </a:ln>
                <a:solidFill>
                  <a:srgbClr val="FC3520"/>
                </a:solidFill>
                <a:effectLst>
                  <a:glow rad="228600">
                    <a:schemeClr val="bg1">
                      <a:alpha val="54000"/>
                    </a:schemeClr>
                  </a:glow>
                  <a:innerShdw blurRad="69850" dist="43180" dir="5400000">
                    <a:srgbClr val="000000">
                      <a:alpha val="65000"/>
                    </a:srgbClr>
                  </a:innerShdw>
                </a:effectLst>
                <a:latin typeface="Comic Sans MS" pitchFamily="66" charset="0"/>
              </a:rPr>
            </a:br>
            <a:r>
              <a:rPr lang="en-US" sz="3600" b="1" dirty="0" smtClean="0">
                <a:ln w="1905">
                  <a:solidFill>
                    <a:srgbClr val="002060"/>
                  </a:solidFill>
                </a:ln>
                <a:solidFill>
                  <a:srgbClr val="00B0F0"/>
                </a:solidFill>
                <a:effectLst>
                  <a:glow rad="228600">
                    <a:schemeClr val="bg1">
                      <a:alpha val="54000"/>
                    </a:schemeClr>
                  </a:glow>
                  <a:innerShdw blurRad="69850" dist="43180" dir="5400000">
                    <a:srgbClr val="000000">
                      <a:alpha val="65000"/>
                    </a:srgbClr>
                  </a:innerShdw>
                </a:effectLst>
                <a:latin typeface="Comic Sans MS" pitchFamily="66" charset="0"/>
              </a:rPr>
              <a:t>Yahusha</a:t>
            </a:r>
            <a:r>
              <a:rPr lang="en-US" sz="3600" b="1" dirty="0" smtClean="0">
                <a:ln w="1905">
                  <a:solidFill>
                    <a:srgbClr val="990033"/>
                  </a:solidFill>
                </a:ln>
                <a:solidFill>
                  <a:srgbClr val="FC3520"/>
                </a:solidFill>
                <a:effectLst>
                  <a:glow rad="228600">
                    <a:schemeClr val="bg1">
                      <a:alpha val="54000"/>
                    </a:schemeClr>
                  </a:glow>
                  <a:innerShdw blurRad="69850" dist="43180" dir="5400000">
                    <a:srgbClr val="000000">
                      <a:alpha val="65000"/>
                    </a:srgbClr>
                  </a:innerShdw>
                </a:effectLst>
                <a:latin typeface="Comic Sans MS" pitchFamily="66" charset="0"/>
              </a:rPr>
              <a:t> </a:t>
            </a:r>
            <a:br>
              <a:rPr lang="en-US" sz="3600" b="1" dirty="0" smtClean="0">
                <a:ln w="1905">
                  <a:solidFill>
                    <a:srgbClr val="990033"/>
                  </a:solidFill>
                </a:ln>
                <a:solidFill>
                  <a:srgbClr val="FC3520"/>
                </a:solidFill>
                <a:effectLst>
                  <a:glow rad="228600">
                    <a:schemeClr val="bg1">
                      <a:alpha val="54000"/>
                    </a:schemeClr>
                  </a:glow>
                  <a:innerShdw blurRad="69850" dist="43180" dir="5400000">
                    <a:srgbClr val="000000">
                      <a:alpha val="65000"/>
                    </a:srgbClr>
                  </a:innerShdw>
                </a:effectLst>
                <a:latin typeface="Comic Sans MS" pitchFamily="66" charset="0"/>
              </a:rPr>
            </a:br>
            <a:r>
              <a:rPr lang="en-US" sz="3600" b="1" dirty="0" smtClean="0">
                <a:ln w="1905">
                  <a:solidFill>
                    <a:srgbClr val="990033"/>
                  </a:solidFill>
                </a:ln>
                <a:solidFill>
                  <a:srgbClr val="FC3520"/>
                </a:solidFill>
                <a:effectLst>
                  <a:glow rad="228600">
                    <a:schemeClr val="bg1">
                      <a:alpha val="54000"/>
                    </a:schemeClr>
                  </a:glow>
                  <a:innerShdw blurRad="69850" dist="43180" dir="5400000">
                    <a:srgbClr val="000000">
                      <a:alpha val="65000"/>
                    </a:srgbClr>
                  </a:innerShdw>
                </a:effectLst>
                <a:latin typeface="Comic Sans MS" pitchFamily="66" charset="0"/>
              </a:rPr>
              <a:t>became </a:t>
            </a:r>
            <a:r>
              <a:rPr lang="en-US" sz="3600" b="1" dirty="0" smtClean="0">
                <a:ln w="1905">
                  <a:solidFill>
                    <a:srgbClr val="002060"/>
                  </a:solidFill>
                </a:ln>
                <a:solidFill>
                  <a:schemeClr val="tx2">
                    <a:lumMod val="75000"/>
                    <a:lumOff val="25000"/>
                  </a:schemeClr>
                </a:solidFill>
                <a:effectLst>
                  <a:glow rad="228600">
                    <a:schemeClr val="bg1">
                      <a:alpha val="54000"/>
                    </a:schemeClr>
                  </a:glow>
                  <a:innerShdw blurRad="69850" dist="43180" dir="5400000">
                    <a:srgbClr val="000000">
                      <a:alpha val="65000"/>
                    </a:srgbClr>
                  </a:innerShdw>
                </a:effectLst>
                <a:latin typeface="Comic Sans MS" pitchFamily="66" charset="0"/>
              </a:rPr>
              <a:t>“unclean” </a:t>
            </a:r>
            <a:r>
              <a:rPr lang="en-US" sz="3600" b="1" dirty="0" smtClean="0">
                <a:ln w="1905">
                  <a:solidFill>
                    <a:srgbClr val="990033"/>
                  </a:solidFill>
                </a:ln>
                <a:solidFill>
                  <a:srgbClr val="FC3520"/>
                </a:solidFill>
                <a:effectLst>
                  <a:glow rad="228600">
                    <a:schemeClr val="bg1">
                      <a:alpha val="54000"/>
                    </a:schemeClr>
                  </a:glow>
                  <a:innerShdw blurRad="69850" dist="43180" dir="5400000">
                    <a:srgbClr val="000000">
                      <a:alpha val="65000"/>
                    </a:srgbClr>
                  </a:innerShdw>
                </a:effectLst>
                <a:latin typeface="Comic Sans MS" pitchFamily="66" charset="0"/>
              </a:rPr>
              <a:t>somewhere between … </a:t>
            </a:r>
            <a:endParaRPr lang="en-US" sz="3600" b="1" dirty="0">
              <a:ln w="1905">
                <a:solidFill>
                  <a:srgbClr val="990033"/>
                </a:solidFill>
              </a:ln>
              <a:solidFill>
                <a:srgbClr val="FC3520"/>
              </a:solidFill>
              <a:effectLst>
                <a:glow rad="228600">
                  <a:schemeClr val="bg1">
                    <a:alpha val="54000"/>
                  </a:schemeClr>
                </a:glow>
                <a:innerShdw blurRad="69850" dist="43180" dir="5400000">
                  <a:srgbClr val="000000">
                    <a:alpha val="65000"/>
                  </a:srgbClr>
                </a:innerShdw>
              </a:effectLst>
              <a:latin typeface="Comic Sans MS" pitchFamily="66" charset="0"/>
            </a:endParaRPr>
          </a:p>
        </p:txBody>
      </p:sp>
      <p:sp>
        <p:nvSpPr>
          <p:cNvPr id="4" name="Rectangle 3"/>
          <p:cNvSpPr/>
          <p:nvPr/>
        </p:nvSpPr>
        <p:spPr>
          <a:xfrm>
            <a:off x="4014784" y="896040"/>
            <a:ext cx="2856872" cy="923330"/>
          </a:xfrm>
          <a:prstGeom prst="rect">
            <a:avLst/>
          </a:prstGeom>
          <a:noFill/>
        </p:spPr>
        <p:txBody>
          <a:bodyPr wrap="none" lIns="91440" tIns="45720" rIns="91440" bIns="45720">
            <a:spAutoFit/>
            <a:scene3d>
              <a:camera prst="orthographicFront"/>
              <a:lightRig rig="threePt" dir="t"/>
            </a:scene3d>
            <a:sp3d extrusionH="57150">
              <a:bevelT h="25400" prst="softRound"/>
            </a:sp3d>
          </a:bodyPr>
          <a:lstStyle/>
          <a:p>
            <a:pPr algn="ctr"/>
            <a:r>
              <a:rPr lang="en-US" sz="5400" b="1" cap="none" spc="0" dirty="0" smtClean="0">
                <a:ln w="1905">
                  <a:solidFill>
                    <a:srgbClr val="FC3520"/>
                  </a:solidFill>
                </a:ln>
                <a:solidFill>
                  <a:srgbClr val="990033"/>
                </a:solidFill>
                <a:effectLst>
                  <a:innerShdw blurRad="69850" dist="43180" dir="5400000">
                    <a:srgbClr val="000000">
                      <a:alpha val="65000"/>
                    </a:srgbClr>
                  </a:innerShdw>
                </a:effectLst>
                <a:latin typeface="Ravie" pitchFamily="82" charset="0"/>
              </a:rPr>
              <a:t>Here?</a:t>
            </a:r>
            <a:endParaRPr lang="en-US" sz="5400" b="1" cap="none" spc="0" dirty="0">
              <a:ln w="1905">
                <a:solidFill>
                  <a:srgbClr val="FC3520"/>
                </a:solidFill>
              </a:ln>
              <a:solidFill>
                <a:srgbClr val="990033"/>
              </a:solidFill>
              <a:effectLst>
                <a:innerShdw blurRad="69850" dist="43180" dir="5400000">
                  <a:srgbClr val="000000">
                    <a:alpha val="65000"/>
                  </a:srgbClr>
                </a:innerShdw>
              </a:effectLst>
              <a:latin typeface="Ravie" pitchFamily="82" charset="0"/>
            </a:endParaRPr>
          </a:p>
        </p:txBody>
      </p:sp>
      <p:sp>
        <p:nvSpPr>
          <p:cNvPr id="8" name="Rectangle 7"/>
          <p:cNvSpPr/>
          <p:nvPr/>
        </p:nvSpPr>
        <p:spPr>
          <a:xfrm>
            <a:off x="5613804" y="2826033"/>
            <a:ext cx="2856872" cy="923330"/>
          </a:xfrm>
          <a:prstGeom prst="rect">
            <a:avLst/>
          </a:prstGeom>
          <a:noFill/>
        </p:spPr>
        <p:txBody>
          <a:bodyPr wrap="none" lIns="91440" tIns="45720" rIns="91440" bIns="45720">
            <a:spAutoFit/>
            <a:scene3d>
              <a:camera prst="orthographicFront"/>
              <a:lightRig rig="threePt" dir="t"/>
            </a:scene3d>
            <a:sp3d extrusionH="57150">
              <a:bevelT h="25400" prst="softRound"/>
            </a:sp3d>
          </a:bodyPr>
          <a:lstStyle/>
          <a:p>
            <a:pPr algn="ctr"/>
            <a:r>
              <a:rPr lang="en-US" sz="5400" b="1" cap="none" spc="0" dirty="0" smtClean="0">
                <a:ln w="1905">
                  <a:solidFill>
                    <a:srgbClr val="002060"/>
                  </a:solidFill>
                </a:ln>
                <a:solidFill>
                  <a:schemeClr val="tx2">
                    <a:lumMod val="75000"/>
                    <a:lumOff val="25000"/>
                  </a:schemeClr>
                </a:solidFill>
                <a:effectLst>
                  <a:innerShdw blurRad="69850" dist="43180" dir="5400000">
                    <a:srgbClr val="000000">
                      <a:alpha val="65000"/>
                    </a:srgbClr>
                  </a:innerShdw>
                </a:effectLst>
                <a:latin typeface="Ravie" pitchFamily="82" charset="0"/>
              </a:rPr>
              <a:t>Here?</a:t>
            </a:r>
            <a:endParaRPr lang="en-US" sz="5400" b="1" cap="none" spc="0" dirty="0">
              <a:ln w="1905">
                <a:solidFill>
                  <a:srgbClr val="002060"/>
                </a:solidFill>
              </a:ln>
              <a:solidFill>
                <a:schemeClr val="tx2">
                  <a:lumMod val="75000"/>
                  <a:lumOff val="25000"/>
                </a:schemeClr>
              </a:solidFill>
              <a:effectLst>
                <a:innerShdw blurRad="69850" dist="43180" dir="5400000">
                  <a:srgbClr val="000000">
                    <a:alpha val="65000"/>
                  </a:srgbClr>
                </a:innerShdw>
              </a:effectLst>
              <a:latin typeface="Ravie" pitchFamily="82" charset="0"/>
            </a:endParaRPr>
          </a:p>
        </p:txBody>
      </p:sp>
      <p:sp>
        <p:nvSpPr>
          <p:cNvPr id="9" name="Rectangle 8"/>
          <p:cNvSpPr/>
          <p:nvPr/>
        </p:nvSpPr>
        <p:spPr>
          <a:xfrm>
            <a:off x="2710036" y="4941168"/>
            <a:ext cx="4434227" cy="923330"/>
          </a:xfrm>
          <a:prstGeom prst="rect">
            <a:avLst/>
          </a:prstGeom>
          <a:noFill/>
        </p:spPr>
        <p:txBody>
          <a:bodyPr wrap="none" lIns="91440" tIns="45720" rIns="91440" bIns="45720">
            <a:spAutoFit/>
            <a:scene3d>
              <a:camera prst="orthographicFront"/>
              <a:lightRig rig="threePt" dir="t"/>
            </a:scene3d>
            <a:sp3d extrusionH="57150">
              <a:bevelT h="25400" prst="softRound"/>
            </a:sp3d>
          </a:bodyPr>
          <a:lstStyle/>
          <a:p>
            <a:pPr algn="ctr"/>
            <a:r>
              <a:rPr lang="en-US" sz="5400" b="1" cap="none" spc="0" dirty="0" smtClean="0">
                <a:ln w="1905">
                  <a:solidFill>
                    <a:srgbClr val="5D2D2D"/>
                  </a:solidFill>
                </a:ln>
                <a:solidFill>
                  <a:srgbClr val="F4A77C"/>
                </a:solidFill>
                <a:effectLst>
                  <a:innerShdw blurRad="69850" dist="43180" dir="5400000">
                    <a:srgbClr val="000000">
                      <a:alpha val="65000"/>
                    </a:srgbClr>
                  </a:innerShdw>
                </a:effectLst>
                <a:latin typeface="Ravie" pitchFamily="82" charset="0"/>
              </a:rPr>
              <a:t>Or here?!</a:t>
            </a:r>
            <a:endParaRPr lang="en-US" sz="5400" b="1" cap="none" spc="0" dirty="0">
              <a:ln w="1905">
                <a:solidFill>
                  <a:srgbClr val="5D2D2D"/>
                </a:solidFill>
              </a:ln>
              <a:solidFill>
                <a:srgbClr val="F4A77C"/>
              </a:solidFill>
              <a:effectLst>
                <a:innerShdw blurRad="69850" dist="43180" dir="5400000">
                  <a:srgbClr val="000000">
                    <a:alpha val="65000"/>
                  </a:srgbClr>
                </a:innerShdw>
              </a:effectLst>
              <a:latin typeface="Ravie" pitchFamily="82" charset="0"/>
            </a:endParaRPr>
          </a:p>
        </p:txBody>
      </p:sp>
      <p:pic>
        <p:nvPicPr>
          <p:cNvPr id="3074" name="Picture 2" descr="C:\Users\Rae\Desktop\Yah's pasover up close 3 40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30495" y="177659"/>
            <a:ext cx="1656205" cy="2360093"/>
          </a:xfrm>
          <a:prstGeom prst="ellipse">
            <a:avLst/>
          </a:prstGeom>
          <a:ln w="63500" cap="rnd">
            <a:solidFill>
              <a:srgbClr val="990033"/>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pic>
        <p:nvPicPr>
          <p:cNvPr id="3075" name="Picture 3" descr="C:\Users\Rae\Desktop\tomb seale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96329" y="1916832"/>
            <a:ext cx="2952328" cy="2153463"/>
          </a:xfrm>
          <a:prstGeom prst="ellipse">
            <a:avLst/>
          </a:prstGeom>
          <a:ln w="63500" cap="rnd">
            <a:solidFill>
              <a:schemeClr val="tx2">
                <a:lumMod val="75000"/>
                <a:lumOff val="25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pic>
        <p:nvPicPr>
          <p:cNvPr id="3076" name="Picture 4" descr="C:\Users\Rae\Desktop\Yah as firstfrui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0049" y="4300184"/>
            <a:ext cx="2362066" cy="2170028"/>
          </a:xfrm>
          <a:prstGeom prst="ellipse">
            <a:avLst/>
          </a:prstGeom>
          <a:ln w="63500" cap="rnd">
            <a:solidFill>
              <a:srgbClr val="F4A77C"/>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sp>
        <p:nvSpPr>
          <p:cNvPr id="14" name="Rectangle 13"/>
          <p:cNvSpPr/>
          <p:nvPr/>
        </p:nvSpPr>
        <p:spPr>
          <a:xfrm>
            <a:off x="9550796" y="4525670"/>
            <a:ext cx="2664296" cy="1754326"/>
          </a:xfrm>
          <a:prstGeom prst="rect">
            <a:avLst/>
          </a:prstGeom>
          <a:noFill/>
        </p:spPr>
        <p:txBody>
          <a:bodyPr wrap="square" lIns="91440" tIns="45720" rIns="91440" bIns="45720">
            <a:spAutoFit/>
            <a:scene3d>
              <a:camera prst="orthographicFront"/>
              <a:lightRig rig="threePt" dir="t"/>
            </a:scene3d>
            <a:sp3d extrusionH="57150">
              <a:bevelT w="38100" h="38100" prst="angle"/>
            </a:sp3d>
          </a:bodyPr>
          <a:lstStyle/>
          <a:p>
            <a:pPr algn="ctr"/>
            <a:r>
              <a:rPr lang="en-US" sz="3600" b="1" dirty="0" smtClean="0">
                <a:ln w="1905">
                  <a:solidFill>
                    <a:srgbClr val="002060"/>
                  </a:solidFill>
                </a:ln>
                <a:solidFill>
                  <a:schemeClr val="tx2">
                    <a:lumMod val="65000"/>
                    <a:lumOff val="35000"/>
                  </a:schemeClr>
                </a:solidFill>
                <a:effectLst>
                  <a:glow rad="228600">
                    <a:schemeClr val="bg1">
                      <a:alpha val="54000"/>
                    </a:schemeClr>
                  </a:glow>
                  <a:innerShdw blurRad="69850" dist="43180" dir="5400000">
                    <a:srgbClr val="000000">
                      <a:alpha val="65000"/>
                    </a:srgbClr>
                  </a:innerShdw>
                </a:effectLst>
                <a:latin typeface="Comic Sans MS" pitchFamily="66" charset="0"/>
              </a:rPr>
              <a:t>How did this happen?</a:t>
            </a:r>
            <a:endParaRPr lang="en-US" sz="3600" b="1" dirty="0">
              <a:ln w="1905">
                <a:solidFill>
                  <a:srgbClr val="002060"/>
                </a:solidFill>
              </a:ln>
              <a:solidFill>
                <a:schemeClr val="tx2">
                  <a:lumMod val="65000"/>
                  <a:lumOff val="35000"/>
                </a:schemeClr>
              </a:solidFill>
              <a:effectLst>
                <a:glow rad="228600">
                  <a:schemeClr val="bg1">
                    <a:alpha val="54000"/>
                  </a:schemeClr>
                </a:glow>
                <a:innerShdw blurRad="69850" dist="43180" dir="5400000">
                  <a:srgbClr val="000000">
                    <a:alpha val="65000"/>
                  </a:srgbClr>
                </a:innerShdw>
              </a:effectLst>
              <a:latin typeface="Comic Sans MS" pitchFamily="66" charset="0"/>
            </a:endParaRPr>
          </a:p>
        </p:txBody>
      </p:sp>
    </p:spTree>
    <p:extLst>
      <p:ext uri="{BB962C8B-B14F-4D97-AF65-F5344CB8AC3E}">
        <p14:creationId xmlns:p14="http://schemas.microsoft.com/office/powerpoint/2010/main" val="249426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up)">
                                      <p:cBhvr>
                                        <p:cTn id="7" dur="2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fade">
                                      <p:cBhvr>
                                        <p:cTn id="17" dur="1000"/>
                                        <p:tgtEl>
                                          <p:spTgt spid="3074"/>
                                        </p:tgtEl>
                                      </p:cBhvr>
                                    </p:animEffect>
                                    <p:anim calcmode="lin" valueType="num">
                                      <p:cBhvr>
                                        <p:cTn id="18" dur="1000" fill="hold"/>
                                        <p:tgtEl>
                                          <p:spTgt spid="3074"/>
                                        </p:tgtEl>
                                        <p:attrNameLst>
                                          <p:attrName>ppt_x</p:attrName>
                                        </p:attrNameLst>
                                      </p:cBhvr>
                                      <p:tavLst>
                                        <p:tav tm="0">
                                          <p:val>
                                            <p:strVal val="#ppt_x"/>
                                          </p:val>
                                        </p:tav>
                                        <p:tav tm="100000">
                                          <p:val>
                                            <p:strVal val="#ppt_x"/>
                                          </p:val>
                                        </p:tav>
                                      </p:tavLst>
                                    </p:anim>
                                    <p:anim calcmode="lin" valueType="num">
                                      <p:cBhvr>
                                        <p:cTn id="1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075"/>
                                        </p:tgtEl>
                                        <p:attrNameLst>
                                          <p:attrName>style.visibility</p:attrName>
                                        </p:attrNameLst>
                                      </p:cBhvr>
                                      <p:to>
                                        <p:strVal val="visible"/>
                                      </p:to>
                                    </p:set>
                                    <p:animEffect transition="in" filter="fade">
                                      <p:cBhvr>
                                        <p:cTn id="29" dur="1000"/>
                                        <p:tgtEl>
                                          <p:spTgt spid="3075"/>
                                        </p:tgtEl>
                                      </p:cBhvr>
                                    </p:animEffect>
                                    <p:anim calcmode="lin" valueType="num">
                                      <p:cBhvr>
                                        <p:cTn id="30" dur="1000" fill="hold"/>
                                        <p:tgtEl>
                                          <p:spTgt spid="3075"/>
                                        </p:tgtEl>
                                        <p:attrNameLst>
                                          <p:attrName>ppt_x</p:attrName>
                                        </p:attrNameLst>
                                      </p:cBhvr>
                                      <p:tavLst>
                                        <p:tav tm="0">
                                          <p:val>
                                            <p:strVal val="#ppt_x"/>
                                          </p:val>
                                        </p:tav>
                                        <p:tav tm="100000">
                                          <p:val>
                                            <p:strVal val="#ppt_x"/>
                                          </p:val>
                                        </p:tav>
                                      </p:tavLst>
                                    </p:anim>
                                    <p:anim calcmode="lin" valueType="num">
                                      <p:cBhvr>
                                        <p:cTn id="31" dur="1000" fill="hold"/>
                                        <p:tgtEl>
                                          <p:spTgt spid="3075"/>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3076"/>
                                        </p:tgtEl>
                                        <p:attrNameLst>
                                          <p:attrName>style.visibility</p:attrName>
                                        </p:attrNameLst>
                                      </p:cBhvr>
                                      <p:to>
                                        <p:strVal val="visible"/>
                                      </p:to>
                                    </p:set>
                                    <p:animEffect transition="in" filter="fade">
                                      <p:cBhvr>
                                        <p:cTn id="41" dur="1000"/>
                                        <p:tgtEl>
                                          <p:spTgt spid="3076"/>
                                        </p:tgtEl>
                                      </p:cBhvr>
                                    </p:animEffect>
                                    <p:anim calcmode="lin" valueType="num">
                                      <p:cBhvr>
                                        <p:cTn id="42" dur="1000" fill="hold"/>
                                        <p:tgtEl>
                                          <p:spTgt spid="3076"/>
                                        </p:tgtEl>
                                        <p:attrNameLst>
                                          <p:attrName>ppt_x</p:attrName>
                                        </p:attrNameLst>
                                      </p:cBhvr>
                                      <p:tavLst>
                                        <p:tav tm="0">
                                          <p:val>
                                            <p:strVal val="#ppt_x"/>
                                          </p:val>
                                        </p:tav>
                                        <p:tav tm="100000">
                                          <p:val>
                                            <p:strVal val="#ppt_x"/>
                                          </p:val>
                                        </p:tav>
                                      </p:tavLst>
                                    </p:anim>
                                    <p:anim calcmode="lin" valueType="num">
                                      <p:cBhvr>
                                        <p:cTn id="43" dur="1000" fill="hold"/>
                                        <p:tgtEl>
                                          <p:spTgt spid="3076"/>
                                        </p:tgtEl>
                                        <p:attrNameLst>
                                          <p:attrName>ppt_y</p:attrName>
                                        </p:attrNameLst>
                                      </p:cBhvr>
                                      <p:tavLst>
                                        <p:tav tm="0">
                                          <p:val>
                                            <p:strVal val="#ppt_y+.1"/>
                                          </p:val>
                                        </p:tav>
                                        <p:tav tm="100000">
                                          <p:val>
                                            <p:strVal val="#ppt_y"/>
                                          </p:val>
                                        </p:tav>
                                      </p:tavLst>
                                    </p:anim>
                                  </p:childTnLst>
                                </p:cTn>
                              </p:par>
                            </p:childTnLst>
                          </p:cTn>
                        </p:par>
                        <p:par>
                          <p:cTn id="44" fill="hold">
                            <p:stCondLst>
                              <p:cond delay="1000"/>
                            </p:stCondLst>
                            <p:childTnLst>
                              <p:par>
                                <p:cTn id="45" presetID="22" presetClass="entr" presetSubtype="1" fill="hold" nodeType="afterEffect">
                                  <p:stCondLst>
                                    <p:cond delay="500"/>
                                  </p:stCondLst>
                                  <p:childTnLst>
                                    <p:set>
                                      <p:cBhvr>
                                        <p:cTn id="46" dur="1" fill="hold">
                                          <p:stCondLst>
                                            <p:cond delay="0"/>
                                          </p:stCondLst>
                                        </p:cTn>
                                        <p:tgtEl>
                                          <p:spTgt spid="14">
                                            <p:txEl>
                                              <p:pRg st="0" end="0"/>
                                            </p:txEl>
                                          </p:spTgt>
                                        </p:tgtEl>
                                        <p:attrNameLst>
                                          <p:attrName>style.visibility</p:attrName>
                                        </p:attrNameLst>
                                      </p:cBhvr>
                                      <p:to>
                                        <p:strVal val="visible"/>
                                      </p:to>
                                    </p:set>
                                    <p:animEffect transition="in" filter="wipe(up)">
                                      <p:cBhvr>
                                        <p:cTn id="47" dur="225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16" name="Slide Number Placeholder 3"/>
          <p:cNvSpPr txBox="1">
            <a:spLocks/>
          </p:cNvSpPr>
          <p:nvPr/>
        </p:nvSpPr>
        <p:spPr>
          <a:xfrm>
            <a:off x="11648657" y="6470212"/>
            <a:ext cx="477789"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2">
                    <a:lumMod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1FEFA0A-2F20-4B60-98C6-5FFDA469AA1C}" type="slidenum">
              <a:rPr lang="en-US" smtClean="0">
                <a:solidFill>
                  <a:schemeClr val="tx2"/>
                </a:solidFill>
              </a:rPr>
              <a:pPr/>
              <a:t>52</a:t>
            </a:fld>
            <a:endParaRPr lang="en-US" dirty="0">
              <a:solidFill>
                <a:schemeClr val="tx2"/>
              </a:solidFill>
            </a:endParaRPr>
          </a:p>
        </p:txBody>
      </p:sp>
      <p:pic>
        <p:nvPicPr>
          <p:cNvPr id="17" name="Picture 2" descr="C:\Users\Rae\Desktop\Art to file\white man red ques mark clea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837828" y="692696"/>
            <a:ext cx="2268573" cy="236203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8" name="Table 17"/>
          <p:cNvGraphicFramePr>
            <a:graphicFrameLocks noGrp="1"/>
          </p:cNvGraphicFramePr>
          <p:nvPr>
            <p:extLst>
              <p:ext uri="{D42A27DB-BD31-4B8C-83A1-F6EECF244321}">
                <p14:modId xmlns:p14="http://schemas.microsoft.com/office/powerpoint/2010/main" val="995090965"/>
              </p:ext>
            </p:extLst>
          </p:nvPr>
        </p:nvGraphicFramePr>
        <p:xfrm>
          <a:off x="651620" y="3978017"/>
          <a:ext cx="3728844" cy="2194560"/>
        </p:xfrm>
        <a:graphic>
          <a:graphicData uri="http://schemas.openxmlformats.org/drawingml/2006/table">
            <a:tbl>
              <a:tblPr firstRow="1" bandRow="1">
                <a:tableStyleId>{69C7853C-536D-4A76-A0AE-DD22124D55A5}</a:tableStyleId>
              </a:tblPr>
              <a:tblGrid>
                <a:gridCol w="532692"/>
                <a:gridCol w="538427"/>
                <a:gridCol w="526957"/>
                <a:gridCol w="532692"/>
                <a:gridCol w="532692"/>
                <a:gridCol w="532692"/>
                <a:gridCol w="532692"/>
              </a:tblGrid>
              <a:tr h="330811">
                <a:tc>
                  <a:txBody>
                    <a:bodyPr/>
                    <a:lstStyle/>
                    <a:p>
                      <a:pPr algn="ctr"/>
                      <a:r>
                        <a:rPr lang="en-US" b="1" dirty="0" smtClean="0"/>
                        <a:t>1</a:t>
                      </a:r>
                      <a:r>
                        <a:rPr lang="en-US" b="1" baseline="30000" dirty="0" smtClean="0"/>
                        <a:t>st</a:t>
                      </a:r>
                      <a:r>
                        <a:rPr lang="en-US" b="1" dirty="0" smtClean="0"/>
                        <a:t> </a:t>
                      </a:r>
                      <a:endParaRPr lang="en-US" b="1" dirty="0"/>
                    </a:p>
                  </a:txBody>
                  <a:tcPr/>
                </a:tc>
                <a:tc>
                  <a:txBody>
                    <a:bodyPr/>
                    <a:lstStyle/>
                    <a:p>
                      <a:pPr algn="ctr"/>
                      <a:r>
                        <a:rPr lang="en-US" b="1" dirty="0" smtClean="0"/>
                        <a:t>2</a:t>
                      </a:r>
                      <a:r>
                        <a:rPr lang="en-US" b="1" baseline="30000" dirty="0" smtClean="0"/>
                        <a:t>nd</a:t>
                      </a:r>
                      <a:r>
                        <a:rPr lang="en-US" b="1" dirty="0" smtClean="0"/>
                        <a:t> </a:t>
                      </a:r>
                      <a:endParaRPr lang="en-US" b="1" dirty="0"/>
                    </a:p>
                  </a:txBody>
                  <a:tcPr/>
                </a:tc>
                <a:tc>
                  <a:txBody>
                    <a:bodyPr/>
                    <a:lstStyle/>
                    <a:p>
                      <a:pPr algn="ctr"/>
                      <a:r>
                        <a:rPr lang="en-US" b="1" dirty="0" smtClean="0"/>
                        <a:t>3</a:t>
                      </a:r>
                      <a:r>
                        <a:rPr lang="en-US" b="1" baseline="30000" dirty="0" smtClean="0"/>
                        <a:t>rd</a:t>
                      </a:r>
                      <a:r>
                        <a:rPr lang="en-US" b="1" dirty="0" smtClean="0"/>
                        <a:t> </a:t>
                      </a:r>
                      <a:endParaRPr lang="en-US" b="1" dirty="0"/>
                    </a:p>
                  </a:txBody>
                  <a:tcPr/>
                </a:tc>
                <a:tc>
                  <a:txBody>
                    <a:bodyPr/>
                    <a:lstStyle/>
                    <a:p>
                      <a:pPr algn="ctr"/>
                      <a:r>
                        <a:rPr lang="en-US" b="1" dirty="0" smtClean="0"/>
                        <a:t>4</a:t>
                      </a:r>
                      <a:r>
                        <a:rPr lang="en-US" b="1" baseline="30000" dirty="0" smtClean="0"/>
                        <a:t>th</a:t>
                      </a:r>
                      <a:r>
                        <a:rPr lang="en-US" b="1" dirty="0" smtClean="0"/>
                        <a:t> </a:t>
                      </a:r>
                      <a:endParaRPr lang="en-US" b="1" dirty="0"/>
                    </a:p>
                  </a:txBody>
                  <a:tcPr/>
                </a:tc>
                <a:tc>
                  <a:txBody>
                    <a:bodyPr/>
                    <a:lstStyle/>
                    <a:p>
                      <a:pPr algn="ctr"/>
                      <a:r>
                        <a:rPr lang="en-US" b="1" dirty="0" smtClean="0"/>
                        <a:t>5</a:t>
                      </a:r>
                      <a:r>
                        <a:rPr lang="en-US" b="1" baseline="30000" dirty="0" smtClean="0"/>
                        <a:t>th</a:t>
                      </a:r>
                      <a:r>
                        <a:rPr lang="en-US" b="1" dirty="0" smtClean="0"/>
                        <a:t> </a:t>
                      </a:r>
                      <a:endParaRPr lang="en-US" b="1" dirty="0"/>
                    </a:p>
                  </a:txBody>
                  <a:tcPr/>
                </a:tc>
                <a:tc>
                  <a:txBody>
                    <a:bodyPr/>
                    <a:lstStyle/>
                    <a:p>
                      <a:pPr algn="ctr"/>
                      <a:r>
                        <a:rPr lang="en-US" b="1" dirty="0" smtClean="0"/>
                        <a:t>6</a:t>
                      </a:r>
                      <a:r>
                        <a:rPr lang="en-US" b="1" baseline="30000" dirty="0" smtClean="0"/>
                        <a:t>th</a:t>
                      </a:r>
                      <a:r>
                        <a:rPr lang="en-US" b="1" dirty="0" smtClean="0"/>
                        <a:t> </a:t>
                      </a:r>
                      <a:endParaRPr lang="en-US" b="1" dirty="0"/>
                    </a:p>
                  </a:txBody>
                  <a:tcPr/>
                </a:tc>
                <a:tc>
                  <a:txBody>
                    <a:bodyPr/>
                    <a:lstStyle/>
                    <a:p>
                      <a:pPr algn="ctr"/>
                      <a:r>
                        <a:rPr lang="en-US" b="1" dirty="0" smtClean="0"/>
                        <a:t>7</a:t>
                      </a:r>
                      <a:r>
                        <a:rPr lang="en-US" b="1" baseline="30000" dirty="0" smtClean="0"/>
                        <a:t>th</a:t>
                      </a:r>
                      <a:r>
                        <a:rPr lang="en-US" b="1" dirty="0" smtClean="0"/>
                        <a:t> </a:t>
                      </a:r>
                      <a:endParaRPr lang="en-US" b="1" dirty="0"/>
                    </a:p>
                  </a:txBody>
                  <a:tcPr/>
                </a:tc>
              </a:tr>
              <a:tr h="330811">
                <a:tc>
                  <a:txBody>
                    <a:bodyPr/>
                    <a:lstStyle/>
                    <a:p>
                      <a:endParaRPr lang="en-US" dirty="0"/>
                    </a:p>
                  </a:txBody>
                  <a:tcPr>
                    <a:solidFill>
                      <a:schemeClr val="bg1"/>
                    </a:solidFill>
                  </a:tcPr>
                </a:tc>
                <a:tc>
                  <a:txBody>
                    <a:bodyPr/>
                    <a:lstStyle/>
                    <a:p>
                      <a:endParaRPr lang="en-US" dirty="0"/>
                    </a:p>
                  </a:txBody>
                  <a:tcPr>
                    <a:solidFill>
                      <a:schemeClr val="bg1"/>
                    </a:solidFill>
                  </a:tcPr>
                </a:tc>
                <a:tc>
                  <a:txBody>
                    <a:bodyPr/>
                    <a:lstStyle/>
                    <a:p>
                      <a:endParaRPr lang="en-US" dirty="0"/>
                    </a:p>
                  </a:txBody>
                  <a:tcPr>
                    <a:solidFill>
                      <a:schemeClr val="bg1"/>
                    </a:solidFill>
                  </a:tcPr>
                </a:tc>
                <a:tc>
                  <a:txBody>
                    <a:bodyPr/>
                    <a:lstStyle/>
                    <a:p>
                      <a:r>
                        <a:rPr lang="en-US" dirty="0" smtClean="0"/>
                        <a:t>1</a:t>
                      </a:r>
                      <a:endParaRPr lang="en-US" dirty="0"/>
                    </a:p>
                  </a:txBody>
                  <a:tcPr>
                    <a:solidFill>
                      <a:schemeClr val="bg1"/>
                    </a:solidFill>
                  </a:tcPr>
                </a:tc>
                <a:tc>
                  <a:txBody>
                    <a:bodyPr/>
                    <a:lstStyle/>
                    <a:p>
                      <a:r>
                        <a:rPr lang="en-US" b="1" dirty="0" smtClean="0"/>
                        <a:t>2</a:t>
                      </a:r>
                      <a:endParaRPr lang="en-US" b="1" dirty="0"/>
                    </a:p>
                  </a:txBody>
                  <a:tcPr>
                    <a:solidFill>
                      <a:schemeClr val="bg1"/>
                    </a:solidFill>
                  </a:tcPr>
                </a:tc>
                <a:tc>
                  <a:txBody>
                    <a:bodyPr/>
                    <a:lstStyle/>
                    <a:p>
                      <a:r>
                        <a:rPr lang="en-US" b="1" dirty="0" smtClean="0"/>
                        <a:t>3</a:t>
                      </a:r>
                      <a:endParaRPr lang="en-US" b="1" dirty="0"/>
                    </a:p>
                  </a:txBody>
                  <a:tcPr>
                    <a:solidFill>
                      <a:schemeClr val="bg1"/>
                    </a:solidFill>
                  </a:tcPr>
                </a:tc>
                <a:tc>
                  <a:txBody>
                    <a:bodyPr/>
                    <a:lstStyle/>
                    <a:p>
                      <a:r>
                        <a:rPr lang="en-US" b="1" dirty="0" smtClean="0"/>
                        <a:t>4</a:t>
                      </a:r>
                      <a:endParaRPr lang="en-US" b="1" dirty="0"/>
                    </a:p>
                  </a:txBody>
                  <a:tcPr>
                    <a:solidFill>
                      <a:schemeClr val="accent1">
                        <a:lumMod val="40000"/>
                        <a:lumOff val="60000"/>
                      </a:schemeClr>
                    </a:solidFill>
                  </a:tcPr>
                </a:tc>
              </a:tr>
              <a:tr h="33081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5</a:t>
                      </a:r>
                    </a:p>
                  </a:txBody>
                  <a:tcPr>
                    <a:solidFill>
                      <a:schemeClr val="bg1"/>
                    </a:solidFill>
                  </a:tcPr>
                </a:tc>
                <a:tc>
                  <a:txBody>
                    <a:bodyPr/>
                    <a:lstStyle/>
                    <a:p>
                      <a:r>
                        <a:rPr lang="en-US" b="1" dirty="0" smtClean="0"/>
                        <a:t>6</a:t>
                      </a:r>
                      <a:endParaRPr lang="en-US" b="1" dirty="0"/>
                    </a:p>
                  </a:txBody>
                  <a:tcPr>
                    <a:solidFill>
                      <a:schemeClr val="bg1"/>
                    </a:solidFill>
                  </a:tcPr>
                </a:tc>
                <a:tc>
                  <a:txBody>
                    <a:bodyPr/>
                    <a:lstStyle/>
                    <a:p>
                      <a:r>
                        <a:rPr lang="en-US" b="1" dirty="0" smtClean="0"/>
                        <a:t>7</a:t>
                      </a:r>
                      <a:endParaRPr lang="en-US" b="1" dirty="0"/>
                    </a:p>
                  </a:txBody>
                  <a:tcPr>
                    <a:solidFill>
                      <a:schemeClr val="bg1"/>
                    </a:solidFill>
                  </a:tcPr>
                </a:tc>
                <a:tc>
                  <a:txBody>
                    <a:bodyPr/>
                    <a:lstStyle/>
                    <a:p>
                      <a:r>
                        <a:rPr lang="en-US" b="1" dirty="0" smtClean="0"/>
                        <a:t>8</a:t>
                      </a:r>
                      <a:endParaRPr lang="en-US" b="1" dirty="0"/>
                    </a:p>
                  </a:txBody>
                  <a:tcPr>
                    <a:solidFill>
                      <a:schemeClr val="bg1"/>
                    </a:solidFill>
                  </a:tcPr>
                </a:tc>
                <a:tc>
                  <a:txBody>
                    <a:bodyPr/>
                    <a:lstStyle/>
                    <a:p>
                      <a:r>
                        <a:rPr lang="en-US" b="1" dirty="0" smtClean="0"/>
                        <a:t>9</a:t>
                      </a:r>
                      <a:endParaRPr lang="en-US" b="1" dirty="0"/>
                    </a:p>
                  </a:txBody>
                  <a:tcPr>
                    <a:solidFill>
                      <a:schemeClr val="bg1"/>
                    </a:solidFill>
                  </a:tcPr>
                </a:tc>
                <a:tc>
                  <a:txBody>
                    <a:bodyPr/>
                    <a:lstStyle/>
                    <a:p>
                      <a:r>
                        <a:rPr lang="en-US" b="1" dirty="0" smtClean="0"/>
                        <a:t>10</a:t>
                      </a:r>
                      <a:endParaRPr lang="en-US" b="1" dirty="0"/>
                    </a:p>
                  </a:txBody>
                  <a:tcPr>
                    <a:solidFill>
                      <a:schemeClr val="bg1"/>
                    </a:solidFill>
                  </a:tcPr>
                </a:tc>
                <a:tc>
                  <a:txBody>
                    <a:bodyPr/>
                    <a:lstStyle/>
                    <a:p>
                      <a:r>
                        <a:rPr lang="en-US" b="1" dirty="0" smtClean="0"/>
                        <a:t>11</a:t>
                      </a:r>
                      <a:endParaRPr lang="en-US" b="1" dirty="0"/>
                    </a:p>
                  </a:txBody>
                  <a:tcPr>
                    <a:solidFill>
                      <a:schemeClr val="accent1">
                        <a:lumMod val="40000"/>
                        <a:lumOff val="60000"/>
                      </a:schemeClr>
                    </a:solidFill>
                  </a:tcPr>
                </a:tc>
              </a:tr>
              <a:tr h="330811">
                <a:tc>
                  <a:txBody>
                    <a:bodyPr/>
                    <a:lstStyle/>
                    <a:p>
                      <a:r>
                        <a:rPr lang="en-US" b="1" dirty="0" smtClean="0"/>
                        <a:t>12</a:t>
                      </a:r>
                      <a:endParaRPr lang="en-US" b="1" dirty="0"/>
                    </a:p>
                  </a:txBody>
                  <a:tcPr>
                    <a:solidFill>
                      <a:schemeClr val="bg1"/>
                    </a:solidFill>
                  </a:tcPr>
                </a:tc>
                <a:tc>
                  <a:txBody>
                    <a:bodyPr/>
                    <a:lstStyle/>
                    <a:p>
                      <a:r>
                        <a:rPr lang="en-US" b="1" dirty="0" smtClean="0"/>
                        <a:t>13</a:t>
                      </a:r>
                      <a:endParaRPr lang="en-US" b="1" dirty="0"/>
                    </a:p>
                  </a:txBody>
                  <a:tcPr>
                    <a:solidFill>
                      <a:schemeClr val="bg1"/>
                    </a:solidFill>
                  </a:tcPr>
                </a:tc>
                <a:tc>
                  <a:txBody>
                    <a:bodyPr/>
                    <a:lstStyle/>
                    <a:p>
                      <a:r>
                        <a:rPr lang="en-US" b="1" dirty="0" smtClean="0">
                          <a:solidFill>
                            <a:schemeClr val="bg1"/>
                          </a:solidFill>
                        </a:rPr>
                        <a:t>14</a:t>
                      </a:r>
                      <a:endParaRPr lang="en-US" b="1" dirty="0">
                        <a:solidFill>
                          <a:schemeClr val="bg1"/>
                        </a:solidFill>
                      </a:endParaRPr>
                    </a:p>
                  </a:txBody>
                  <a:tcPr>
                    <a:solidFill>
                      <a:srgbClr val="FF000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15</a:t>
                      </a:r>
                      <a:endParaRPr lang="en-US" b="1" dirty="0">
                        <a:solidFill>
                          <a:schemeClr val="bg1"/>
                        </a:solidFill>
                      </a:endParaRPr>
                    </a:p>
                  </a:txBody>
                  <a:tcPr>
                    <a:solidFill>
                      <a:srgbClr val="CCFF99"/>
                    </a:solidFill>
                  </a:tcPr>
                </a:tc>
                <a:tc>
                  <a:txBody>
                    <a:bodyPr/>
                    <a:lstStyle/>
                    <a:p>
                      <a:r>
                        <a:rPr lang="en-US" b="1" dirty="0" smtClean="0"/>
                        <a:t>16</a:t>
                      </a:r>
                      <a:endParaRPr lang="en-US" b="1" dirty="0"/>
                    </a:p>
                  </a:txBody>
                  <a:tcPr>
                    <a:solidFill>
                      <a:srgbClr val="CCFF99"/>
                    </a:solidFill>
                  </a:tcPr>
                </a:tc>
                <a:tc>
                  <a:txBody>
                    <a:bodyPr/>
                    <a:lstStyle/>
                    <a:p>
                      <a:r>
                        <a:rPr lang="en-US" b="1" dirty="0" smtClean="0"/>
                        <a:t>17</a:t>
                      </a:r>
                      <a:endParaRPr lang="en-US" b="1" dirty="0"/>
                    </a:p>
                  </a:txBody>
                  <a:tcPr>
                    <a:solidFill>
                      <a:srgbClr val="CCFF99"/>
                    </a:solidFill>
                  </a:tcPr>
                </a:tc>
                <a:tc>
                  <a:txBody>
                    <a:bodyPr/>
                    <a:lstStyle/>
                    <a:p>
                      <a:r>
                        <a:rPr lang="en-US" b="1" dirty="0" smtClean="0"/>
                        <a:t>18</a:t>
                      </a:r>
                      <a:endParaRPr lang="en-US" b="1" dirty="0"/>
                    </a:p>
                  </a:txBody>
                  <a:tcPr>
                    <a:gradFill flip="none" rotWithShape="1">
                      <a:gsLst>
                        <a:gs pos="47000">
                          <a:srgbClr val="CCFF99"/>
                        </a:gs>
                        <a:gs pos="61000">
                          <a:schemeClr val="bg2">
                            <a:lumMod val="75000"/>
                            <a:alpha val="78000"/>
                          </a:schemeClr>
                        </a:gs>
                      </a:gsLst>
                      <a:lin ang="2700000" scaled="1"/>
                      <a:tileRect/>
                    </a:gradFill>
                  </a:tcPr>
                </a:tc>
              </a:tr>
              <a:tr h="330811">
                <a:tc>
                  <a:txBody>
                    <a:bodyPr/>
                    <a:lstStyle/>
                    <a:p>
                      <a:r>
                        <a:rPr lang="en-US" b="1" dirty="0" smtClean="0">
                          <a:solidFill>
                            <a:srgbClr val="FFFFCC"/>
                          </a:solidFill>
                        </a:rPr>
                        <a:t>19</a:t>
                      </a:r>
                      <a:endParaRPr lang="en-US" b="1" dirty="0">
                        <a:solidFill>
                          <a:srgbClr val="FFFFCC"/>
                        </a:solidFill>
                      </a:endParaRPr>
                    </a:p>
                  </a:txBody>
                  <a:tcPr>
                    <a:cell3D prstMaterial="dkEdge">
                      <a:bevel/>
                      <a:lightRig rig="flood" dir="t"/>
                    </a:cell3D>
                    <a:solidFill>
                      <a:srgbClr val="00B050"/>
                    </a:solidFill>
                  </a:tcPr>
                </a:tc>
                <a:tc>
                  <a:txBody>
                    <a:bodyPr/>
                    <a:lstStyle/>
                    <a:p>
                      <a:r>
                        <a:rPr lang="en-US" b="1" dirty="0" smtClean="0"/>
                        <a:t>20</a:t>
                      </a:r>
                      <a:endParaRPr lang="en-US" b="1" dirty="0"/>
                    </a:p>
                  </a:txBody>
                  <a:tcPr>
                    <a:solidFill>
                      <a:srgbClr val="CCFF99"/>
                    </a:solidFill>
                  </a:tcPr>
                </a:tc>
                <a:tc>
                  <a:txBody>
                    <a:bodyPr/>
                    <a:lstStyle/>
                    <a:p>
                      <a:r>
                        <a:rPr lang="en-US" b="1" dirty="0" smtClean="0"/>
                        <a:t>21</a:t>
                      </a:r>
                      <a:endParaRPr lang="en-US" b="1" dirty="0"/>
                    </a:p>
                  </a:txBody>
                  <a:tcPr>
                    <a:solidFill>
                      <a:srgbClr val="CCFF99"/>
                    </a:solidFill>
                  </a:tcPr>
                </a:tc>
                <a:tc>
                  <a:txBody>
                    <a:bodyPr/>
                    <a:lstStyle/>
                    <a:p>
                      <a:r>
                        <a:rPr lang="en-US" b="1" dirty="0" smtClean="0"/>
                        <a:t>22</a:t>
                      </a:r>
                      <a:endParaRPr lang="en-US" b="1" dirty="0"/>
                    </a:p>
                  </a:txBody>
                  <a:tcPr>
                    <a:solidFill>
                      <a:schemeClr val="bg1"/>
                    </a:solidFill>
                  </a:tcPr>
                </a:tc>
                <a:tc>
                  <a:txBody>
                    <a:bodyPr/>
                    <a:lstStyle/>
                    <a:p>
                      <a:r>
                        <a:rPr lang="en-US" b="1" dirty="0" smtClean="0"/>
                        <a:t>23</a:t>
                      </a:r>
                      <a:endParaRPr lang="en-US" b="1" dirty="0"/>
                    </a:p>
                  </a:txBody>
                  <a:tcPr>
                    <a:solidFill>
                      <a:schemeClr val="bg1"/>
                    </a:solidFill>
                  </a:tcPr>
                </a:tc>
                <a:tc>
                  <a:txBody>
                    <a:bodyPr/>
                    <a:lstStyle/>
                    <a:p>
                      <a:r>
                        <a:rPr lang="en-US" b="1" dirty="0" smtClean="0"/>
                        <a:t>24</a:t>
                      </a:r>
                      <a:endParaRPr lang="en-US" b="1" dirty="0"/>
                    </a:p>
                  </a:txBody>
                  <a:tcPr>
                    <a:solidFill>
                      <a:schemeClr val="bg1"/>
                    </a:solidFill>
                  </a:tcPr>
                </a:tc>
                <a:tc>
                  <a:txBody>
                    <a:bodyPr/>
                    <a:lstStyle/>
                    <a:p>
                      <a:r>
                        <a:rPr lang="en-US" b="1" dirty="0" smtClean="0"/>
                        <a:t>25</a:t>
                      </a:r>
                      <a:endParaRPr lang="en-US" b="1" dirty="0"/>
                    </a:p>
                  </a:txBody>
                  <a:tcPr>
                    <a:solidFill>
                      <a:schemeClr val="accent1">
                        <a:lumMod val="40000"/>
                        <a:lumOff val="60000"/>
                      </a:schemeClr>
                    </a:solidFill>
                  </a:tcPr>
                </a:tc>
              </a:tr>
              <a:tr h="330811">
                <a:tc>
                  <a:txBody>
                    <a:bodyPr/>
                    <a:lstStyle/>
                    <a:p>
                      <a:r>
                        <a:rPr lang="en-US" b="1" dirty="0" smtClean="0">
                          <a:solidFill>
                            <a:srgbClr val="FFFFCC"/>
                          </a:solidFill>
                        </a:rPr>
                        <a:t>26</a:t>
                      </a:r>
                      <a:endParaRPr lang="en-US" b="1" dirty="0">
                        <a:solidFill>
                          <a:srgbClr val="FFFFCC"/>
                        </a:solidFill>
                      </a:endParaRPr>
                    </a:p>
                  </a:txBody>
                  <a:tcPr>
                    <a:cell3D prstMaterial="dkEdge">
                      <a:bevel/>
                      <a:lightRig rig="flood" dir="t"/>
                    </a:cell3D>
                    <a:solidFill>
                      <a:srgbClr val="FC3520"/>
                    </a:solidFill>
                  </a:tcPr>
                </a:tc>
                <a:tc>
                  <a:txBody>
                    <a:bodyPr/>
                    <a:lstStyle/>
                    <a:p>
                      <a:r>
                        <a:rPr lang="en-US" b="1" dirty="0" smtClean="0"/>
                        <a:t>27</a:t>
                      </a:r>
                      <a:endParaRPr lang="en-US" b="1" dirty="0"/>
                    </a:p>
                  </a:txBody>
                  <a:tcPr>
                    <a:solidFill>
                      <a:schemeClr val="bg1"/>
                    </a:solidFill>
                  </a:tcPr>
                </a:tc>
                <a:tc>
                  <a:txBody>
                    <a:bodyPr/>
                    <a:lstStyle/>
                    <a:p>
                      <a:r>
                        <a:rPr lang="en-US" b="1" dirty="0" smtClean="0"/>
                        <a:t>28</a:t>
                      </a:r>
                      <a:endParaRPr lang="en-US" b="1" dirty="0"/>
                    </a:p>
                  </a:txBody>
                  <a:tcPr>
                    <a:solidFill>
                      <a:schemeClr val="bg1"/>
                    </a:solidFill>
                  </a:tcPr>
                </a:tc>
                <a:tc>
                  <a:txBody>
                    <a:bodyPr/>
                    <a:lstStyle/>
                    <a:p>
                      <a:r>
                        <a:rPr lang="en-US" b="1" dirty="0" smtClean="0"/>
                        <a:t>29</a:t>
                      </a:r>
                      <a:endParaRPr lang="en-US" b="1" dirty="0"/>
                    </a:p>
                  </a:txBody>
                  <a:tcPr>
                    <a:solidFill>
                      <a:schemeClr val="bg1"/>
                    </a:solidFill>
                  </a:tcPr>
                </a:tc>
                <a:tc>
                  <a:txBody>
                    <a:bodyPr/>
                    <a:lstStyle/>
                    <a:p>
                      <a:r>
                        <a:rPr lang="en-US" b="1" dirty="0" smtClean="0"/>
                        <a:t>30</a:t>
                      </a:r>
                      <a:endParaRPr lang="en-US" b="1" dirty="0"/>
                    </a:p>
                  </a:txBody>
                  <a:tcPr>
                    <a:solidFill>
                      <a:schemeClr val="bg1"/>
                    </a:solidFill>
                  </a:tcPr>
                </a:tc>
                <a:tc>
                  <a:txBody>
                    <a:bodyPr/>
                    <a:lstStyle/>
                    <a:p>
                      <a:endParaRPr lang="en-US" b="1" dirty="0"/>
                    </a:p>
                  </a:txBody>
                  <a:tcPr>
                    <a:solidFill>
                      <a:schemeClr val="bg1"/>
                    </a:solidFill>
                  </a:tcPr>
                </a:tc>
                <a:tc>
                  <a:txBody>
                    <a:bodyPr/>
                    <a:lstStyle/>
                    <a:p>
                      <a:endParaRPr lang="en-US" b="1" dirty="0"/>
                    </a:p>
                  </a:txBody>
                  <a:tcPr>
                    <a:solidFill>
                      <a:schemeClr val="bg1"/>
                    </a:solidFill>
                  </a:tcPr>
                </a:tc>
              </a:tr>
            </a:tbl>
          </a:graphicData>
        </a:graphic>
      </p:graphicFrame>
      <p:sp>
        <p:nvSpPr>
          <p:cNvPr id="19" name="Rectangle 18"/>
          <p:cNvSpPr/>
          <p:nvPr/>
        </p:nvSpPr>
        <p:spPr>
          <a:xfrm>
            <a:off x="621804" y="3429000"/>
            <a:ext cx="3817984" cy="523220"/>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sz="2800" b="1" spc="150" dirty="0" smtClean="0">
                <a:ln w="11430"/>
                <a:solidFill>
                  <a:srgbClr val="5D2D2D"/>
                </a:solidFill>
                <a:effectLst>
                  <a:glow rad="88900">
                    <a:srgbClr val="FF9933">
                      <a:alpha val="90000"/>
                    </a:srgbClr>
                  </a:glow>
                  <a:outerShdw blurRad="25400" algn="tl" rotWithShape="0">
                    <a:srgbClr val="000000">
                      <a:alpha val="43000"/>
                    </a:srgbClr>
                  </a:outerShdw>
                </a:effectLst>
                <a:latin typeface="Arial Rounded MT Bold" pitchFamily="34" charset="0"/>
              </a:rPr>
              <a:t>Enoch’s </a:t>
            </a:r>
            <a:r>
              <a:rPr lang="en-US" sz="2800" b="1" dirty="0" smtClean="0">
                <a:ln w="1905"/>
                <a:solidFill>
                  <a:srgbClr val="00B050"/>
                </a:solidFill>
                <a:effectLst>
                  <a:glow rad="127000">
                    <a:srgbClr val="FFFFCC"/>
                  </a:glow>
                  <a:innerShdw blurRad="69850" dist="43180" dir="5400000">
                    <a:srgbClr val="000000">
                      <a:alpha val="65000"/>
                    </a:srgbClr>
                  </a:innerShdw>
                </a:effectLst>
                <a:latin typeface="Arial Rounded MT Bold" pitchFamily="34" charset="0"/>
              </a:rPr>
              <a:t>1</a:t>
            </a:r>
            <a:r>
              <a:rPr lang="en-US" sz="2800" b="1" baseline="30000" dirty="0" smtClean="0">
                <a:ln w="1905"/>
                <a:solidFill>
                  <a:srgbClr val="00B050"/>
                </a:solidFill>
                <a:effectLst>
                  <a:glow rad="127000">
                    <a:srgbClr val="FFFFCC"/>
                  </a:glow>
                  <a:innerShdw blurRad="69850" dist="43180" dir="5400000">
                    <a:srgbClr val="000000">
                      <a:alpha val="65000"/>
                    </a:srgbClr>
                  </a:innerShdw>
                </a:effectLst>
                <a:latin typeface="Arial Rounded MT Bold" pitchFamily="34" charset="0"/>
              </a:rPr>
              <a:t>st</a:t>
            </a:r>
            <a:r>
              <a:rPr lang="en-US" sz="2800" b="1" dirty="0" smtClean="0">
                <a:ln w="1905"/>
                <a:solidFill>
                  <a:srgbClr val="00B050"/>
                </a:solidFill>
                <a:effectLst>
                  <a:glow rad="127000">
                    <a:srgbClr val="FFFFCC"/>
                  </a:glow>
                  <a:innerShdw blurRad="69850" dist="43180" dir="5400000">
                    <a:srgbClr val="000000">
                      <a:alpha val="65000"/>
                    </a:srgbClr>
                  </a:innerShdw>
                </a:effectLst>
                <a:latin typeface="Arial Rounded MT Bold" pitchFamily="34" charset="0"/>
              </a:rPr>
              <a:t> Month</a:t>
            </a:r>
            <a:endParaRPr lang="en-US" sz="2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rgbClr val="FFFFCC"/>
                </a:glow>
                <a:innerShdw blurRad="69850" dist="43180" dir="5400000">
                  <a:srgbClr val="000000">
                    <a:alpha val="65000"/>
                  </a:srgbClr>
                </a:innerShdw>
              </a:effectLst>
              <a:latin typeface="Arial Rounded MT Bold" pitchFamily="34" charset="0"/>
            </a:endParaRPr>
          </a:p>
        </p:txBody>
      </p:sp>
      <p:pic>
        <p:nvPicPr>
          <p:cNvPr id="20" name="Picture 6" descr="C:\Users\Rae\Desktop\wheat 5 png.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3333" l="0" r="87582"/>
                    </a14:imgEffect>
                  </a14:imgLayer>
                </a14:imgProps>
              </a:ext>
              <a:ext uri="{28A0092B-C50C-407E-A947-70E740481C1C}">
                <a14:useLocalDpi xmlns:a14="http://schemas.microsoft.com/office/drawing/2010/main" val="0"/>
              </a:ext>
            </a:extLst>
          </a:blip>
          <a:srcRect/>
          <a:stretch>
            <a:fillRect/>
          </a:stretch>
        </p:blipFill>
        <p:spPr bwMode="auto">
          <a:xfrm>
            <a:off x="127235" y="4653136"/>
            <a:ext cx="571321" cy="1232261"/>
          </a:xfrm>
          <a:prstGeom prst="rect">
            <a:avLst/>
          </a:prstGeom>
          <a:noFill/>
          <a:effectLst>
            <a:glow rad="127000">
              <a:schemeClr val="bg1">
                <a:alpha val="74000"/>
              </a:schemeClr>
            </a:glow>
          </a:effectLst>
          <a:extLst>
            <a:ext uri="{909E8E84-426E-40DD-AFC4-6F175D3DCCD1}">
              <a14:hiddenFill xmlns:a14="http://schemas.microsoft.com/office/drawing/2010/main">
                <a:solidFill>
                  <a:srgbClr val="FFFFFF"/>
                </a:solidFill>
              </a14:hiddenFill>
            </a:ext>
          </a:extLst>
        </p:spPr>
      </p:pic>
      <p:sp>
        <p:nvSpPr>
          <p:cNvPr id="21" name="Rectangle 20"/>
          <p:cNvSpPr/>
          <p:nvPr/>
        </p:nvSpPr>
        <p:spPr>
          <a:xfrm>
            <a:off x="178629" y="44624"/>
            <a:ext cx="6131807" cy="861774"/>
          </a:xfrm>
          <a:prstGeom prst="rect">
            <a:avLst/>
          </a:prstGeom>
          <a:noFill/>
        </p:spPr>
        <p:txBody>
          <a:bodyPr wrap="none" lIns="91440" tIns="45720" rIns="91440" bIns="45720">
            <a:spAutoFit/>
            <a:scene3d>
              <a:camera prst="orthographicFront"/>
              <a:lightRig rig="threePt" dir="t"/>
            </a:scene3d>
            <a:sp3d extrusionH="57150">
              <a:bevelT h="25400" prst="softRound"/>
            </a:sp3d>
          </a:bodyPr>
          <a:lstStyle/>
          <a:p>
            <a:pPr algn="ctr"/>
            <a:r>
              <a:rPr lang="en-US" sz="5000" b="1" cap="none" spc="0" dirty="0" smtClean="0">
                <a:ln w="1905">
                  <a:solidFill>
                    <a:srgbClr val="FC3520"/>
                  </a:solidFill>
                </a:ln>
                <a:solidFill>
                  <a:srgbClr val="990033"/>
                </a:solidFill>
                <a:effectLst>
                  <a:innerShdw blurRad="69850" dist="43180" dir="5400000">
                    <a:srgbClr val="000000">
                      <a:alpha val="65000"/>
                    </a:srgbClr>
                  </a:innerShdw>
                </a:effectLst>
                <a:latin typeface="Ravie" pitchFamily="82" charset="0"/>
              </a:rPr>
              <a:t>IF?</a:t>
            </a:r>
            <a:r>
              <a:rPr lang="en-US" sz="5000" b="1" cap="none" spc="0" dirty="0" smtClean="0">
                <a:ln w="1905">
                  <a:solidFill>
                    <a:srgbClr val="FC3520"/>
                  </a:solidFill>
                </a:ln>
                <a:solidFill>
                  <a:srgbClr val="00B0F0"/>
                </a:solidFill>
                <a:effectLst>
                  <a:innerShdw blurRad="69850" dist="43180" dir="5400000">
                    <a:srgbClr val="000000">
                      <a:alpha val="65000"/>
                    </a:srgbClr>
                  </a:innerShdw>
                </a:effectLst>
                <a:latin typeface="Ravie" pitchFamily="82" charset="0"/>
              </a:rPr>
              <a:t>… </a:t>
            </a:r>
            <a:r>
              <a:rPr lang="en-US" sz="5000" b="1" cap="none" spc="0" dirty="0" smtClean="0">
                <a:ln w="1905">
                  <a:solidFill>
                    <a:srgbClr val="002060"/>
                  </a:solidFill>
                </a:ln>
                <a:solidFill>
                  <a:schemeClr val="tx2">
                    <a:lumMod val="75000"/>
                    <a:lumOff val="25000"/>
                  </a:schemeClr>
                </a:solidFill>
                <a:effectLst>
                  <a:innerShdw blurRad="69850" dist="43180" dir="5400000">
                    <a:srgbClr val="000000">
                      <a:alpha val="65000"/>
                    </a:srgbClr>
                  </a:innerShdw>
                </a:effectLst>
                <a:latin typeface="Ravie" pitchFamily="82" charset="0"/>
              </a:rPr>
              <a:t>If?</a:t>
            </a:r>
            <a:r>
              <a:rPr lang="en-US" sz="5000" b="1" cap="none" spc="0" dirty="0" smtClean="0">
                <a:ln w="1905">
                  <a:solidFill>
                    <a:srgbClr val="5D2D2D"/>
                  </a:solidFill>
                </a:ln>
                <a:solidFill>
                  <a:srgbClr val="00B0F0"/>
                </a:solidFill>
                <a:effectLst>
                  <a:innerShdw blurRad="69850" dist="43180" dir="5400000">
                    <a:srgbClr val="000000">
                      <a:alpha val="65000"/>
                    </a:srgbClr>
                  </a:innerShdw>
                </a:effectLst>
                <a:latin typeface="Ravie" pitchFamily="82" charset="0"/>
              </a:rPr>
              <a:t>… </a:t>
            </a:r>
            <a:r>
              <a:rPr lang="en-US" sz="5000" b="1" cap="none" spc="0" dirty="0" smtClean="0">
                <a:ln w="1905">
                  <a:solidFill>
                    <a:srgbClr val="5D2D2D"/>
                  </a:solidFill>
                </a:ln>
                <a:solidFill>
                  <a:srgbClr val="F4A77C"/>
                </a:solidFill>
                <a:effectLst>
                  <a:innerShdw blurRad="69850" dist="43180" dir="5400000">
                    <a:srgbClr val="000000">
                      <a:alpha val="65000"/>
                    </a:srgbClr>
                  </a:innerShdw>
                </a:effectLst>
                <a:latin typeface="Ravie" pitchFamily="82" charset="0"/>
              </a:rPr>
              <a:t>if?</a:t>
            </a:r>
            <a:endParaRPr lang="en-US" sz="5000" b="1" cap="none" spc="0" dirty="0">
              <a:ln w="1905">
                <a:solidFill>
                  <a:srgbClr val="5D2D2D"/>
                </a:solidFill>
              </a:ln>
              <a:solidFill>
                <a:srgbClr val="F4A77C"/>
              </a:solidFill>
              <a:effectLst>
                <a:innerShdw blurRad="69850" dist="43180" dir="5400000">
                  <a:srgbClr val="000000">
                    <a:alpha val="65000"/>
                  </a:srgbClr>
                </a:innerShdw>
              </a:effectLst>
              <a:latin typeface="Ravie" pitchFamily="82" charset="0"/>
            </a:endParaRPr>
          </a:p>
        </p:txBody>
      </p:sp>
      <p:sp>
        <p:nvSpPr>
          <p:cNvPr id="22" name="Rectangle 21"/>
          <p:cNvSpPr/>
          <p:nvPr/>
        </p:nvSpPr>
        <p:spPr>
          <a:xfrm>
            <a:off x="4726260" y="260648"/>
            <a:ext cx="7400186" cy="3708708"/>
          </a:xfrm>
          <a:prstGeom prst="rect">
            <a:avLst/>
          </a:prstGeom>
          <a:noFill/>
        </p:spPr>
        <p:txBody>
          <a:bodyPr wrap="square" lIns="91440" tIns="45720" rIns="91440" bIns="45720">
            <a:spAutoFit/>
            <a:scene3d>
              <a:camera prst="orthographicFront"/>
              <a:lightRig rig="threePt" dir="t"/>
            </a:scene3d>
            <a:sp3d extrusionH="57150">
              <a:bevelT w="38100" h="38100" prst="angle"/>
            </a:sp3d>
          </a:bodyPr>
          <a:lstStyle/>
          <a:p>
            <a:pPr algn="ctr"/>
            <a:r>
              <a:rPr lang="en-US" sz="2800" b="1" dirty="0" smtClean="0">
                <a:ln w="1905">
                  <a:solidFill>
                    <a:srgbClr val="990033"/>
                  </a:solidFill>
                </a:ln>
                <a:solidFill>
                  <a:schemeClr val="bg2">
                    <a:lumMod val="25000"/>
                  </a:schemeClr>
                </a:solidFill>
                <a:effectLst>
                  <a:innerShdw blurRad="69850" dist="43180" dir="5400000">
                    <a:srgbClr val="000000">
                      <a:alpha val="65000"/>
                    </a:srgbClr>
                  </a:innerShdw>
                </a:effectLst>
                <a:latin typeface="Comic Sans MS" pitchFamily="66" charset="0"/>
              </a:rPr>
              <a:t>IF </a:t>
            </a:r>
            <a:r>
              <a:rPr lang="en-US" sz="2800" b="1" dirty="0">
                <a:ln w="1905">
                  <a:solidFill>
                    <a:srgbClr val="0070C0"/>
                  </a:solidFill>
                </a:ln>
                <a:solidFill>
                  <a:srgbClr val="0070C0"/>
                </a:solidFill>
                <a:effectLst>
                  <a:innerShdw blurRad="69850" dist="43180" dir="5400000">
                    <a:srgbClr val="000000">
                      <a:alpha val="65000"/>
                    </a:srgbClr>
                  </a:innerShdw>
                </a:effectLst>
                <a:latin typeface="Comic Sans MS" pitchFamily="66" charset="0"/>
              </a:rPr>
              <a:t>Yahusha</a:t>
            </a:r>
            <a:r>
              <a:rPr lang="en-US" sz="2800" b="1" dirty="0" smtClean="0">
                <a:ln w="1905">
                  <a:solidFill>
                    <a:srgbClr val="990033"/>
                  </a:solidFill>
                </a:ln>
                <a:solidFill>
                  <a:schemeClr val="bg2">
                    <a:lumMod val="25000"/>
                  </a:schemeClr>
                </a:solidFill>
                <a:effectLst>
                  <a:innerShdw blurRad="69850" dist="43180" dir="5400000">
                    <a:srgbClr val="000000">
                      <a:alpha val="65000"/>
                    </a:srgbClr>
                  </a:innerShdw>
                </a:effectLst>
                <a:latin typeface="Comic Sans MS" pitchFamily="66" charset="0"/>
              </a:rPr>
              <a:t> had died on </a:t>
            </a:r>
            <a:br>
              <a:rPr lang="en-US" sz="2800" b="1" dirty="0" smtClean="0">
                <a:ln w="1905">
                  <a:solidFill>
                    <a:srgbClr val="990033"/>
                  </a:solidFill>
                </a:ln>
                <a:solidFill>
                  <a:schemeClr val="bg2">
                    <a:lumMod val="25000"/>
                  </a:schemeClr>
                </a:solidFill>
                <a:effectLst>
                  <a:innerShdw blurRad="69850" dist="43180" dir="5400000">
                    <a:srgbClr val="000000">
                      <a:alpha val="65000"/>
                    </a:srgbClr>
                  </a:innerShdw>
                </a:effectLst>
                <a:latin typeface="Comic Sans MS" pitchFamily="66" charset="0"/>
              </a:rPr>
            </a:br>
            <a:r>
              <a:rPr lang="en-US" sz="2800" b="1" dirty="0" smtClean="0">
                <a:ln w="1905">
                  <a:solidFill>
                    <a:srgbClr val="990033"/>
                  </a:solidFill>
                </a:ln>
                <a:solidFill>
                  <a:schemeClr val="bg2">
                    <a:lumMod val="25000"/>
                  </a:schemeClr>
                </a:solidFill>
                <a:effectLst>
                  <a:innerShdw blurRad="69850" dist="43180" dir="5400000">
                    <a:srgbClr val="000000">
                      <a:alpha val="65000"/>
                    </a:srgbClr>
                  </a:innerShdw>
                </a:effectLst>
                <a:latin typeface="Comic Sans MS" pitchFamily="66" charset="0"/>
              </a:rPr>
              <a:t>the “</a:t>
            </a:r>
            <a:r>
              <a:rPr lang="en-US" sz="2800" b="1" dirty="0" smtClean="0">
                <a:ln w="1905">
                  <a:solidFill>
                    <a:srgbClr val="990033"/>
                  </a:solidFill>
                </a:ln>
                <a:solidFill>
                  <a:srgbClr val="990033"/>
                </a:solidFill>
                <a:effectLst>
                  <a:innerShdw blurRad="69850" dist="43180" dir="5400000">
                    <a:srgbClr val="000000">
                      <a:alpha val="65000"/>
                    </a:srgbClr>
                  </a:innerShdw>
                </a:effectLst>
                <a:latin typeface="Comic Sans MS" pitchFamily="66" charset="0"/>
              </a:rPr>
              <a:t>DATES</a:t>
            </a:r>
            <a:r>
              <a:rPr lang="en-US" sz="2800" b="1" dirty="0" smtClean="0">
                <a:ln w="1905">
                  <a:solidFill>
                    <a:srgbClr val="990033"/>
                  </a:solidFill>
                </a:ln>
                <a:solidFill>
                  <a:schemeClr val="bg2">
                    <a:lumMod val="25000"/>
                  </a:schemeClr>
                </a:solidFill>
                <a:effectLst>
                  <a:innerShdw blurRad="69850" dist="43180" dir="5400000">
                    <a:srgbClr val="000000">
                      <a:alpha val="65000"/>
                    </a:srgbClr>
                  </a:innerShdw>
                </a:effectLst>
                <a:latin typeface="Comic Sans MS" pitchFamily="66" charset="0"/>
              </a:rPr>
              <a:t>” of </a:t>
            </a:r>
            <a:r>
              <a:rPr lang="en-US" sz="2800" b="1" dirty="0" smtClean="0">
                <a:ln w="1905">
                  <a:solidFill>
                    <a:srgbClr val="990033"/>
                  </a:solidFill>
                </a:ln>
                <a:solidFill>
                  <a:schemeClr val="bg2">
                    <a:lumMod val="25000"/>
                  </a:schemeClr>
                </a:solidFill>
                <a:effectLst>
                  <a:glow rad="127000">
                    <a:srgbClr val="00FFFF"/>
                  </a:glow>
                  <a:innerShdw blurRad="69850" dist="43180" dir="5400000">
                    <a:srgbClr val="000000">
                      <a:alpha val="65000"/>
                    </a:srgbClr>
                  </a:innerShdw>
                </a:effectLst>
                <a:latin typeface="Comic Sans MS" pitchFamily="66" charset="0"/>
              </a:rPr>
              <a:t>Enoch’s</a:t>
            </a:r>
            <a:r>
              <a:rPr lang="en-US" sz="2800" b="1" dirty="0" smtClean="0">
                <a:ln w="1905">
                  <a:solidFill>
                    <a:srgbClr val="990033"/>
                  </a:solidFill>
                </a:ln>
                <a:solidFill>
                  <a:schemeClr val="bg2">
                    <a:lumMod val="25000"/>
                  </a:schemeClr>
                </a:solidFill>
                <a:effectLst>
                  <a:innerShdw blurRad="69850" dist="43180" dir="5400000">
                    <a:srgbClr val="000000">
                      <a:alpha val="65000"/>
                    </a:srgbClr>
                  </a:innerShdw>
                </a:effectLst>
                <a:latin typeface="Comic Sans MS" pitchFamily="66" charset="0"/>
              </a:rPr>
              <a:t> </a:t>
            </a:r>
            <a:br>
              <a:rPr lang="en-US" sz="2800" b="1" dirty="0" smtClean="0">
                <a:ln w="1905">
                  <a:solidFill>
                    <a:srgbClr val="990033"/>
                  </a:solidFill>
                </a:ln>
                <a:solidFill>
                  <a:schemeClr val="bg2">
                    <a:lumMod val="25000"/>
                  </a:schemeClr>
                </a:solidFill>
                <a:effectLst>
                  <a:innerShdw blurRad="69850" dist="43180" dir="5400000">
                    <a:srgbClr val="000000">
                      <a:alpha val="65000"/>
                    </a:srgbClr>
                  </a:innerShdw>
                </a:effectLst>
                <a:latin typeface="Comic Sans MS" pitchFamily="66" charset="0"/>
              </a:rPr>
            </a:br>
            <a:r>
              <a:rPr lang="en-US" sz="2800" b="1" dirty="0" smtClean="0">
                <a:ln w="1905">
                  <a:solidFill>
                    <a:srgbClr val="990033"/>
                  </a:solidFill>
                </a:ln>
                <a:solidFill>
                  <a:schemeClr val="bg2">
                    <a:lumMod val="25000"/>
                  </a:schemeClr>
                </a:solidFill>
                <a:effectLst>
                  <a:innerShdw blurRad="69850" dist="43180" dir="5400000">
                    <a:srgbClr val="000000">
                      <a:alpha val="65000"/>
                    </a:srgbClr>
                  </a:innerShdw>
                </a:effectLst>
                <a:latin typeface="Comic Sans MS" pitchFamily="66" charset="0"/>
              </a:rPr>
              <a:t>calendar count, then we would find:</a:t>
            </a:r>
          </a:p>
          <a:p>
            <a:pPr marL="457200" indent="-457200">
              <a:buFont typeface="Arial" pitchFamily="34" charset="0"/>
              <a:buChar char="•"/>
            </a:pPr>
            <a:r>
              <a:rPr lang="en-US" sz="2800" b="1" dirty="0" smtClean="0">
                <a:ln w="1905">
                  <a:solidFill>
                    <a:srgbClr val="0070C0"/>
                  </a:solidFill>
                </a:ln>
                <a:solidFill>
                  <a:srgbClr val="0070C0"/>
                </a:solidFill>
                <a:effectLst>
                  <a:innerShdw blurRad="69850" dist="43180" dir="5400000">
                    <a:srgbClr val="000000">
                      <a:alpha val="65000"/>
                    </a:srgbClr>
                  </a:innerShdw>
                </a:effectLst>
                <a:latin typeface="Comic Sans MS" pitchFamily="66" charset="0"/>
              </a:rPr>
              <a:t>Yahusha’s</a:t>
            </a:r>
            <a:r>
              <a:rPr lang="en-US" sz="2800" b="1" dirty="0" smtClean="0">
                <a:ln w="1905">
                  <a:solidFill>
                    <a:srgbClr val="990033"/>
                  </a:solidFill>
                </a:ln>
                <a:solidFill>
                  <a:schemeClr val="bg2">
                    <a:lumMod val="25000"/>
                  </a:schemeClr>
                </a:solidFill>
                <a:effectLst>
                  <a:innerShdw blurRad="69850" dist="43180" dir="5400000">
                    <a:srgbClr val="000000">
                      <a:alpha val="65000"/>
                    </a:srgbClr>
                  </a:innerShdw>
                </a:effectLst>
                <a:latin typeface="Comic Sans MS" pitchFamily="66" charset="0"/>
              </a:rPr>
              <a:t> resurrection on the 18</a:t>
            </a:r>
            <a:r>
              <a:rPr lang="en-US" sz="2800" b="1" baseline="30000" dirty="0" smtClean="0">
                <a:ln w="1905">
                  <a:solidFill>
                    <a:srgbClr val="990033"/>
                  </a:solidFill>
                </a:ln>
                <a:solidFill>
                  <a:schemeClr val="bg2">
                    <a:lumMod val="25000"/>
                  </a:schemeClr>
                </a:solidFill>
                <a:effectLst>
                  <a:innerShdw blurRad="69850" dist="43180" dir="5400000">
                    <a:srgbClr val="000000">
                      <a:alpha val="65000"/>
                    </a:srgbClr>
                  </a:innerShdw>
                </a:effectLst>
                <a:latin typeface="Comic Sans MS" pitchFamily="66" charset="0"/>
              </a:rPr>
              <a:t>th</a:t>
            </a:r>
            <a:r>
              <a:rPr lang="en-US" sz="2800" b="1" dirty="0" smtClean="0">
                <a:ln w="1905">
                  <a:solidFill>
                    <a:srgbClr val="990033"/>
                  </a:solidFill>
                </a:ln>
                <a:solidFill>
                  <a:schemeClr val="bg2">
                    <a:lumMod val="25000"/>
                  </a:schemeClr>
                </a:solidFill>
                <a:effectLst>
                  <a:innerShdw blurRad="69850" dist="43180" dir="5400000">
                    <a:srgbClr val="000000">
                      <a:alpha val="65000"/>
                    </a:srgbClr>
                  </a:innerShdw>
                </a:effectLst>
                <a:latin typeface="Comic Sans MS" pitchFamily="66" charset="0"/>
              </a:rPr>
              <a:t>;</a:t>
            </a:r>
          </a:p>
          <a:p>
            <a:pPr marL="457200" indent="-457200">
              <a:buFont typeface="Arial" pitchFamily="34" charset="0"/>
              <a:buChar char="•"/>
            </a:pPr>
            <a:r>
              <a:rPr lang="en-US" sz="2800" b="1" dirty="0">
                <a:ln w="1905">
                  <a:solidFill>
                    <a:srgbClr val="0070C0"/>
                  </a:solidFill>
                </a:ln>
                <a:solidFill>
                  <a:srgbClr val="0070C0"/>
                </a:solidFill>
                <a:effectLst>
                  <a:innerShdw blurRad="69850" dist="43180" dir="5400000">
                    <a:srgbClr val="000000">
                      <a:alpha val="65000"/>
                    </a:srgbClr>
                  </a:innerShdw>
                </a:effectLst>
                <a:latin typeface="Comic Sans MS" pitchFamily="66" charset="0"/>
              </a:rPr>
              <a:t>Yahusha’s</a:t>
            </a:r>
            <a:r>
              <a:rPr lang="en-US" sz="2800" b="1" dirty="0">
                <a:ln w="1905">
                  <a:solidFill>
                    <a:srgbClr val="990033"/>
                  </a:solidFill>
                </a:ln>
                <a:solidFill>
                  <a:schemeClr val="bg2">
                    <a:lumMod val="25000"/>
                  </a:schemeClr>
                </a:solidFill>
                <a:effectLst>
                  <a:innerShdw blurRad="69850" dist="43180" dir="5400000">
                    <a:srgbClr val="000000">
                      <a:alpha val="65000"/>
                    </a:srgbClr>
                  </a:innerShdw>
                </a:effectLst>
                <a:latin typeface="Comic Sans MS" pitchFamily="66" charset="0"/>
              </a:rPr>
              <a:t> </a:t>
            </a:r>
            <a:r>
              <a:rPr lang="en-US" sz="2800" b="1" dirty="0" smtClean="0">
                <a:ln w="1905">
                  <a:solidFill>
                    <a:srgbClr val="990033"/>
                  </a:solidFill>
                </a:ln>
                <a:solidFill>
                  <a:schemeClr val="bg2">
                    <a:lumMod val="25000"/>
                  </a:schemeClr>
                </a:solidFill>
                <a:effectLst>
                  <a:innerShdw blurRad="69850" dist="43180" dir="5400000">
                    <a:srgbClr val="000000">
                      <a:alpha val="65000"/>
                    </a:srgbClr>
                  </a:innerShdw>
                </a:effectLst>
                <a:latin typeface="Comic Sans MS" pitchFamily="66" charset="0"/>
              </a:rPr>
              <a:t>ascension on the 19</a:t>
            </a:r>
            <a:r>
              <a:rPr lang="en-US" sz="2800" b="1" baseline="30000" dirty="0" smtClean="0">
                <a:ln w="1905">
                  <a:solidFill>
                    <a:srgbClr val="990033"/>
                  </a:solidFill>
                </a:ln>
                <a:solidFill>
                  <a:schemeClr val="bg2">
                    <a:lumMod val="25000"/>
                  </a:schemeClr>
                </a:solidFill>
                <a:effectLst>
                  <a:innerShdw blurRad="69850" dist="43180" dir="5400000">
                    <a:srgbClr val="000000">
                      <a:alpha val="65000"/>
                    </a:srgbClr>
                  </a:innerShdw>
                </a:effectLst>
                <a:latin typeface="Comic Sans MS" pitchFamily="66" charset="0"/>
              </a:rPr>
              <a:t>th </a:t>
            </a:r>
            <a:r>
              <a:rPr lang="en-US" sz="2800" b="1" dirty="0" smtClean="0">
                <a:ln w="1905">
                  <a:solidFill>
                    <a:srgbClr val="990033"/>
                  </a:solidFill>
                </a:ln>
                <a:solidFill>
                  <a:schemeClr val="bg2">
                    <a:lumMod val="25000"/>
                  </a:schemeClr>
                </a:solidFill>
                <a:effectLst>
                  <a:innerShdw blurRad="69850" dist="43180" dir="5400000">
                    <a:srgbClr val="000000">
                      <a:alpha val="65000"/>
                    </a:srgbClr>
                  </a:innerShdw>
                </a:effectLst>
                <a:latin typeface="Comic Sans MS" pitchFamily="66" charset="0"/>
              </a:rPr>
              <a:t>should by default be Wave Sheaf Festival. </a:t>
            </a:r>
          </a:p>
          <a:p>
            <a:pPr marL="457200" indent="-457200">
              <a:buFont typeface="Arial" pitchFamily="34" charset="0"/>
              <a:buChar char="•"/>
            </a:pPr>
            <a:r>
              <a:rPr lang="en-US" sz="2800" b="1" dirty="0" smtClean="0">
                <a:ln w="1905">
                  <a:solidFill>
                    <a:srgbClr val="990033"/>
                  </a:solidFill>
                </a:ln>
                <a:solidFill>
                  <a:schemeClr val="bg2">
                    <a:lumMod val="25000"/>
                  </a:schemeClr>
                </a:solidFill>
                <a:effectLst>
                  <a:innerShdw blurRad="69850" dist="43180" dir="5400000">
                    <a:srgbClr val="000000">
                      <a:alpha val="65000"/>
                    </a:srgbClr>
                  </a:innerShdw>
                </a:effectLst>
                <a:latin typeface="Comic Sans MS" pitchFamily="66" charset="0"/>
              </a:rPr>
              <a:t>Enoch claims </a:t>
            </a:r>
            <a:r>
              <a:rPr lang="en-US" sz="2800" b="1" dirty="0" smtClean="0">
                <a:ln w="1905">
                  <a:solidFill>
                    <a:srgbClr val="0070C0"/>
                  </a:solidFill>
                </a:ln>
                <a:solidFill>
                  <a:srgbClr val="0070C0"/>
                </a:solidFill>
                <a:effectLst>
                  <a:innerShdw blurRad="69850" dist="43180" dir="5400000">
                    <a:srgbClr val="000000">
                      <a:alpha val="65000"/>
                    </a:srgbClr>
                  </a:innerShdw>
                </a:effectLst>
                <a:latin typeface="Comic Sans MS" pitchFamily="66" charset="0"/>
              </a:rPr>
              <a:t>Yahusha’s</a:t>
            </a:r>
            <a:r>
              <a:rPr lang="en-US" sz="2800" b="1" dirty="0" smtClean="0">
                <a:ln w="1905">
                  <a:solidFill>
                    <a:srgbClr val="990033"/>
                  </a:solidFill>
                </a:ln>
                <a:solidFill>
                  <a:schemeClr val="bg2">
                    <a:lumMod val="25000"/>
                  </a:schemeClr>
                </a:solidFill>
                <a:effectLst>
                  <a:innerShdw blurRad="69850" dist="43180" dir="5400000">
                    <a:srgbClr val="000000">
                      <a:alpha val="65000"/>
                    </a:srgbClr>
                  </a:innerShdw>
                </a:effectLst>
                <a:latin typeface="Comic Sans MS" pitchFamily="66" charset="0"/>
              </a:rPr>
              <a:t> ascension had to be delayed to Abib 26.</a:t>
            </a:r>
            <a:br>
              <a:rPr lang="en-US" sz="2800" b="1" dirty="0" smtClean="0">
                <a:ln w="1905">
                  <a:solidFill>
                    <a:srgbClr val="990033"/>
                  </a:solidFill>
                </a:ln>
                <a:solidFill>
                  <a:schemeClr val="bg2">
                    <a:lumMod val="25000"/>
                  </a:schemeClr>
                </a:solidFill>
                <a:effectLst>
                  <a:innerShdw blurRad="69850" dist="43180" dir="5400000">
                    <a:srgbClr val="000000">
                      <a:alpha val="65000"/>
                    </a:srgbClr>
                  </a:innerShdw>
                </a:effectLst>
                <a:latin typeface="Comic Sans MS" pitchFamily="66" charset="0"/>
              </a:rPr>
            </a:br>
            <a:endParaRPr lang="en-US" sz="1100" b="1" dirty="0" smtClean="0">
              <a:ln w="1905">
                <a:solidFill>
                  <a:srgbClr val="990033"/>
                </a:solidFill>
              </a:ln>
              <a:solidFill>
                <a:schemeClr val="bg2">
                  <a:lumMod val="25000"/>
                </a:schemeClr>
              </a:solidFill>
              <a:effectLst>
                <a:innerShdw blurRad="69850" dist="43180" dir="5400000">
                  <a:srgbClr val="000000">
                    <a:alpha val="65000"/>
                  </a:srgbClr>
                </a:innerShdw>
              </a:effectLst>
              <a:latin typeface="Comic Sans MS" pitchFamily="66" charset="0"/>
            </a:endParaRPr>
          </a:p>
        </p:txBody>
      </p:sp>
      <p:sp>
        <p:nvSpPr>
          <p:cNvPr id="24" name="Rectangle 23"/>
          <p:cNvSpPr/>
          <p:nvPr/>
        </p:nvSpPr>
        <p:spPr>
          <a:xfrm>
            <a:off x="4288691" y="6034062"/>
            <a:ext cx="7710377" cy="830997"/>
          </a:xfrm>
          <a:prstGeom prst="rect">
            <a:avLst/>
          </a:prstGeom>
          <a:noFill/>
        </p:spPr>
        <p:txBody>
          <a:bodyPr wrap="square" lIns="91440" tIns="45720" rIns="91440" bIns="45720">
            <a:spAutoFit/>
            <a:scene3d>
              <a:camera prst="orthographicFront"/>
              <a:lightRig rig="threePt" dir="t"/>
            </a:scene3d>
            <a:sp3d extrusionH="57150">
              <a:bevelT h="25400" prst="softRound"/>
            </a:sp3d>
          </a:bodyPr>
          <a:lstStyle/>
          <a:p>
            <a:pPr algn="ctr"/>
            <a:r>
              <a:rPr lang="en-US" sz="4800" b="1" dirty="0" smtClean="0">
                <a:ln w="38100" cmpd="sng">
                  <a:solidFill>
                    <a:schemeClr val="tx1">
                      <a:alpha val="55000"/>
                    </a:schemeClr>
                  </a:solidFill>
                  <a:prstDash val="solid"/>
                </a:ln>
                <a:solidFill>
                  <a:schemeClr val="accent2">
                    <a:lumMod val="60000"/>
                    <a:lumOff val="40000"/>
                  </a:schemeClr>
                </a:solidFill>
                <a:effectLst>
                  <a:glow rad="228600">
                    <a:srgbClr val="FFFF00">
                      <a:alpha val="40000"/>
                    </a:srgbClr>
                  </a:glow>
                  <a:innerShdw blurRad="101600" dist="76200" dir="5400000">
                    <a:schemeClr val="accent1">
                      <a:satMod val="190000"/>
                      <a:tint val="100000"/>
                      <a:alpha val="74000"/>
                    </a:schemeClr>
                  </a:innerShdw>
                  <a:reflection blurRad="6350" stA="55000" endA="300" endPos="45500" dir="5400000" sy="-100000" algn="bl" rotWithShape="0"/>
                </a:effectLst>
                <a:latin typeface="Matura MT Script Capitals" pitchFamily="66" charset="0"/>
              </a:rPr>
              <a:t>When shall we investigate?</a:t>
            </a:r>
            <a:endParaRPr lang="en-US" sz="4800" b="1" cap="none" spc="0" dirty="0">
              <a:ln w="38100" cmpd="sng">
                <a:solidFill>
                  <a:schemeClr val="tx1">
                    <a:alpha val="55000"/>
                  </a:schemeClr>
                </a:solidFill>
                <a:prstDash val="solid"/>
              </a:ln>
              <a:solidFill>
                <a:schemeClr val="accent2">
                  <a:lumMod val="60000"/>
                  <a:lumOff val="40000"/>
                </a:schemeClr>
              </a:solidFill>
              <a:effectLst>
                <a:glow rad="228600">
                  <a:srgbClr val="FFFF00">
                    <a:alpha val="40000"/>
                  </a:srgbClr>
                </a:glow>
                <a:innerShdw blurRad="101600" dist="76200" dir="5400000">
                  <a:schemeClr val="accent1">
                    <a:satMod val="190000"/>
                    <a:tint val="100000"/>
                    <a:alpha val="74000"/>
                  </a:schemeClr>
                </a:innerShdw>
                <a:reflection blurRad="6350" stA="55000" endA="300" endPos="45500" dir="5400000" sy="-100000" algn="bl" rotWithShape="0"/>
              </a:effectLst>
              <a:latin typeface="Matura MT Script Capitals" pitchFamily="66" charset="0"/>
            </a:endParaRPr>
          </a:p>
        </p:txBody>
      </p:sp>
      <p:grpSp>
        <p:nvGrpSpPr>
          <p:cNvPr id="25" name="Group 24"/>
          <p:cNvGrpSpPr/>
          <p:nvPr/>
        </p:nvGrpSpPr>
        <p:grpSpPr>
          <a:xfrm>
            <a:off x="621804" y="5445224"/>
            <a:ext cx="3758660" cy="753150"/>
            <a:chOff x="621804" y="5445224"/>
            <a:chExt cx="3758660" cy="753150"/>
          </a:xfrm>
        </p:grpSpPr>
        <p:sp>
          <p:nvSpPr>
            <p:cNvPr id="26" name="Rectangle 25"/>
            <p:cNvSpPr/>
            <p:nvPr/>
          </p:nvSpPr>
          <p:spPr>
            <a:xfrm>
              <a:off x="621804" y="5445224"/>
              <a:ext cx="3758660" cy="753150"/>
            </a:xfrm>
            <a:prstGeom prst="rect">
              <a:avLst/>
            </a:prstGeom>
            <a:noFill/>
            <a:ln>
              <a:solidFill>
                <a:srgbClr val="99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27" name="Rectangle 26"/>
            <p:cNvSpPr/>
            <p:nvPr/>
          </p:nvSpPr>
          <p:spPr>
            <a:xfrm>
              <a:off x="1197868" y="5805264"/>
              <a:ext cx="3182596" cy="39311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h="25400" prst="softRound"/>
              </a:sp3d>
            </a:bodyPr>
            <a:lstStyle/>
            <a:p>
              <a:pPr algn="ctr"/>
              <a:r>
                <a:rPr lang="en-CA" sz="2000" b="1" dirty="0" smtClean="0">
                  <a:latin typeface="Comic Sans MS" pitchFamily="66" charset="0"/>
                </a:rPr>
                <a:t>Enoch Week Questions!</a:t>
              </a:r>
              <a:endParaRPr lang="en-CA" sz="2000" b="1" dirty="0">
                <a:latin typeface="Comic Sans MS" pitchFamily="66" charset="0"/>
              </a:endParaRPr>
            </a:p>
          </p:txBody>
        </p:sp>
      </p:grpSp>
      <p:sp>
        <p:nvSpPr>
          <p:cNvPr id="2" name="Rounded Rectangular Callout 1"/>
          <p:cNvSpPr/>
          <p:nvPr/>
        </p:nvSpPr>
        <p:spPr>
          <a:xfrm>
            <a:off x="5246187" y="3916016"/>
            <a:ext cx="5666928" cy="1983122"/>
          </a:xfrm>
          <a:prstGeom prst="wedgeRoundRectCallout">
            <a:avLst>
              <a:gd name="adj1" fmla="val -64321"/>
              <a:gd name="adj2" fmla="val 31597"/>
              <a:gd name="adj3" fmla="val 16667"/>
            </a:avLst>
          </a:prstGeom>
          <a:noFill/>
          <a:ln w="57150">
            <a:solidFill>
              <a:srgbClr val="FFFF00"/>
            </a:solidFill>
          </a:ln>
          <a:effectLst>
            <a:glow rad="88900">
              <a:srgbClr val="FF66FF"/>
            </a:glow>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a:sp3d>
          </a:bodyPr>
          <a:lstStyle/>
          <a:p>
            <a:pPr marL="457200" lvl="0" indent="-457200">
              <a:buFont typeface="Arial" pitchFamily="34" charset="0"/>
              <a:buChar char="•"/>
            </a:pPr>
            <a:r>
              <a:rPr lang="en-US" sz="2800" b="1" dirty="0">
                <a:ln w="1905">
                  <a:solidFill>
                    <a:srgbClr val="990033"/>
                  </a:solidFill>
                </a:ln>
                <a:solidFill>
                  <a:srgbClr val="C5E5EC">
                    <a:lumMod val="25000"/>
                  </a:srgbClr>
                </a:solidFill>
                <a:effectLst>
                  <a:innerShdw blurRad="69850" dist="43180" dir="5400000">
                    <a:srgbClr val="000000">
                      <a:alpha val="65000"/>
                    </a:srgbClr>
                  </a:innerShdw>
                </a:effectLst>
                <a:latin typeface="Comic Sans MS" pitchFamily="66" charset="0"/>
              </a:rPr>
              <a:t>Where’s the Gospel report </a:t>
            </a:r>
            <a:br>
              <a:rPr lang="en-US" sz="2800" b="1" dirty="0">
                <a:ln w="1905">
                  <a:solidFill>
                    <a:srgbClr val="990033"/>
                  </a:solidFill>
                </a:ln>
                <a:solidFill>
                  <a:srgbClr val="C5E5EC">
                    <a:lumMod val="25000"/>
                  </a:srgbClr>
                </a:solidFill>
                <a:effectLst>
                  <a:innerShdw blurRad="69850" dist="43180" dir="5400000">
                    <a:srgbClr val="000000">
                      <a:alpha val="65000"/>
                    </a:srgbClr>
                  </a:innerShdw>
                </a:effectLst>
                <a:latin typeface="Comic Sans MS" pitchFamily="66" charset="0"/>
              </a:rPr>
            </a:br>
            <a:r>
              <a:rPr lang="en-US" sz="2800" b="1" dirty="0">
                <a:ln w="1905">
                  <a:solidFill>
                    <a:srgbClr val="990033"/>
                  </a:solidFill>
                </a:ln>
                <a:solidFill>
                  <a:srgbClr val="C5E5EC">
                    <a:lumMod val="25000"/>
                  </a:srgbClr>
                </a:solidFill>
                <a:effectLst>
                  <a:innerShdw blurRad="69850" dist="43180" dir="5400000">
                    <a:srgbClr val="000000">
                      <a:alpha val="65000"/>
                    </a:srgbClr>
                  </a:innerShdw>
                </a:effectLst>
                <a:latin typeface="Comic Sans MS" pitchFamily="66" charset="0"/>
              </a:rPr>
              <a:t>of </a:t>
            </a:r>
            <a:r>
              <a:rPr lang="en-US" sz="2800" b="1" dirty="0">
                <a:ln w="1905">
                  <a:solidFill>
                    <a:srgbClr val="0070C0"/>
                  </a:solidFill>
                </a:ln>
                <a:solidFill>
                  <a:srgbClr val="00B0F0"/>
                </a:solidFill>
                <a:effectLst>
                  <a:innerShdw blurRad="69850" dist="43180" dir="5400000">
                    <a:srgbClr val="000000">
                      <a:alpha val="65000"/>
                    </a:srgbClr>
                  </a:innerShdw>
                </a:effectLst>
                <a:latin typeface="Comic Sans MS" pitchFamily="66" charset="0"/>
              </a:rPr>
              <a:t>Yahusha’s</a:t>
            </a:r>
            <a:r>
              <a:rPr lang="en-US" sz="2800" b="1" dirty="0">
                <a:ln w="1905">
                  <a:solidFill>
                    <a:srgbClr val="990033"/>
                  </a:solidFill>
                </a:ln>
                <a:solidFill>
                  <a:srgbClr val="C5E5EC">
                    <a:lumMod val="25000"/>
                  </a:srgbClr>
                </a:solidFill>
                <a:effectLst>
                  <a:innerShdw blurRad="69850" dist="43180" dir="5400000">
                    <a:srgbClr val="000000">
                      <a:alpha val="65000"/>
                    </a:srgbClr>
                  </a:innerShdw>
                </a:effectLst>
                <a:latin typeface="Comic Sans MS" pitchFamily="66" charset="0"/>
              </a:rPr>
              <a:t> activities for </a:t>
            </a:r>
            <a:br>
              <a:rPr lang="en-US" sz="2800" b="1" dirty="0">
                <a:ln w="1905">
                  <a:solidFill>
                    <a:srgbClr val="990033"/>
                  </a:solidFill>
                </a:ln>
                <a:solidFill>
                  <a:srgbClr val="C5E5EC">
                    <a:lumMod val="25000"/>
                  </a:srgbClr>
                </a:solidFill>
                <a:effectLst>
                  <a:innerShdw blurRad="69850" dist="43180" dir="5400000">
                    <a:srgbClr val="000000">
                      <a:alpha val="65000"/>
                    </a:srgbClr>
                  </a:innerShdw>
                </a:effectLst>
                <a:latin typeface="Comic Sans MS" pitchFamily="66" charset="0"/>
              </a:rPr>
            </a:br>
            <a:r>
              <a:rPr lang="en-US" sz="2800" b="1" dirty="0">
                <a:ln w="1905">
                  <a:solidFill>
                    <a:srgbClr val="990033"/>
                  </a:solidFill>
                </a:ln>
                <a:solidFill>
                  <a:srgbClr val="C5E5EC">
                    <a:lumMod val="25000"/>
                  </a:srgbClr>
                </a:solidFill>
                <a:effectLst>
                  <a:innerShdw blurRad="69850" dist="43180" dir="5400000">
                    <a:srgbClr val="000000">
                      <a:alpha val="65000"/>
                    </a:srgbClr>
                  </a:innerShdw>
                </a:effectLst>
                <a:latin typeface="Comic Sans MS" pitchFamily="66" charset="0"/>
              </a:rPr>
              <a:t>these very important, yet </a:t>
            </a:r>
            <a:br>
              <a:rPr lang="en-US" sz="2800" b="1" dirty="0">
                <a:ln w="1905">
                  <a:solidFill>
                    <a:srgbClr val="990033"/>
                  </a:solidFill>
                </a:ln>
                <a:solidFill>
                  <a:srgbClr val="C5E5EC">
                    <a:lumMod val="25000"/>
                  </a:srgbClr>
                </a:solidFill>
                <a:effectLst>
                  <a:innerShdw blurRad="69850" dist="43180" dir="5400000">
                    <a:srgbClr val="000000">
                      <a:alpha val="65000"/>
                    </a:srgbClr>
                  </a:innerShdw>
                </a:effectLst>
                <a:latin typeface="Comic Sans MS" pitchFamily="66" charset="0"/>
              </a:rPr>
            </a:br>
            <a:r>
              <a:rPr lang="en-US" sz="2800" b="1" i="1" u="sng" dirty="0">
                <a:ln w="1905">
                  <a:solidFill>
                    <a:srgbClr val="990033"/>
                  </a:solidFill>
                </a:ln>
                <a:solidFill>
                  <a:srgbClr val="FF00FF"/>
                </a:solidFill>
                <a:effectLst>
                  <a:innerShdw blurRad="69850" dist="43180" dir="5400000">
                    <a:srgbClr val="000000">
                      <a:alpha val="65000"/>
                    </a:srgbClr>
                  </a:innerShdw>
                </a:effectLst>
                <a:latin typeface="Comic Sans MS" pitchFamily="66" charset="0"/>
              </a:rPr>
              <a:t>unaccounted for</a:t>
            </a:r>
            <a:r>
              <a:rPr lang="en-US" sz="2800" b="1" i="1" dirty="0">
                <a:ln w="1905">
                  <a:solidFill>
                    <a:srgbClr val="990033"/>
                  </a:solidFill>
                </a:ln>
                <a:solidFill>
                  <a:srgbClr val="FF00FF"/>
                </a:solidFill>
                <a:effectLst>
                  <a:innerShdw blurRad="69850" dist="43180" dir="5400000">
                    <a:srgbClr val="000000">
                      <a:alpha val="65000"/>
                    </a:srgbClr>
                  </a:innerShdw>
                </a:effectLst>
                <a:latin typeface="Comic Sans MS" pitchFamily="66" charset="0"/>
              </a:rPr>
              <a:t>, </a:t>
            </a:r>
            <a:r>
              <a:rPr lang="en-US" sz="2800" b="1" dirty="0">
                <a:ln w="1905">
                  <a:solidFill>
                    <a:srgbClr val="990033"/>
                  </a:solidFill>
                </a:ln>
                <a:solidFill>
                  <a:srgbClr val="C5E5EC">
                    <a:lumMod val="25000"/>
                  </a:srgbClr>
                </a:solidFill>
                <a:effectLst>
                  <a:innerShdw blurRad="69850" dist="43180" dir="5400000">
                    <a:srgbClr val="000000">
                      <a:alpha val="65000"/>
                    </a:srgbClr>
                  </a:innerShdw>
                </a:effectLst>
                <a:latin typeface="Comic Sans MS" pitchFamily="66" charset="0"/>
              </a:rPr>
              <a:t>7 days?</a:t>
            </a:r>
            <a:endParaRPr lang="en-US" sz="2400" b="1" dirty="0">
              <a:ln w="1905">
                <a:solidFill>
                  <a:srgbClr val="990033"/>
                </a:solidFill>
              </a:ln>
              <a:solidFill>
                <a:srgbClr val="C5E5EC">
                  <a:lumMod val="25000"/>
                </a:srgbClr>
              </a:solidFill>
              <a:effectLst>
                <a:innerShdw blurRad="69850" dist="43180" dir="5400000">
                  <a:srgbClr val="000000">
                    <a:alpha val="65000"/>
                  </a:srgbClr>
                </a:innerShdw>
              </a:effectLst>
              <a:latin typeface="Comic Sans MS" pitchFamily="66" charset="0"/>
            </a:endParaRPr>
          </a:p>
        </p:txBody>
      </p:sp>
    </p:spTree>
    <p:extLst>
      <p:ext uri="{BB962C8B-B14F-4D97-AF65-F5344CB8AC3E}">
        <p14:creationId xmlns:p14="http://schemas.microsoft.com/office/powerpoint/2010/main" val="3561260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1250"/>
                                        <p:tgtEl>
                                          <p:spTgt spid="18"/>
                                        </p:tgtEl>
                                      </p:cBhvr>
                                    </p:animEffect>
                                  </p:childTnLst>
                                </p:cTn>
                              </p:par>
                            </p:childTnLst>
                          </p:cTn>
                        </p:par>
                        <p:par>
                          <p:cTn id="8" fill="hold">
                            <p:stCondLst>
                              <p:cond delay="1250"/>
                            </p:stCondLst>
                            <p:childTnLst>
                              <p:par>
                                <p:cTn id="9" presetID="2" presetClass="entr" presetSubtype="9"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0-#ppt_w/2"/>
                                          </p:val>
                                        </p:tav>
                                        <p:tav tm="100000">
                                          <p:val>
                                            <p:strVal val="#ppt_x"/>
                                          </p:val>
                                        </p:tav>
                                      </p:tavLst>
                                    </p:anim>
                                    <p:anim calcmode="lin" valueType="num">
                                      <p:cBhvr additive="base">
                                        <p:cTn id="12"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2">
                                            <p:txEl>
                                              <p:pRg st="0" end="0"/>
                                            </p:txEl>
                                          </p:spTgt>
                                        </p:tgtEl>
                                        <p:attrNameLst>
                                          <p:attrName>style.visibility</p:attrName>
                                        </p:attrNameLst>
                                      </p:cBhvr>
                                      <p:to>
                                        <p:strVal val="visible"/>
                                      </p:to>
                                    </p:set>
                                    <p:animEffect transition="in" filter="wipe(up)">
                                      <p:cBhvr>
                                        <p:cTn id="17" dur="1250"/>
                                        <p:tgtEl>
                                          <p:spTgt spid="2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2">
                                            <p:txEl>
                                              <p:pRg st="1" end="1"/>
                                            </p:txEl>
                                          </p:spTgt>
                                        </p:tgtEl>
                                        <p:attrNameLst>
                                          <p:attrName>style.visibility</p:attrName>
                                        </p:attrNameLst>
                                      </p:cBhvr>
                                      <p:to>
                                        <p:strVal val="visible"/>
                                      </p:to>
                                    </p:set>
                                    <p:animEffect transition="in" filter="wipe(left)">
                                      <p:cBhvr>
                                        <p:cTn id="22" dur="1250"/>
                                        <p:tgtEl>
                                          <p:spTgt spid="2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2">
                                            <p:txEl>
                                              <p:pRg st="2" end="2"/>
                                            </p:txEl>
                                          </p:spTgt>
                                        </p:tgtEl>
                                        <p:attrNameLst>
                                          <p:attrName>style.visibility</p:attrName>
                                        </p:attrNameLst>
                                      </p:cBhvr>
                                      <p:to>
                                        <p:strVal val="visible"/>
                                      </p:to>
                                    </p:set>
                                    <p:animEffect transition="in" filter="wipe(left)">
                                      <p:cBhvr>
                                        <p:cTn id="27" dur="1250"/>
                                        <p:tgtEl>
                                          <p:spTgt spid="22">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2">
                                            <p:txEl>
                                              <p:pRg st="3" end="3"/>
                                            </p:txEl>
                                          </p:spTgt>
                                        </p:tgtEl>
                                        <p:attrNameLst>
                                          <p:attrName>style.visibility</p:attrName>
                                        </p:attrNameLst>
                                      </p:cBhvr>
                                      <p:to>
                                        <p:strVal val="visible"/>
                                      </p:to>
                                    </p:set>
                                    <p:animEffect transition="in" filter="wipe(left)">
                                      <p:cBhvr>
                                        <p:cTn id="32" dur="1250"/>
                                        <p:tgtEl>
                                          <p:spTgt spid="22">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
                                            <p:txEl>
                                              <p:pRg st="0" end="0"/>
                                            </p:txEl>
                                          </p:spTgt>
                                        </p:tgtEl>
                                        <p:attrNameLst>
                                          <p:attrName>style.visibility</p:attrName>
                                        </p:attrNameLst>
                                      </p:cBhvr>
                                      <p:to>
                                        <p:strVal val="visible"/>
                                      </p:to>
                                    </p:set>
                                    <p:animEffect transition="in" filter="wipe(left)">
                                      <p:cBhvr>
                                        <p:cTn id="37" dur="1750"/>
                                        <p:tgtEl>
                                          <p:spTgt spid="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wipe(left)">
                                      <p:cBhvr>
                                        <p:cTn id="42" dur="12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Slide Number Placeholder 1"/>
          <p:cNvSpPr>
            <a:spLocks noGrp="1"/>
          </p:cNvSpPr>
          <p:nvPr>
            <p:ph type="sldNum" sz="quarter" idx="12"/>
          </p:nvPr>
        </p:nvSpPr>
        <p:spPr>
          <a:xfrm>
            <a:off x="9132009" y="6381328"/>
            <a:ext cx="2844059" cy="365125"/>
          </a:xfrm>
        </p:spPr>
        <p:txBody>
          <a:bodyPr/>
          <a:lstStyle/>
          <a:p>
            <a:fld id="{81FEFA0A-2F20-4B60-98C6-5FFDA469AA1C}" type="slidenum">
              <a:rPr lang="en-US" sz="1200" b="1" smtClean="0">
                <a:solidFill>
                  <a:schemeClr val="bg1"/>
                </a:solidFill>
              </a:rPr>
              <a:pPr/>
              <a:t>53</a:t>
            </a:fld>
            <a:endParaRPr lang="en-US" b="1" dirty="0">
              <a:solidFill>
                <a:schemeClr val="bg1"/>
              </a:solidFill>
            </a:endParaRPr>
          </a:p>
        </p:txBody>
      </p:sp>
      <p:sp>
        <p:nvSpPr>
          <p:cNvPr id="9" name="Rectangle 8"/>
          <p:cNvSpPr/>
          <p:nvPr/>
        </p:nvSpPr>
        <p:spPr>
          <a:xfrm>
            <a:off x="3934172" y="260648"/>
            <a:ext cx="8065650" cy="3970318"/>
          </a:xfrm>
          <a:prstGeom prst="rect">
            <a:avLst/>
          </a:prstGeom>
          <a:noFill/>
        </p:spPr>
        <p:txBody>
          <a:bodyPr wrap="square" lIns="91440" tIns="45720" rIns="91440" bIns="45720">
            <a:spAutoFit/>
            <a:scene3d>
              <a:camera prst="orthographicFront"/>
              <a:lightRig rig="threePt" dir="t"/>
            </a:scene3d>
            <a:sp3d extrusionH="57150">
              <a:bevelT w="38100" h="38100" prst="angle"/>
            </a:sp3d>
          </a:bodyPr>
          <a:lstStyle/>
          <a:p>
            <a:pPr algn="ctr"/>
            <a:r>
              <a:rPr lang="en-US" sz="3600" b="1" dirty="0" smtClean="0">
                <a:ln w="1905">
                  <a:solidFill>
                    <a:srgbClr val="00B0F0"/>
                  </a:solidFill>
                </a:ln>
                <a:solidFill>
                  <a:srgbClr val="00B0F0"/>
                </a:solidFill>
                <a:effectLst>
                  <a:innerShdw blurRad="69850" dist="43180" dir="5400000">
                    <a:srgbClr val="000000">
                      <a:alpha val="65000"/>
                    </a:srgbClr>
                  </a:innerShdw>
                </a:effectLst>
                <a:latin typeface="Comic Sans MS" pitchFamily="66" charset="0"/>
              </a:rPr>
              <a:t> </a:t>
            </a:r>
            <a:r>
              <a:rPr lang="en-US" sz="3600" b="1" dirty="0">
                <a:ln w="1905">
                  <a:solidFill>
                    <a:srgbClr val="990033"/>
                  </a:solidFill>
                </a:ln>
                <a:solidFill>
                  <a:srgbClr val="FC3520"/>
                </a:solidFill>
                <a:effectLst>
                  <a:innerShdw blurRad="69850" dist="43180" dir="5400000">
                    <a:srgbClr val="000000">
                      <a:alpha val="65000"/>
                    </a:srgbClr>
                  </a:innerShdw>
                </a:effectLst>
                <a:latin typeface="Comic Sans MS" pitchFamily="66" charset="0"/>
              </a:rPr>
              <a:t> </a:t>
            </a:r>
            <a:r>
              <a:rPr lang="en-US" sz="3600" b="1" dirty="0" smtClean="0">
                <a:ln w="1905">
                  <a:solidFill>
                    <a:srgbClr val="990033"/>
                  </a:solidFill>
                </a:ln>
                <a:solidFill>
                  <a:srgbClr val="FC3520"/>
                </a:solidFill>
                <a:effectLst>
                  <a:glow rad="228600">
                    <a:schemeClr val="bg1">
                      <a:alpha val="54000"/>
                    </a:schemeClr>
                  </a:glow>
                  <a:innerShdw blurRad="69850" dist="43180" dir="5400000">
                    <a:srgbClr val="000000">
                      <a:alpha val="65000"/>
                    </a:srgbClr>
                  </a:innerShdw>
                </a:effectLst>
                <a:latin typeface="Comic Sans MS" pitchFamily="66" charset="0"/>
              </a:rPr>
              <a:t>Must </a:t>
            </a:r>
            <a:r>
              <a:rPr lang="en-US" sz="3600" b="1" dirty="0" smtClean="0">
                <a:ln w="1905">
                  <a:solidFill>
                    <a:srgbClr val="002060"/>
                  </a:solidFill>
                </a:ln>
                <a:solidFill>
                  <a:srgbClr val="00B0F0"/>
                </a:solidFill>
                <a:effectLst>
                  <a:glow rad="228600">
                    <a:schemeClr val="bg1">
                      <a:alpha val="54000"/>
                    </a:schemeClr>
                  </a:glow>
                  <a:innerShdw blurRad="69850" dist="43180" dir="5400000">
                    <a:srgbClr val="000000">
                      <a:alpha val="65000"/>
                    </a:srgbClr>
                  </a:innerShdw>
                </a:effectLst>
                <a:latin typeface="Comic Sans MS" pitchFamily="66" charset="0"/>
              </a:rPr>
              <a:t>Yahusha wait for </a:t>
            </a:r>
            <a:br>
              <a:rPr lang="en-US" sz="3600" b="1" dirty="0" smtClean="0">
                <a:ln w="1905">
                  <a:solidFill>
                    <a:srgbClr val="002060"/>
                  </a:solidFill>
                </a:ln>
                <a:solidFill>
                  <a:srgbClr val="00B0F0"/>
                </a:solidFill>
                <a:effectLst>
                  <a:glow rad="228600">
                    <a:schemeClr val="bg1">
                      <a:alpha val="54000"/>
                    </a:schemeClr>
                  </a:glow>
                  <a:innerShdw blurRad="69850" dist="43180" dir="5400000">
                    <a:srgbClr val="000000">
                      <a:alpha val="65000"/>
                    </a:srgbClr>
                  </a:innerShdw>
                </a:effectLst>
                <a:latin typeface="Comic Sans MS" pitchFamily="66" charset="0"/>
              </a:rPr>
            </a:br>
            <a:r>
              <a:rPr lang="en-US" sz="3600" b="1" dirty="0" smtClean="0">
                <a:ln w="1905">
                  <a:solidFill>
                    <a:srgbClr val="002060"/>
                  </a:solidFill>
                </a:ln>
                <a:solidFill>
                  <a:srgbClr val="00B0F0"/>
                </a:solidFill>
                <a:effectLst>
                  <a:glow rad="228600">
                    <a:schemeClr val="bg1">
                      <a:alpha val="54000"/>
                    </a:schemeClr>
                  </a:glow>
                  <a:innerShdw blurRad="69850" dist="43180" dir="5400000">
                    <a:srgbClr val="000000">
                      <a:alpha val="65000"/>
                    </a:srgbClr>
                  </a:innerShdw>
                </a:effectLst>
                <a:latin typeface="Comic Sans MS" pitchFamily="66" charset="0"/>
              </a:rPr>
              <a:t>7 cycles after His resurrection </a:t>
            </a:r>
            <a:br>
              <a:rPr lang="en-US" sz="3600" b="1" dirty="0" smtClean="0">
                <a:ln w="1905">
                  <a:solidFill>
                    <a:srgbClr val="002060"/>
                  </a:solidFill>
                </a:ln>
                <a:solidFill>
                  <a:srgbClr val="00B0F0"/>
                </a:solidFill>
                <a:effectLst>
                  <a:glow rad="228600">
                    <a:schemeClr val="bg1">
                      <a:alpha val="54000"/>
                    </a:schemeClr>
                  </a:glow>
                  <a:innerShdw blurRad="69850" dist="43180" dir="5400000">
                    <a:srgbClr val="000000">
                      <a:alpha val="65000"/>
                    </a:srgbClr>
                  </a:innerShdw>
                </a:effectLst>
                <a:latin typeface="Comic Sans MS" pitchFamily="66" charset="0"/>
              </a:rPr>
            </a:br>
            <a:r>
              <a:rPr lang="en-US" sz="3600" b="1" dirty="0" smtClean="0">
                <a:ln w="1905">
                  <a:solidFill>
                    <a:srgbClr val="002060"/>
                  </a:solidFill>
                </a:ln>
                <a:solidFill>
                  <a:srgbClr val="00B0F0"/>
                </a:solidFill>
                <a:effectLst>
                  <a:glow rad="228600">
                    <a:schemeClr val="bg1">
                      <a:alpha val="54000"/>
                    </a:schemeClr>
                  </a:glow>
                  <a:innerShdw blurRad="69850" dist="43180" dir="5400000">
                    <a:srgbClr val="000000">
                      <a:alpha val="65000"/>
                    </a:srgbClr>
                  </a:innerShdw>
                </a:effectLst>
                <a:latin typeface="Comic Sans MS" pitchFamily="66" charset="0"/>
              </a:rPr>
              <a:t>to maintain His cleanliness before having contact with humans i.e. </a:t>
            </a:r>
            <a:r>
              <a:rPr lang="en-US" sz="3600" b="1" dirty="0">
                <a:ln w="1905">
                  <a:solidFill>
                    <a:srgbClr val="002060"/>
                  </a:solidFill>
                </a:ln>
                <a:solidFill>
                  <a:srgbClr val="00B0F0"/>
                </a:solidFill>
                <a:effectLst>
                  <a:glow rad="228600">
                    <a:schemeClr val="bg1">
                      <a:alpha val="54000"/>
                    </a:schemeClr>
                  </a:glow>
                  <a:innerShdw blurRad="69850" dist="43180" dir="5400000">
                    <a:srgbClr val="000000">
                      <a:alpha val="65000"/>
                    </a:srgbClr>
                  </a:innerShdw>
                </a:effectLst>
                <a:latin typeface="Comic Sans MS" pitchFamily="66" charset="0"/>
              </a:rPr>
              <a:t>m</a:t>
            </a:r>
            <a:r>
              <a:rPr lang="en-US" sz="3600" b="1" dirty="0" smtClean="0">
                <a:ln w="1905">
                  <a:solidFill>
                    <a:srgbClr val="002060"/>
                  </a:solidFill>
                </a:ln>
                <a:solidFill>
                  <a:srgbClr val="00B0F0"/>
                </a:solidFill>
                <a:effectLst>
                  <a:glow rad="228600">
                    <a:schemeClr val="bg1">
                      <a:alpha val="54000"/>
                    </a:schemeClr>
                  </a:glow>
                  <a:innerShdw blurRad="69850" dist="43180" dir="5400000">
                    <a:srgbClr val="000000">
                      <a:alpha val="65000"/>
                    </a:srgbClr>
                  </a:innerShdw>
                </a:effectLst>
                <a:latin typeface="Comic Sans MS" pitchFamily="66" charset="0"/>
              </a:rPr>
              <a:t>eeting </a:t>
            </a:r>
            <a:r>
              <a:rPr lang="en-US" sz="3600" b="1" dirty="0" smtClean="0">
                <a:ln w="1905">
                  <a:solidFill>
                    <a:srgbClr val="990033"/>
                  </a:solidFill>
                </a:ln>
                <a:solidFill>
                  <a:srgbClr val="FF0066"/>
                </a:solidFill>
                <a:effectLst>
                  <a:glow rad="228600">
                    <a:schemeClr val="bg1">
                      <a:alpha val="54000"/>
                    </a:schemeClr>
                  </a:glow>
                  <a:innerShdw blurRad="69850" dist="43180" dir="5400000">
                    <a:srgbClr val="000000">
                      <a:alpha val="65000"/>
                    </a:srgbClr>
                  </a:innerShdw>
                </a:effectLst>
                <a:latin typeface="Comic Sans MS" pitchFamily="66" charset="0"/>
              </a:rPr>
              <a:t>the women</a:t>
            </a:r>
            <a:r>
              <a:rPr lang="en-US" sz="3600" b="1" dirty="0" smtClean="0">
                <a:ln w="1905">
                  <a:solidFill>
                    <a:srgbClr val="002060"/>
                  </a:solidFill>
                </a:ln>
                <a:solidFill>
                  <a:srgbClr val="FF0066"/>
                </a:solidFill>
                <a:effectLst>
                  <a:glow rad="228600">
                    <a:schemeClr val="bg1">
                      <a:alpha val="54000"/>
                    </a:schemeClr>
                  </a:glow>
                  <a:innerShdw blurRad="69850" dist="43180" dir="5400000">
                    <a:srgbClr val="000000">
                      <a:alpha val="65000"/>
                    </a:srgbClr>
                  </a:innerShdw>
                </a:effectLst>
                <a:latin typeface="Comic Sans MS" pitchFamily="66" charset="0"/>
              </a:rPr>
              <a:t> </a:t>
            </a:r>
            <a:r>
              <a:rPr lang="en-US" sz="3600" b="1" dirty="0" smtClean="0">
                <a:ln w="1905">
                  <a:solidFill>
                    <a:srgbClr val="002060"/>
                  </a:solidFill>
                </a:ln>
                <a:solidFill>
                  <a:srgbClr val="00B0F0"/>
                </a:solidFill>
                <a:effectLst>
                  <a:glow rad="228600">
                    <a:schemeClr val="bg1">
                      <a:alpha val="54000"/>
                    </a:schemeClr>
                  </a:glow>
                  <a:innerShdw blurRad="69850" dist="43180" dir="5400000">
                    <a:srgbClr val="000000">
                      <a:alpha val="65000"/>
                    </a:srgbClr>
                  </a:innerShdw>
                </a:effectLst>
                <a:latin typeface="Comic Sans MS" pitchFamily="66" charset="0"/>
              </a:rPr>
              <a:t>at the tomb </a:t>
            </a:r>
            <a:br>
              <a:rPr lang="en-US" sz="3600" b="1" dirty="0" smtClean="0">
                <a:ln w="1905">
                  <a:solidFill>
                    <a:srgbClr val="002060"/>
                  </a:solidFill>
                </a:ln>
                <a:solidFill>
                  <a:srgbClr val="00B0F0"/>
                </a:solidFill>
                <a:effectLst>
                  <a:glow rad="228600">
                    <a:schemeClr val="bg1">
                      <a:alpha val="54000"/>
                    </a:schemeClr>
                  </a:glow>
                  <a:innerShdw blurRad="69850" dist="43180" dir="5400000">
                    <a:srgbClr val="000000">
                      <a:alpha val="65000"/>
                    </a:srgbClr>
                  </a:innerShdw>
                </a:effectLst>
                <a:latin typeface="Comic Sans MS" pitchFamily="66" charset="0"/>
              </a:rPr>
            </a:br>
            <a:r>
              <a:rPr lang="en-US" sz="3600" b="1" dirty="0" smtClean="0">
                <a:ln w="1905">
                  <a:solidFill>
                    <a:srgbClr val="002060"/>
                  </a:solidFill>
                </a:ln>
                <a:solidFill>
                  <a:srgbClr val="00B0F0"/>
                </a:solidFill>
                <a:effectLst>
                  <a:glow rad="228600">
                    <a:schemeClr val="bg1">
                      <a:alpha val="54000"/>
                    </a:schemeClr>
                  </a:glow>
                  <a:innerShdw blurRad="69850" dist="43180" dir="5400000">
                    <a:srgbClr val="000000">
                      <a:alpha val="65000"/>
                    </a:srgbClr>
                  </a:innerShdw>
                </a:effectLst>
                <a:latin typeface="Comic Sans MS" pitchFamily="66" charset="0"/>
              </a:rPr>
              <a:t>on the first cycle of the week, just after sunrise?? </a:t>
            </a:r>
            <a:endParaRPr lang="en-US" sz="3600" b="1" dirty="0">
              <a:ln w="1905">
                <a:solidFill>
                  <a:srgbClr val="990033"/>
                </a:solidFill>
              </a:ln>
              <a:solidFill>
                <a:srgbClr val="FC3520"/>
              </a:solidFill>
              <a:effectLst>
                <a:glow rad="228600">
                  <a:schemeClr val="bg1">
                    <a:alpha val="54000"/>
                  </a:schemeClr>
                </a:glow>
                <a:innerShdw blurRad="69850" dist="43180" dir="5400000">
                  <a:srgbClr val="000000">
                    <a:alpha val="65000"/>
                  </a:srgbClr>
                </a:innerShdw>
              </a:effectLst>
              <a:latin typeface="Comic Sans MS" pitchFamily="66" charset="0"/>
            </a:endParaRPr>
          </a:p>
        </p:txBody>
      </p:sp>
      <p:pic>
        <p:nvPicPr>
          <p:cNvPr id="10" name="Picture 9" descr="C:\Users\Rae\Desktop\Yah as firstfrui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2524" y="4365104"/>
            <a:ext cx="2362066" cy="2170028"/>
          </a:xfrm>
          <a:prstGeom prst="ellipse">
            <a:avLst/>
          </a:prstGeom>
          <a:ln w="63500" cap="rnd">
            <a:solidFill>
              <a:srgbClr val="F4A77C"/>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8690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up)">
                                      <p:cBhvr>
                                        <p:cTn id="7" dur="30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9190756" y="6340157"/>
            <a:ext cx="2844059" cy="365125"/>
          </a:xfrm>
        </p:spPr>
        <p:txBody>
          <a:bodyPr/>
          <a:lstStyle/>
          <a:p>
            <a:fld id="{81FEFA0A-2F20-4B60-98C6-5FFDA469AA1C}" type="slidenum">
              <a:rPr lang="en-US" smtClean="0">
                <a:solidFill>
                  <a:schemeClr val="bg1"/>
                </a:solidFill>
              </a:rPr>
              <a:pPr/>
              <a:t>54</a:t>
            </a:fld>
            <a:endParaRPr lang="en-US" dirty="0">
              <a:solidFill>
                <a:schemeClr val="bg1"/>
              </a:solidFill>
            </a:endParaRPr>
          </a:p>
        </p:txBody>
      </p:sp>
      <p:sp>
        <p:nvSpPr>
          <p:cNvPr id="4" name="Rectangle 3"/>
          <p:cNvSpPr/>
          <p:nvPr/>
        </p:nvSpPr>
        <p:spPr>
          <a:xfrm>
            <a:off x="-386308" y="1543366"/>
            <a:ext cx="9073008" cy="1446550"/>
          </a:xfrm>
          <a:prstGeom prst="rect">
            <a:avLst/>
          </a:prstGeom>
          <a:noFill/>
        </p:spPr>
        <p:txBody>
          <a:bodyPr wrap="square" lIns="91440" tIns="45720" rIns="91440" bIns="45720">
            <a:spAutoFit/>
            <a:scene3d>
              <a:camera prst="isometricOffAxis1Right"/>
              <a:lightRig rig="threePt" dir="t"/>
            </a:scene3d>
            <a:sp3d extrusionH="57150">
              <a:bevelT w="38100" h="38100" prst="angle"/>
            </a:sp3d>
          </a:bodyPr>
          <a:lstStyle/>
          <a:p>
            <a:pPr algn="ctr"/>
            <a:r>
              <a:rPr lang="en-US" sz="4000" b="1" dirty="0" smtClean="0">
                <a:ln w="1905">
                  <a:solidFill>
                    <a:srgbClr val="00B0F0"/>
                  </a:solidFill>
                </a:ln>
                <a:solidFill>
                  <a:srgbClr val="00B0F0"/>
                </a:solidFill>
                <a:effectLst>
                  <a:glow rad="114300">
                    <a:schemeClr val="bg1">
                      <a:alpha val="91000"/>
                    </a:schemeClr>
                  </a:glow>
                  <a:innerShdw blurRad="69850" dist="43180" dir="5400000">
                    <a:srgbClr val="000000">
                      <a:alpha val="65000"/>
                    </a:srgbClr>
                  </a:innerShdw>
                </a:effectLst>
                <a:latin typeface="Comic Sans MS" pitchFamily="66" charset="0"/>
              </a:rPr>
              <a:t> </a:t>
            </a:r>
            <a:r>
              <a:rPr lang="en-US" sz="4000" b="1" dirty="0">
                <a:ln w="1905">
                  <a:solidFill>
                    <a:srgbClr val="990033"/>
                  </a:solidFill>
                </a:ln>
                <a:solidFill>
                  <a:srgbClr val="FC3520"/>
                </a:solidFill>
                <a:effectLst>
                  <a:glow rad="114300">
                    <a:schemeClr val="bg1">
                      <a:alpha val="91000"/>
                    </a:schemeClr>
                  </a:glow>
                  <a:innerShdw blurRad="69850" dist="43180" dir="5400000">
                    <a:srgbClr val="000000">
                      <a:alpha val="65000"/>
                    </a:srgbClr>
                  </a:innerShdw>
                </a:effectLst>
                <a:latin typeface="Comic Sans MS" pitchFamily="66" charset="0"/>
              </a:rPr>
              <a:t> </a:t>
            </a:r>
            <a:r>
              <a:rPr lang="en-US" sz="4400" b="1" dirty="0" smtClean="0">
                <a:ln w="1905">
                  <a:solidFill>
                    <a:srgbClr val="990033"/>
                  </a:solidFill>
                </a:ln>
                <a:solidFill>
                  <a:srgbClr val="FC3520"/>
                </a:solidFill>
                <a:effectLst>
                  <a:glow rad="114300">
                    <a:schemeClr val="bg1">
                      <a:alpha val="91000"/>
                    </a:schemeClr>
                  </a:glow>
                  <a:innerShdw blurRad="69850" dist="43180" dir="5400000">
                    <a:srgbClr val="000000">
                      <a:alpha val="65000"/>
                    </a:srgbClr>
                  </a:innerShdw>
                </a:effectLst>
                <a:latin typeface="Comic Sans MS" pitchFamily="66" charset="0"/>
              </a:rPr>
              <a:t>Where was </a:t>
            </a:r>
            <a:r>
              <a:rPr lang="en-US" sz="4400" b="1" dirty="0" smtClean="0">
                <a:ln w="1905">
                  <a:solidFill>
                    <a:srgbClr val="002060"/>
                  </a:solidFill>
                </a:ln>
                <a:solidFill>
                  <a:srgbClr val="00B0F0"/>
                </a:solidFill>
                <a:effectLst>
                  <a:glow rad="114300">
                    <a:schemeClr val="bg1">
                      <a:alpha val="91000"/>
                    </a:schemeClr>
                  </a:glow>
                  <a:innerShdw blurRad="69850" dist="43180" dir="5400000">
                    <a:srgbClr val="000000">
                      <a:alpha val="65000"/>
                    </a:srgbClr>
                  </a:innerShdw>
                </a:effectLst>
                <a:latin typeface="Comic Sans MS" pitchFamily="66" charset="0"/>
              </a:rPr>
              <a:t>Yahusha</a:t>
            </a:r>
            <a:r>
              <a:rPr lang="en-US" sz="4400" b="1" dirty="0" smtClean="0">
                <a:ln w="1905">
                  <a:solidFill>
                    <a:srgbClr val="990033"/>
                  </a:solidFill>
                </a:ln>
                <a:solidFill>
                  <a:srgbClr val="FC3520"/>
                </a:solidFill>
                <a:effectLst>
                  <a:glow rad="114300">
                    <a:schemeClr val="bg1">
                      <a:alpha val="91000"/>
                    </a:schemeClr>
                  </a:glow>
                  <a:innerShdw blurRad="69850" dist="43180" dir="5400000">
                    <a:srgbClr val="000000">
                      <a:alpha val="65000"/>
                    </a:srgbClr>
                  </a:innerShdw>
                </a:effectLst>
                <a:latin typeface="Comic Sans MS" pitchFamily="66" charset="0"/>
              </a:rPr>
              <a:t> between </a:t>
            </a:r>
            <a:r>
              <a:rPr lang="en-US" sz="4400" b="1" dirty="0" smtClean="0">
                <a:ln w="1905">
                  <a:solidFill>
                    <a:srgbClr val="002060"/>
                  </a:solidFill>
                </a:ln>
                <a:solidFill>
                  <a:srgbClr val="00B0F0"/>
                </a:solidFill>
                <a:effectLst>
                  <a:glow rad="114300">
                    <a:schemeClr val="bg1">
                      <a:alpha val="91000"/>
                    </a:schemeClr>
                  </a:glow>
                  <a:innerShdw blurRad="69850" dist="43180" dir="5400000">
                    <a:srgbClr val="000000">
                      <a:alpha val="65000"/>
                    </a:srgbClr>
                  </a:innerShdw>
                </a:effectLst>
                <a:latin typeface="Comic Sans MS" pitchFamily="66" charset="0"/>
              </a:rPr>
              <a:t>His resurrection </a:t>
            </a:r>
            <a:r>
              <a:rPr lang="en-US" sz="4400" b="1" dirty="0" smtClean="0">
                <a:ln w="1905">
                  <a:solidFill>
                    <a:srgbClr val="990033"/>
                  </a:solidFill>
                </a:ln>
                <a:solidFill>
                  <a:srgbClr val="FC3520"/>
                </a:solidFill>
                <a:effectLst>
                  <a:glow rad="114300">
                    <a:schemeClr val="bg1">
                      <a:alpha val="91000"/>
                    </a:schemeClr>
                  </a:glow>
                  <a:innerShdw blurRad="69850" dist="43180" dir="5400000">
                    <a:srgbClr val="000000">
                      <a:alpha val="65000"/>
                    </a:srgbClr>
                  </a:innerShdw>
                </a:effectLst>
                <a:latin typeface="Comic Sans MS" pitchFamily="66" charset="0"/>
              </a:rPr>
              <a:t>AND … </a:t>
            </a:r>
            <a:endParaRPr lang="en-US" sz="4400" b="1" dirty="0">
              <a:ln w="1905">
                <a:solidFill>
                  <a:srgbClr val="990033"/>
                </a:solidFill>
              </a:ln>
              <a:solidFill>
                <a:srgbClr val="FC3520"/>
              </a:solidFill>
              <a:effectLst>
                <a:glow rad="114300">
                  <a:schemeClr val="bg1">
                    <a:alpha val="91000"/>
                  </a:schemeClr>
                </a:glow>
                <a:innerShdw blurRad="69850" dist="43180" dir="5400000">
                  <a:srgbClr val="000000">
                    <a:alpha val="65000"/>
                  </a:srgbClr>
                </a:innerShdw>
              </a:effectLst>
              <a:latin typeface="Comic Sans MS" pitchFamily="66" charset="0"/>
            </a:endParaRPr>
          </a:p>
        </p:txBody>
      </p:sp>
      <p:pic>
        <p:nvPicPr>
          <p:cNvPr id="5" name="Picture 4" descr="C:\Users\Rae\Desktop\Yah as firstfrui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6661" y="188640"/>
            <a:ext cx="2736304" cy="2513840"/>
          </a:xfrm>
          <a:prstGeom prst="ellipse">
            <a:avLst/>
          </a:prstGeom>
          <a:ln w="63500" cap="rnd">
            <a:solidFill>
              <a:srgbClr val="F4A77C"/>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pic>
        <p:nvPicPr>
          <p:cNvPr id="7" name="Picture 2" descr="C:\Users\Rae\Desktop\reaping_the_harvest-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8059" y="3278287"/>
            <a:ext cx="2398121" cy="3247057"/>
          </a:xfrm>
          <a:prstGeom prst="rect">
            <a:avLst/>
          </a:prstGeom>
          <a:ln w="76200">
            <a:solidFill>
              <a:srgbClr val="0070C0"/>
            </a:solidFill>
          </a:ln>
          <a:effectLst>
            <a:glow rad="228600">
              <a:schemeClr val="accent1">
                <a:satMod val="175000"/>
                <a:alpha val="40000"/>
              </a:schemeClr>
            </a:glow>
            <a:outerShdw blurRad="292100" dist="139700" dir="2700000" algn="tl" rotWithShape="0">
              <a:srgbClr val="333333">
                <a:alpha val="65000"/>
              </a:srgbClr>
            </a:outerShdw>
          </a:effectLst>
          <a:scene3d>
            <a:camera prst="isometricOffAxis1Righ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pic>
        <p:nvPicPr>
          <p:cNvPr id="4098" name="Picture 2" descr="F:\Art on Desktop - 1\Sayings\in other words edi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748" y="404664"/>
            <a:ext cx="6696744" cy="1232414"/>
          </a:xfrm>
          <a:prstGeom prst="rect">
            <a:avLst/>
          </a:prstGeom>
          <a:noFill/>
          <a:scene3d>
            <a:camera prst="isometricOffAxis1Right"/>
            <a:lightRig rig="threePt" dir="t"/>
          </a:scene3d>
          <a:extLst>
            <a:ext uri="{909E8E84-426E-40DD-AFC4-6F175D3DCCD1}">
              <a14:hiddenFill xmlns:a14="http://schemas.microsoft.com/office/drawing/2010/main">
                <a:solidFill>
                  <a:srgbClr val="FFFFFF"/>
                </a:solidFill>
              </a14:hiddenFill>
            </a:ext>
          </a:extLst>
        </p:spPr>
      </p:pic>
      <p:sp>
        <p:nvSpPr>
          <p:cNvPr id="6" name="Rectangle 5"/>
          <p:cNvSpPr/>
          <p:nvPr/>
        </p:nvSpPr>
        <p:spPr>
          <a:xfrm>
            <a:off x="3430116" y="2924944"/>
            <a:ext cx="3672408" cy="3027047"/>
          </a:xfrm>
          <a:prstGeom prst="rect">
            <a:avLst/>
          </a:prstGeom>
          <a:noFill/>
        </p:spPr>
        <p:txBody>
          <a:bodyPr wrap="square" lIns="91440" tIns="45720" rIns="91440" bIns="45720">
            <a:spAutoFit/>
            <a:scene3d>
              <a:camera prst="isometricOffAxis1Right"/>
              <a:lightRig rig="threePt" dir="t"/>
            </a:scene3d>
            <a:sp3d extrusionH="57150">
              <a:bevelT w="38100" h="38100" prst="angle"/>
            </a:sp3d>
          </a:bodyPr>
          <a:lstStyle/>
          <a:p>
            <a:pPr algn="ctr">
              <a:lnSpc>
                <a:spcPct val="150000"/>
              </a:lnSpc>
            </a:pPr>
            <a:r>
              <a:rPr lang="en-US" sz="4400" b="1" dirty="0" smtClean="0">
                <a:ln w="1905">
                  <a:solidFill>
                    <a:srgbClr val="990033"/>
                  </a:solidFill>
                </a:ln>
                <a:solidFill>
                  <a:srgbClr val="FC3520"/>
                </a:solidFill>
                <a:effectLst>
                  <a:glow rad="114300">
                    <a:schemeClr val="bg1">
                      <a:alpha val="91000"/>
                    </a:schemeClr>
                  </a:glow>
                  <a:innerShdw blurRad="69850" dist="43180" dir="5400000">
                    <a:srgbClr val="000000">
                      <a:alpha val="65000"/>
                    </a:srgbClr>
                  </a:innerShdw>
                </a:effectLst>
                <a:latin typeface="Comic Sans MS" pitchFamily="66" charset="0"/>
              </a:rPr>
              <a:t>Enoch’s </a:t>
            </a:r>
            <a:br>
              <a:rPr lang="en-US" sz="4400" b="1" dirty="0" smtClean="0">
                <a:ln w="1905">
                  <a:solidFill>
                    <a:srgbClr val="990033"/>
                  </a:solidFill>
                </a:ln>
                <a:solidFill>
                  <a:srgbClr val="FC3520"/>
                </a:solidFill>
                <a:effectLst>
                  <a:glow rad="114300">
                    <a:schemeClr val="bg1">
                      <a:alpha val="91000"/>
                    </a:schemeClr>
                  </a:glow>
                  <a:innerShdw blurRad="69850" dist="43180" dir="5400000">
                    <a:srgbClr val="000000">
                      <a:alpha val="65000"/>
                    </a:srgbClr>
                  </a:innerShdw>
                </a:effectLst>
                <a:latin typeface="Comic Sans MS" pitchFamily="66" charset="0"/>
              </a:rPr>
            </a:br>
            <a:r>
              <a:rPr lang="en-US" sz="4400" b="1" dirty="0" smtClean="0">
                <a:ln w="1905">
                  <a:solidFill>
                    <a:srgbClr val="990033"/>
                  </a:solidFill>
                </a:ln>
                <a:solidFill>
                  <a:srgbClr val="FC3520"/>
                </a:solidFill>
                <a:effectLst>
                  <a:glow rad="114300">
                    <a:schemeClr val="bg1">
                      <a:alpha val="91000"/>
                    </a:schemeClr>
                  </a:glow>
                  <a:innerShdw blurRad="69850" dist="43180" dir="5400000">
                    <a:srgbClr val="000000">
                      <a:alpha val="65000"/>
                    </a:srgbClr>
                  </a:innerShdw>
                </a:effectLst>
                <a:latin typeface="Comic Sans MS" pitchFamily="66" charset="0"/>
              </a:rPr>
              <a:t>Wave Sheaf </a:t>
            </a:r>
            <a:br>
              <a:rPr lang="en-US" sz="4400" b="1" dirty="0" smtClean="0">
                <a:ln w="1905">
                  <a:solidFill>
                    <a:srgbClr val="990033"/>
                  </a:solidFill>
                </a:ln>
                <a:solidFill>
                  <a:srgbClr val="FC3520"/>
                </a:solidFill>
                <a:effectLst>
                  <a:glow rad="114300">
                    <a:schemeClr val="bg1">
                      <a:alpha val="91000"/>
                    </a:schemeClr>
                  </a:glow>
                  <a:innerShdw blurRad="69850" dist="43180" dir="5400000">
                    <a:srgbClr val="000000">
                      <a:alpha val="65000"/>
                    </a:srgbClr>
                  </a:innerShdw>
                </a:effectLst>
                <a:latin typeface="Comic Sans MS" pitchFamily="66" charset="0"/>
              </a:rPr>
            </a:br>
            <a:r>
              <a:rPr lang="en-US" sz="4400" b="1" dirty="0" smtClean="0">
                <a:ln w="1905">
                  <a:solidFill>
                    <a:srgbClr val="990033"/>
                  </a:solidFill>
                </a:ln>
                <a:solidFill>
                  <a:srgbClr val="FC3520"/>
                </a:solidFill>
                <a:effectLst>
                  <a:glow rad="114300">
                    <a:schemeClr val="bg1">
                      <a:alpha val="91000"/>
                    </a:schemeClr>
                  </a:glow>
                  <a:innerShdw blurRad="69850" dist="43180" dir="5400000">
                    <a:srgbClr val="000000">
                      <a:alpha val="65000"/>
                    </a:srgbClr>
                  </a:innerShdw>
                </a:effectLst>
                <a:latin typeface="Comic Sans MS" pitchFamily="66" charset="0"/>
              </a:rPr>
              <a:t>of Abib 26?</a:t>
            </a:r>
            <a:endParaRPr lang="en-US" sz="4400" b="1" dirty="0">
              <a:ln w="1905">
                <a:solidFill>
                  <a:srgbClr val="990033"/>
                </a:solidFill>
              </a:ln>
              <a:solidFill>
                <a:srgbClr val="FC3520"/>
              </a:solidFill>
              <a:effectLst>
                <a:glow rad="114300">
                  <a:schemeClr val="bg1">
                    <a:alpha val="91000"/>
                  </a:schemeClr>
                </a:glow>
                <a:innerShdw blurRad="69850" dist="43180" dir="5400000">
                  <a:srgbClr val="000000">
                    <a:alpha val="65000"/>
                  </a:srgbClr>
                </a:innerShdw>
              </a:effectLst>
              <a:latin typeface="Comic Sans MS" pitchFamily="66" charset="0"/>
            </a:endParaRPr>
          </a:p>
        </p:txBody>
      </p:sp>
      <p:sp>
        <p:nvSpPr>
          <p:cNvPr id="12" name="Rectangle 11"/>
          <p:cNvSpPr/>
          <p:nvPr/>
        </p:nvSpPr>
        <p:spPr>
          <a:xfrm>
            <a:off x="7102524" y="2708920"/>
            <a:ext cx="4896543" cy="3416320"/>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2400" b="1" cap="none" spc="150" dirty="0" smtClean="0">
                <a:ln w="11430"/>
                <a:solidFill>
                  <a:srgbClr val="F8F8F8"/>
                </a:solidFill>
                <a:effectLst>
                  <a:outerShdw blurRad="25400" algn="tl" rotWithShape="0">
                    <a:srgbClr val="000000">
                      <a:alpha val="43000"/>
                    </a:srgbClr>
                  </a:outerShdw>
                </a:effectLst>
                <a:latin typeface="Comic Sans MS" pitchFamily="66" charset="0"/>
              </a:rPr>
              <a:t>There are many more questions that will need </a:t>
            </a:r>
            <a:br>
              <a:rPr lang="en-US" sz="2400" b="1" cap="none" spc="150" dirty="0" smtClean="0">
                <a:ln w="11430"/>
                <a:solidFill>
                  <a:srgbClr val="F8F8F8"/>
                </a:solidFill>
                <a:effectLst>
                  <a:outerShdw blurRad="25400" algn="tl" rotWithShape="0">
                    <a:srgbClr val="000000">
                      <a:alpha val="43000"/>
                    </a:srgbClr>
                  </a:outerShdw>
                </a:effectLst>
                <a:latin typeface="Comic Sans MS" pitchFamily="66" charset="0"/>
              </a:rPr>
            </a:br>
            <a:r>
              <a:rPr lang="en-US" sz="2400" b="1" cap="none" spc="150" dirty="0" smtClean="0">
                <a:ln w="11430"/>
                <a:solidFill>
                  <a:srgbClr val="F8F8F8"/>
                </a:solidFill>
                <a:effectLst>
                  <a:outerShdw blurRad="25400" algn="tl" rotWithShape="0">
                    <a:srgbClr val="000000">
                      <a:alpha val="43000"/>
                    </a:srgbClr>
                  </a:outerShdw>
                </a:effectLst>
                <a:latin typeface="Comic Sans MS" pitchFamily="66" charset="0"/>
              </a:rPr>
              <a:t>to be answered before all the evidence is exposed!</a:t>
            </a:r>
          </a:p>
          <a:p>
            <a:pPr algn="ctr"/>
            <a:r>
              <a:rPr lang="en-US" sz="2400" b="1" spc="150" dirty="0">
                <a:ln w="11430"/>
                <a:solidFill>
                  <a:srgbClr val="F8F8F8"/>
                </a:solidFill>
                <a:effectLst>
                  <a:outerShdw blurRad="25400" algn="tl" rotWithShape="0">
                    <a:srgbClr val="000000">
                      <a:alpha val="43000"/>
                    </a:srgbClr>
                  </a:outerShdw>
                </a:effectLst>
                <a:latin typeface="Comic Sans MS" pitchFamily="66" charset="0"/>
              </a:rPr>
              <a:t>How about … </a:t>
            </a:r>
            <a:r>
              <a:rPr lang="en-US" sz="2400" b="1" spc="150" dirty="0" smtClean="0">
                <a:ln w="11430"/>
                <a:solidFill>
                  <a:schemeClr val="accent1">
                    <a:lumMod val="40000"/>
                    <a:lumOff val="60000"/>
                  </a:schemeClr>
                </a:solidFill>
                <a:effectLst>
                  <a:outerShdw blurRad="25400" algn="tl" rotWithShape="0">
                    <a:srgbClr val="000000">
                      <a:alpha val="43000"/>
                    </a:srgbClr>
                  </a:outerShdw>
                </a:effectLst>
                <a:latin typeface="Comic Sans MS" pitchFamily="66" charset="0"/>
              </a:rPr>
              <a:t>“Would </a:t>
            </a:r>
            <a:r>
              <a:rPr lang="en-US" sz="2400" b="1" spc="150" dirty="0">
                <a:ln w="11430"/>
                <a:solidFill>
                  <a:schemeClr val="accent1">
                    <a:lumMod val="40000"/>
                    <a:lumOff val="60000"/>
                  </a:schemeClr>
                </a:solidFill>
                <a:effectLst>
                  <a:outerShdw blurRad="25400" algn="tl" rotWithShape="0">
                    <a:srgbClr val="000000">
                      <a:alpha val="43000"/>
                    </a:srgbClr>
                  </a:outerShdw>
                </a:effectLst>
                <a:latin typeface="Comic Sans MS" pitchFamily="66" charset="0"/>
              </a:rPr>
              <a:t>Yahusha be able to maintain cleanliness for 7 days </a:t>
            </a:r>
            <a:r>
              <a:rPr lang="en-US" sz="2400" b="1" spc="150" dirty="0" smtClean="0">
                <a:ln w="11430"/>
                <a:solidFill>
                  <a:schemeClr val="accent1">
                    <a:lumMod val="40000"/>
                    <a:lumOff val="60000"/>
                  </a:schemeClr>
                </a:solidFill>
                <a:effectLst>
                  <a:outerShdw blurRad="25400" algn="tl" rotWithShape="0">
                    <a:srgbClr val="000000">
                      <a:alpha val="43000"/>
                    </a:srgbClr>
                  </a:outerShdw>
                </a:effectLst>
                <a:latin typeface="Comic Sans MS" pitchFamily="66" charset="0"/>
              </a:rPr>
              <a:t>– with no human contact”?</a:t>
            </a:r>
            <a:br>
              <a:rPr lang="en-US" sz="2400" b="1" spc="150" dirty="0" smtClean="0">
                <a:ln w="11430"/>
                <a:solidFill>
                  <a:schemeClr val="accent1">
                    <a:lumMod val="40000"/>
                    <a:lumOff val="60000"/>
                  </a:schemeClr>
                </a:solidFill>
                <a:effectLst>
                  <a:outerShdw blurRad="25400" algn="tl" rotWithShape="0">
                    <a:srgbClr val="000000">
                      <a:alpha val="43000"/>
                    </a:srgbClr>
                  </a:outerShdw>
                </a:effectLst>
                <a:latin typeface="Comic Sans MS" pitchFamily="66" charset="0"/>
              </a:rPr>
            </a:br>
            <a:r>
              <a:rPr lang="en-US" sz="2400" b="1" spc="150" dirty="0" smtClean="0">
                <a:ln w="11430"/>
                <a:solidFill>
                  <a:srgbClr val="FFFF00"/>
                </a:solidFill>
                <a:effectLst>
                  <a:outerShdw blurRad="25400" algn="tl" rotWithShape="0">
                    <a:srgbClr val="000000">
                      <a:alpha val="43000"/>
                    </a:srgbClr>
                  </a:outerShdw>
                </a:effectLst>
                <a:latin typeface="Comic Sans MS" pitchFamily="66" charset="0"/>
              </a:rPr>
              <a:t>We shall see!</a:t>
            </a:r>
            <a:endParaRPr lang="en-US" sz="2400" b="1" cap="none" spc="150" dirty="0">
              <a:ln w="11430"/>
              <a:solidFill>
                <a:schemeClr val="accent1">
                  <a:lumMod val="40000"/>
                  <a:lumOff val="60000"/>
                </a:schemeClr>
              </a:solidFill>
              <a:effectLst>
                <a:outerShdw blurRad="25400" algn="tl" rotWithShape="0">
                  <a:srgbClr val="000000">
                    <a:alpha val="43000"/>
                  </a:srgbClr>
                </a:outerShdw>
              </a:effectLst>
              <a:latin typeface="Comic Sans MS" pitchFamily="66" charset="0"/>
            </a:endParaRPr>
          </a:p>
        </p:txBody>
      </p:sp>
      <p:sp>
        <p:nvSpPr>
          <p:cNvPr id="13" name="TextBox 12"/>
          <p:cNvSpPr txBox="1"/>
          <p:nvPr/>
        </p:nvSpPr>
        <p:spPr>
          <a:xfrm>
            <a:off x="4582244" y="6069096"/>
            <a:ext cx="3979750" cy="769441"/>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4400" b="1" dirty="0" smtClean="0">
                <a:effectLst>
                  <a:glow rad="63500">
                    <a:schemeClr val="accent2">
                      <a:lumMod val="20000"/>
                      <a:lumOff val="80000"/>
                    </a:schemeClr>
                  </a:glow>
                </a:effectLst>
                <a:latin typeface="Edwardian Script ITC" pitchFamily="66" charset="0"/>
                <a:cs typeface="MV Boli" pitchFamily="2" charset="0"/>
              </a:rPr>
              <a:t>The End of Part 5</a:t>
            </a:r>
            <a:endParaRPr lang="en-US" sz="2400" b="1" dirty="0">
              <a:effectLst>
                <a:glow rad="63500">
                  <a:schemeClr val="accent2">
                    <a:lumMod val="20000"/>
                    <a:lumOff val="80000"/>
                  </a:schemeClr>
                </a:glow>
              </a:effectLst>
              <a:latin typeface="Edwardian Script ITC" pitchFamily="66" charset="0"/>
            </a:endParaRPr>
          </a:p>
        </p:txBody>
      </p:sp>
    </p:spTree>
    <p:extLst>
      <p:ext uri="{BB962C8B-B14F-4D97-AF65-F5344CB8AC3E}">
        <p14:creationId xmlns:p14="http://schemas.microsoft.com/office/powerpoint/2010/main" val="235676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3000"/>
                                        <p:tgtEl>
                                          <p:spTgt spid="4">
                                            <p:txEl>
                                              <p:pRg st="0" end="0"/>
                                            </p:txEl>
                                          </p:spTgt>
                                        </p:tgtEl>
                                      </p:cBhvr>
                                    </p:animEffect>
                                  </p:childTnLst>
                                </p:cTn>
                              </p:par>
                            </p:childTnLst>
                          </p:cTn>
                        </p:par>
                        <p:par>
                          <p:cTn id="8" fill="hold">
                            <p:stCondLst>
                              <p:cond delay="3000"/>
                            </p:stCondLst>
                            <p:childTnLst>
                              <p:par>
                                <p:cTn id="9" presetID="22" presetClass="entr" presetSubtype="1" fill="hold" nodeType="afterEffect">
                                  <p:stCondLst>
                                    <p:cond delay="75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up)">
                                      <p:cBhvr>
                                        <p:cTn id="11" dur="3000"/>
                                        <p:tgtEl>
                                          <p:spTgt spid="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1000"/>
                                        <p:tgtEl>
                                          <p:spTgt spid="12"/>
                                        </p:tgtEl>
                                      </p:cBhvr>
                                    </p:animEffect>
                                    <p:anim calcmode="lin" valueType="num">
                                      <p:cBhvr>
                                        <p:cTn id="17" dur="1000" fill="hold"/>
                                        <p:tgtEl>
                                          <p:spTgt spid="12"/>
                                        </p:tgtEl>
                                        <p:attrNameLst>
                                          <p:attrName>ppt_x</p:attrName>
                                        </p:attrNameLst>
                                      </p:cBhvr>
                                      <p:tavLst>
                                        <p:tav tm="0">
                                          <p:val>
                                            <p:strVal val="#ppt_x"/>
                                          </p:val>
                                        </p:tav>
                                        <p:tav tm="100000">
                                          <p:val>
                                            <p:strVal val="#ppt_x"/>
                                          </p:val>
                                        </p:tav>
                                      </p:tavLst>
                                    </p:anim>
                                    <p:anim calcmode="lin" valueType="num">
                                      <p:cBhvr>
                                        <p:cTn id="1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left)">
                                      <p:cBhvr>
                                        <p:cTn id="23" dur="1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5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679137" y="6520259"/>
            <a:ext cx="477789" cy="365125"/>
          </a:xfrm>
        </p:spPr>
        <p:txBody>
          <a:bodyPr/>
          <a:lstStyle/>
          <a:p>
            <a:fld id="{81FEFA0A-2F20-4B60-98C6-5FFDA469AA1C}" type="slidenum">
              <a:rPr lang="en-US" sz="1200" b="1" smtClean="0">
                <a:solidFill>
                  <a:schemeClr val="tx2"/>
                </a:solidFill>
              </a:rPr>
              <a:pPr/>
              <a:t>55</a:t>
            </a:fld>
            <a:endParaRPr lang="en-US" b="1" dirty="0">
              <a:solidFill>
                <a:schemeClr val="tx2"/>
              </a:solidFill>
            </a:endParaRPr>
          </a:p>
        </p:txBody>
      </p:sp>
      <p:sp>
        <p:nvSpPr>
          <p:cNvPr id="3" name="Text Placeholder 2"/>
          <p:cNvSpPr>
            <a:spLocks noGrp="1"/>
          </p:cNvSpPr>
          <p:nvPr>
            <p:ph type="body" idx="1"/>
          </p:nvPr>
        </p:nvSpPr>
        <p:spPr>
          <a:xfrm>
            <a:off x="261764" y="-248493"/>
            <a:ext cx="11589477" cy="7128792"/>
          </a:xfrm>
          <a:noFill/>
          <a:ln>
            <a:noFill/>
          </a:ln>
          <a:effectLst/>
        </p:spPr>
        <p:txBody>
          <a:bodyPr anchor="ctr">
            <a:normAutofit fontScale="55000" lnSpcReduction="20000"/>
            <a:scene3d>
              <a:camera prst="orthographicFront"/>
              <a:lightRig rig="threePt" dir="t"/>
            </a:scene3d>
            <a:sp3d extrusionH="57150">
              <a:bevelT w="38100" h="38100"/>
            </a:sp3d>
          </a:bodyPr>
          <a:lstStyle/>
          <a:p>
            <a:pPr algn="ctr">
              <a:lnSpc>
                <a:spcPct val="150000"/>
              </a:lnSpc>
            </a:pPr>
            <a:r>
              <a:rPr lang="en-CA" sz="5900" b="1" dirty="0" smtClean="0">
                <a:solidFill>
                  <a:schemeClr val="accent1">
                    <a:lumMod val="75000"/>
                  </a:schemeClr>
                </a:solidFill>
                <a:effectLst/>
                <a:latin typeface="Comic Sans MS" pitchFamily="66" charset="0"/>
              </a:rPr>
              <a:t>Future studies still to be addressed:</a:t>
            </a:r>
            <a:r>
              <a:rPr lang="en-CA" sz="4500" b="1" dirty="0" smtClean="0">
                <a:solidFill>
                  <a:srgbClr val="993300"/>
                </a:solidFill>
                <a:effectLst>
                  <a:glow rad="127000">
                    <a:schemeClr val="bg1"/>
                  </a:glow>
                </a:effectLst>
                <a:latin typeface="Comic Sans MS" pitchFamily="66" charset="0"/>
              </a:rPr>
              <a:t/>
            </a:r>
            <a:br>
              <a:rPr lang="en-CA" sz="4500" b="1" dirty="0" smtClean="0">
                <a:solidFill>
                  <a:srgbClr val="993300"/>
                </a:solidFill>
                <a:effectLst>
                  <a:glow rad="127000">
                    <a:schemeClr val="bg1"/>
                  </a:glow>
                </a:effectLst>
                <a:latin typeface="Comic Sans MS" pitchFamily="66" charset="0"/>
              </a:rPr>
            </a:br>
            <a:endParaRPr lang="en-CA" sz="1400" b="1" dirty="0" smtClean="0">
              <a:solidFill>
                <a:srgbClr val="993300"/>
              </a:solidFill>
              <a:effectLst>
                <a:glow rad="127000">
                  <a:schemeClr val="bg1"/>
                </a:glow>
              </a:effectLst>
              <a:latin typeface="Comic Sans MS" pitchFamily="66" charset="0"/>
            </a:endParaRPr>
          </a:p>
          <a:p>
            <a:pPr>
              <a:lnSpc>
                <a:spcPct val="150000"/>
              </a:lnSpc>
            </a:pPr>
            <a:r>
              <a:rPr lang="en-CA" sz="3400" b="1" dirty="0" smtClean="0">
                <a:solidFill>
                  <a:srgbClr val="993300"/>
                </a:solidFill>
                <a:effectLst>
                  <a:glow rad="127000">
                    <a:schemeClr val="bg1"/>
                  </a:glow>
                </a:effectLst>
                <a:latin typeface="Comic Sans MS" pitchFamily="66" charset="0"/>
              </a:rPr>
              <a:t>    </a:t>
            </a:r>
            <a:r>
              <a:rPr lang="en-CA" sz="5100" b="1" dirty="0" smtClean="0">
                <a:solidFill>
                  <a:srgbClr val="993300"/>
                </a:solidFill>
                <a:effectLst>
                  <a:glow rad="127000">
                    <a:schemeClr val="bg1"/>
                  </a:glow>
                </a:effectLst>
                <a:latin typeface="Comic Sans MS" pitchFamily="66" charset="0"/>
              </a:rPr>
              <a:t>1)  Does Enoch have any witnesses that </a:t>
            </a:r>
            <a:r>
              <a:rPr lang="en-CA" sz="5100" b="1" dirty="0" smtClean="0">
                <a:solidFill>
                  <a:srgbClr val="0070C0"/>
                </a:solidFill>
                <a:effectLst>
                  <a:glow rad="127000">
                    <a:schemeClr val="bg1"/>
                  </a:glow>
                </a:effectLst>
                <a:latin typeface="Comic Sans MS" pitchFamily="66" charset="0"/>
              </a:rPr>
              <a:t>Yahusha</a:t>
            </a:r>
            <a:r>
              <a:rPr lang="en-CA" sz="5100" b="1" dirty="0" smtClean="0">
                <a:solidFill>
                  <a:srgbClr val="993300"/>
                </a:solidFill>
                <a:effectLst>
                  <a:glow rad="127000">
                    <a:schemeClr val="bg1"/>
                  </a:glow>
                </a:effectLst>
                <a:latin typeface="Comic Sans MS" pitchFamily="66" charset="0"/>
              </a:rPr>
              <a:t> </a:t>
            </a:r>
            <a:r>
              <a:rPr lang="en-CA" sz="5100" b="1" u="sng" dirty="0" smtClean="0">
                <a:solidFill>
                  <a:srgbClr val="993300"/>
                </a:solidFill>
                <a:effectLst>
                  <a:glow rad="127000">
                    <a:schemeClr val="bg1"/>
                  </a:glow>
                </a:effectLst>
                <a:latin typeface="Comic Sans MS" pitchFamily="66" charset="0"/>
              </a:rPr>
              <a:t>wasn’t</a:t>
            </a:r>
            <a:r>
              <a:rPr lang="en-CA" sz="5100" b="1" dirty="0" smtClean="0">
                <a:solidFill>
                  <a:srgbClr val="993300"/>
                </a:solidFill>
                <a:effectLst>
                  <a:glow rad="127000">
                    <a:schemeClr val="bg1"/>
                  </a:glow>
                </a:effectLst>
                <a:latin typeface="Comic Sans MS" pitchFamily="66" charset="0"/>
              </a:rPr>
              <a:t>  </a:t>
            </a:r>
            <a:br>
              <a:rPr lang="en-CA" sz="5100" b="1" dirty="0" smtClean="0">
                <a:solidFill>
                  <a:srgbClr val="993300"/>
                </a:solidFill>
                <a:effectLst>
                  <a:glow rad="127000">
                    <a:schemeClr val="bg1"/>
                  </a:glow>
                </a:effectLst>
                <a:latin typeface="Comic Sans MS" pitchFamily="66" charset="0"/>
              </a:rPr>
            </a:br>
            <a:r>
              <a:rPr lang="en-CA" sz="5100" b="1" dirty="0" smtClean="0">
                <a:solidFill>
                  <a:srgbClr val="993300"/>
                </a:solidFill>
                <a:effectLst>
                  <a:glow rad="127000">
                    <a:schemeClr val="bg1"/>
                  </a:glow>
                </a:effectLst>
                <a:latin typeface="Comic Sans MS" pitchFamily="66" charset="0"/>
              </a:rPr>
              <a:t>       </a:t>
            </a:r>
            <a:r>
              <a:rPr lang="en-CA" sz="5100" b="1" u="sng" dirty="0" smtClean="0">
                <a:solidFill>
                  <a:srgbClr val="993300"/>
                </a:solidFill>
                <a:effectLst>
                  <a:glow rad="127000">
                    <a:schemeClr val="bg1"/>
                  </a:glow>
                </a:effectLst>
                <a:latin typeface="Comic Sans MS" pitchFamily="66" charset="0"/>
              </a:rPr>
              <a:t>touched</a:t>
            </a:r>
            <a:r>
              <a:rPr lang="en-CA" sz="5100" b="1" dirty="0" smtClean="0">
                <a:solidFill>
                  <a:srgbClr val="993300"/>
                </a:solidFill>
                <a:effectLst>
                  <a:glow rad="127000">
                    <a:schemeClr val="bg1"/>
                  </a:glow>
                </a:effectLst>
                <a:latin typeface="Comic Sans MS" pitchFamily="66" charset="0"/>
              </a:rPr>
              <a:t> </a:t>
            </a:r>
            <a:r>
              <a:rPr lang="en-CA" sz="5100" b="1" u="sng" dirty="0" smtClean="0">
                <a:solidFill>
                  <a:srgbClr val="993300"/>
                </a:solidFill>
                <a:effectLst>
                  <a:glow rad="127000">
                    <a:schemeClr val="bg1"/>
                  </a:glow>
                </a:effectLst>
                <a:latin typeface="Comic Sans MS" pitchFamily="66" charset="0"/>
              </a:rPr>
              <a:t>b</a:t>
            </a:r>
            <a:r>
              <a:rPr lang="en-CA" sz="5100" b="1" dirty="0" smtClean="0">
                <a:solidFill>
                  <a:srgbClr val="993300"/>
                </a:solidFill>
                <a:effectLst>
                  <a:glow rad="127000">
                    <a:schemeClr val="bg1"/>
                  </a:glow>
                </a:effectLst>
                <a:latin typeface="Comic Sans MS" pitchFamily="66" charset="0"/>
              </a:rPr>
              <a:t>y </a:t>
            </a:r>
            <a:r>
              <a:rPr lang="en-CA" sz="5100" b="1" u="sng" dirty="0" smtClean="0">
                <a:solidFill>
                  <a:srgbClr val="993300"/>
                </a:solidFill>
                <a:effectLst>
                  <a:glow rad="127000">
                    <a:schemeClr val="bg1"/>
                  </a:glow>
                </a:effectLst>
                <a:latin typeface="Comic Sans MS" pitchFamily="66" charset="0"/>
              </a:rPr>
              <a:t>humans</a:t>
            </a:r>
            <a:r>
              <a:rPr lang="en-CA" sz="5100" b="1" dirty="0" smtClean="0">
                <a:solidFill>
                  <a:srgbClr val="993300"/>
                </a:solidFill>
                <a:effectLst>
                  <a:glow rad="127000">
                    <a:schemeClr val="bg1"/>
                  </a:glow>
                </a:effectLst>
                <a:latin typeface="Comic Sans MS" pitchFamily="66" charset="0"/>
              </a:rPr>
              <a:t> until their Abib 26 Wave Sheaf </a:t>
            </a:r>
            <a:br>
              <a:rPr lang="en-CA" sz="5100" b="1" dirty="0" smtClean="0">
                <a:solidFill>
                  <a:srgbClr val="993300"/>
                </a:solidFill>
                <a:effectLst>
                  <a:glow rad="127000">
                    <a:schemeClr val="bg1"/>
                  </a:glow>
                </a:effectLst>
                <a:latin typeface="Comic Sans MS" pitchFamily="66" charset="0"/>
              </a:rPr>
            </a:br>
            <a:r>
              <a:rPr lang="en-CA" sz="5100" b="1" dirty="0" smtClean="0">
                <a:solidFill>
                  <a:srgbClr val="993300"/>
                </a:solidFill>
                <a:effectLst>
                  <a:glow rad="127000">
                    <a:schemeClr val="bg1"/>
                  </a:glow>
                </a:effectLst>
                <a:latin typeface="Comic Sans MS" pitchFamily="66" charset="0"/>
              </a:rPr>
              <a:t>       requirements were completed?</a:t>
            </a:r>
          </a:p>
          <a:p>
            <a:pPr>
              <a:lnSpc>
                <a:spcPct val="150000"/>
              </a:lnSpc>
            </a:pPr>
            <a:r>
              <a:rPr lang="en-CA" sz="5100" b="1" dirty="0" smtClean="0">
                <a:solidFill>
                  <a:srgbClr val="C00000"/>
                </a:solidFill>
                <a:effectLst>
                  <a:glow rad="127000">
                    <a:schemeClr val="bg1"/>
                  </a:glow>
                </a:effectLst>
                <a:latin typeface="Comic Sans MS" pitchFamily="66" charset="0"/>
              </a:rPr>
              <a:t>   2)  Would an investigation on the </a:t>
            </a:r>
            <a:br>
              <a:rPr lang="en-CA" sz="5100" b="1" dirty="0" smtClean="0">
                <a:solidFill>
                  <a:srgbClr val="C00000"/>
                </a:solidFill>
                <a:effectLst>
                  <a:glow rad="127000">
                    <a:schemeClr val="bg1"/>
                  </a:glow>
                </a:effectLst>
                <a:latin typeface="Comic Sans MS" pitchFamily="66" charset="0"/>
              </a:rPr>
            </a:br>
            <a:r>
              <a:rPr lang="en-CA" sz="5100" b="1" dirty="0" smtClean="0">
                <a:solidFill>
                  <a:srgbClr val="C00000"/>
                </a:solidFill>
                <a:effectLst>
                  <a:glow rad="127000">
                    <a:schemeClr val="bg1"/>
                  </a:glow>
                </a:effectLst>
                <a:latin typeface="Comic Sans MS" pitchFamily="66" charset="0"/>
              </a:rPr>
              <a:t>       Red Heifer have any answers?</a:t>
            </a:r>
          </a:p>
          <a:p>
            <a:pPr>
              <a:lnSpc>
                <a:spcPct val="150000"/>
              </a:lnSpc>
            </a:pPr>
            <a:r>
              <a:rPr lang="en-CA" sz="5100" b="1" dirty="0" smtClean="0">
                <a:solidFill>
                  <a:srgbClr val="C00000"/>
                </a:solidFill>
                <a:effectLst>
                  <a:glow rad="127000">
                    <a:schemeClr val="bg1"/>
                  </a:glow>
                </a:effectLst>
                <a:latin typeface="Comic Sans MS" pitchFamily="66" charset="0"/>
              </a:rPr>
              <a:t/>
            </a:r>
            <a:br>
              <a:rPr lang="en-CA" sz="5100" b="1" dirty="0" smtClean="0">
                <a:solidFill>
                  <a:srgbClr val="C00000"/>
                </a:solidFill>
                <a:effectLst>
                  <a:glow rad="127000">
                    <a:schemeClr val="bg1"/>
                  </a:glow>
                </a:effectLst>
                <a:latin typeface="Comic Sans MS" pitchFamily="66" charset="0"/>
              </a:rPr>
            </a:br>
            <a:r>
              <a:rPr lang="en-CA" sz="5100" b="1" dirty="0" smtClean="0">
                <a:solidFill>
                  <a:srgbClr val="C00000"/>
                </a:solidFill>
                <a:effectLst>
                  <a:glow rad="127000">
                    <a:schemeClr val="bg1"/>
                  </a:glow>
                </a:effectLst>
                <a:latin typeface="Comic Sans MS" pitchFamily="66" charset="0"/>
              </a:rPr>
              <a:t>   </a:t>
            </a:r>
            <a:r>
              <a:rPr lang="en-CA" sz="5100" b="1" dirty="0" smtClean="0">
                <a:solidFill>
                  <a:schemeClr val="accent6">
                    <a:lumMod val="75000"/>
                  </a:schemeClr>
                </a:solidFill>
                <a:effectLst>
                  <a:glow rad="127000">
                    <a:schemeClr val="bg1"/>
                  </a:glow>
                </a:effectLst>
                <a:latin typeface="Comic Sans MS" pitchFamily="66" charset="0"/>
              </a:rPr>
              <a:t>3)  Paul’s witness on the timing of </a:t>
            </a:r>
            <a:r>
              <a:rPr lang="en-CA" sz="5100" b="1" dirty="0" smtClean="0">
                <a:solidFill>
                  <a:srgbClr val="0070C0"/>
                </a:solidFill>
                <a:effectLst>
                  <a:glow rad="127000">
                    <a:schemeClr val="bg1"/>
                  </a:glow>
                </a:effectLst>
                <a:latin typeface="Comic Sans MS" pitchFamily="66" charset="0"/>
              </a:rPr>
              <a:t>Yahuah’s</a:t>
            </a:r>
            <a:r>
              <a:rPr lang="en-CA" sz="5100" b="1" dirty="0" smtClean="0">
                <a:solidFill>
                  <a:schemeClr val="accent6">
                    <a:lumMod val="75000"/>
                  </a:schemeClr>
                </a:solidFill>
                <a:effectLst>
                  <a:glow rad="127000">
                    <a:schemeClr val="bg1"/>
                  </a:glow>
                </a:effectLst>
                <a:latin typeface="Comic Sans MS" pitchFamily="66" charset="0"/>
              </a:rPr>
              <a:t> Pentecost Count? </a:t>
            </a:r>
            <a:br>
              <a:rPr lang="en-CA" sz="5100" b="1" dirty="0" smtClean="0">
                <a:solidFill>
                  <a:schemeClr val="accent6">
                    <a:lumMod val="75000"/>
                  </a:schemeClr>
                </a:solidFill>
                <a:effectLst>
                  <a:glow rad="127000">
                    <a:schemeClr val="bg1"/>
                  </a:glow>
                </a:effectLst>
                <a:latin typeface="Comic Sans MS" pitchFamily="66" charset="0"/>
              </a:rPr>
            </a:br>
            <a:r>
              <a:rPr lang="en-CA" sz="5100" b="1" dirty="0" smtClean="0">
                <a:solidFill>
                  <a:schemeClr val="accent6">
                    <a:lumMod val="75000"/>
                  </a:schemeClr>
                </a:solidFill>
                <a:effectLst>
                  <a:glow rad="127000">
                    <a:schemeClr val="bg1"/>
                  </a:glow>
                </a:effectLst>
                <a:latin typeface="Comic Sans MS" pitchFamily="66" charset="0"/>
              </a:rPr>
              <a:t>       </a:t>
            </a:r>
            <a:r>
              <a:rPr lang="en-CA" sz="5100" b="1" dirty="0">
                <a:solidFill>
                  <a:schemeClr val="accent6">
                    <a:lumMod val="75000"/>
                  </a:schemeClr>
                </a:solidFill>
                <a:effectLst>
                  <a:glow rad="127000">
                    <a:schemeClr val="bg1"/>
                  </a:glow>
                </a:effectLst>
                <a:latin typeface="Comic Sans MS" pitchFamily="66" charset="0"/>
              </a:rPr>
              <a:t>W</a:t>
            </a:r>
            <a:r>
              <a:rPr lang="en-CA" sz="5100" b="1" dirty="0" smtClean="0">
                <a:solidFill>
                  <a:schemeClr val="accent6">
                    <a:lumMod val="75000"/>
                  </a:schemeClr>
                </a:solidFill>
                <a:effectLst>
                  <a:glow rad="127000">
                    <a:schemeClr val="bg1"/>
                  </a:glow>
                </a:effectLst>
                <a:latin typeface="Comic Sans MS" pitchFamily="66" charset="0"/>
              </a:rPr>
              <a:t>as his count on a </a:t>
            </a:r>
            <a:r>
              <a:rPr lang="en-CA" sz="5100" b="1" dirty="0" smtClean="0">
                <a:solidFill>
                  <a:srgbClr val="874141"/>
                </a:solidFill>
                <a:effectLst>
                  <a:glow rad="127000">
                    <a:schemeClr val="bg1"/>
                  </a:glow>
                </a:effectLst>
                <a:latin typeface="Comic Sans MS" pitchFamily="66" charset="0"/>
              </a:rPr>
              <a:t>“locked” </a:t>
            </a:r>
            <a:r>
              <a:rPr lang="en-CA" sz="5100" b="1" dirty="0" smtClean="0">
                <a:solidFill>
                  <a:schemeClr val="accent6">
                    <a:lumMod val="75000"/>
                  </a:schemeClr>
                </a:solidFill>
                <a:effectLst>
                  <a:glow rad="127000">
                    <a:schemeClr val="bg1"/>
                  </a:glow>
                </a:effectLst>
                <a:latin typeface="Comic Sans MS" pitchFamily="66" charset="0"/>
              </a:rPr>
              <a:t/>
            </a:r>
            <a:br>
              <a:rPr lang="en-CA" sz="5100" b="1" dirty="0" smtClean="0">
                <a:solidFill>
                  <a:schemeClr val="accent6">
                    <a:lumMod val="75000"/>
                  </a:schemeClr>
                </a:solidFill>
                <a:effectLst>
                  <a:glow rad="127000">
                    <a:schemeClr val="bg1"/>
                  </a:glow>
                </a:effectLst>
                <a:latin typeface="Comic Sans MS" pitchFamily="66" charset="0"/>
              </a:rPr>
            </a:br>
            <a:r>
              <a:rPr lang="en-CA" sz="5100" b="1" dirty="0" smtClean="0">
                <a:solidFill>
                  <a:schemeClr val="accent6">
                    <a:lumMod val="75000"/>
                  </a:schemeClr>
                </a:solidFill>
                <a:effectLst>
                  <a:glow rad="127000">
                    <a:schemeClr val="bg1"/>
                  </a:glow>
                </a:effectLst>
                <a:latin typeface="Comic Sans MS" pitchFamily="66" charset="0"/>
              </a:rPr>
              <a:t>                                           or </a:t>
            </a:r>
            <a:r>
              <a:rPr lang="en-CA" sz="5100" b="1" dirty="0" smtClean="0">
                <a:ln>
                  <a:solidFill>
                    <a:schemeClr val="tx1"/>
                  </a:solidFill>
                </a:ln>
                <a:solidFill>
                  <a:srgbClr val="00FFFF"/>
                </a:solidFill>
                <a:effectLst>
                  <a:glow rad="127000">
                    <a:schemeClr val="bg1"/>
                  </a:glow>
                </a:effectLst>
                <a:latin typeface="Comic Sans MS" pitchFamily="66" charset="0"/>
              </a:rPr>
              <a:t>“unlocked”</a:t>
            </a:r>
            <a:r>
              <a:rPr lang="en-CA" sz="5100" b="1" dirty="0" smtClean="0">
                <a:solidFill>
                  <a:schemeClr val="accent6">
                    <a:lumMod val="75000"/>
                  </a:schemeClr>
                </a:solidFill>
                <a:effectLst>
                  <a:glow rad="127000">
                    <a:schemeClr val="bg1"/>
                  </a:glow>
                </a:effectLst>
                <a:latin typeface="Comic Sans MS" pitchFamily="66" charset="0"/>
              </a:rPr>
              <a:t> calendar?</a:t>
            </a:r>
          </a:p>
          <a:p>
            <a:pPr>
              <a:lnSpc>
                <a:spcPct val="150000"/>
              </a:lnSpc>
            </a:pPr>
            <a:r>
              <a:rPr lang="en-CA" sz="4500" b="1" dirty="0" smtClean="0">
                <a:solidFill>
                  <a:schemeClr val="accent6">
                    <a:lumMod val="75000"/>
                  </a:schemeClr>
                </a:solidFill>
                <a:effectLst>
                  <a:glow rad="127000">
                    <a:schemeClr val="bg1"/>
                  </a:glow>
                </a:effectLst>
                <a:latin typeface="Comic Sans MS" pitchFamily="66" charset="0"/>
              </a:rPr>
              <a:t>    </a:t>
            </a:r>
            <a:r>
              <a:rPr lang="en-CA" sz="4400" b="1" dirty="0" smtClean="0">
                <a:solidFill>
                  <a:srgbClr val="FF0000"/>
                </a:solidFill>
                <a:effectLst>
                  <a:glow rad="127000">
                    <a:schemeClr val="bg1">
                      <a:alpha val="56000"/>
                    </a:schemeClr>
                  </a:glow>
                </a:effectLst>
                <a:latin typeface="Comic Sans MS" panose="030F0702030302020204" pitchFamily="66" charset="0"/>
              </a:rPr>
              <a:t>Note: There are still many witnesses for comparison and consideration!</a:t>
            </a:r>
          </a:p>
        </p:txBody>
      </p:sp>
      <p:sp>
        <p:nvSpPr>
          <p:cNvPr id="5" name="TextBox 4"/>
          <p:cNvSpPr txBox="1"/>
          <p:nvPr/>
        </p:nvSpPr>
        <p:spPr>
          <a:xfrm>
            <a:off x="12476681" y="5440139"/>
            <a:ext cx="3050779" cy="830997"/>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4800" b="1" dirty="0" smtClean="0">
                <a:effectLst>
                  <a:glow rad="101600">
                    <a:schemeClr val="accent2">
                      <a:lumMod val="20000"/>
                      <a:lumOff val="80000"/>
                    </a:schemeClr>
                  </a:glow>
                </a:effectLst>
                <a:latin typeface="Edwardian Script ITC" pitchFamily="66" charset="0"/>
                <a:cs typeface="MV Boli" pitchFamily="2" charset="0"/>
              </a:rPr>
              <a:t>The End!</a:t>
            </a:r>
            <a:endParaRPr lang="en-US" sz="2800" b="1" dirty="0">
              <a:effectLst>
                <a:glow rad="101600">
                  <a:schemeClr val="accent2">
                    <a:lumMod val="20000"/>
                    <a:lumOff val="80000"/>
                  </a:schemeClr>
                </a:glow>
              </a:effectLst>
              <a:latin typeface="Edwardian Script ITC" pitchFamily="66" charset="0"/>
            </a:endParaRP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310436" y="4873307"/>
            <a:ext cx="504056" cy="710848"/>
          </a:xfrm>
          <a:prstGeom prst="rect">
            <a:avLst/>
          </a:prstGeom>
          <a:noFill/>
          <a:effectLst>
            <a:glow rad="228600">
              <a:srgbClr val="874141">
                <a:alpha val="52000"/>
              </a:srgbClr>
            </a:glow>
          </a:effectLst>
          <a:extLst>
            <a:ext uri="{909E8E84-426E-40DD-AFC4-6F175D3DCCD1}">
              <a14:hiddenFill xmlns:a14="http://schemas.microsoft.com/office/drawing/2010/main">
                <a:solidFill>
                  <a:srgbClr val="FFFFFF"/>
                </a:solidFill>
              </a14:hiddenFill>
            </a:ext>
          </a:extLst>
        </p:spPr>
      </p:pic>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1054212" y="5174782"/>
            <a:ext cx="512808" cy="774498"/>
          </a:xfrm>
          <a:prstGeom prst="rect">
            <a:avLst/>
          </a:prstGeom>
          <a:noFill/>
          <a:effectLst>
            <a:glow rad="2286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9" name="Picture 6" descr="C:\Users\Rae\Desktop\Red Heifer Oct 14th\red heifer &amp; pries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2380854" y="1700808"/>
            <a:ext cx="1711082" cy="2774256"/>
          </a:xfrm>
          <a:prstGeom prst="round2DiagRect">
            <a:avLst>
              <a:gd name="adj1" fmla="val 16667"/>
              <a:gd name="adj2" fmla="val 0"/>
            </a:avLst>
          </a:prstGeom>
          <a:ln w="88900" cap="sq">
            <a:solidFill>
              <a:srgbClr val="874141"/>
            </a:solidFill>
            <a:miter lim="800000"/>
          </a:ln>
          <a:effectLst>
            <a:glow rad="228600">
              <a:srgbClr val="874141">
                <a:alpha val="40000"/>
              </a:srgbClr>
            </a:glow>
            <a:outerShdw blurRad="254000" algn="tl" rotWithShape="0">
              <a:srgbClr val="000000">
                <a:alpha val="43000"/>
              </a:srgbClr>
            </a:outerShdw>
          </a:effectLst>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pic>
        <p:nvPicPr>
          <p:cNvPr id="2050" name="Picture 2" descr="C:\Users\Rae\Desktop\nICK eNOCH &amp; Red Heifer Oct 14th\red heifer of torah.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13858" y="2343795"/>
            <a:ext cx="4114428" cy="1950239"/>
          </a:xfrm>
          <a:prstGeom prst="ellipse">
            <a:avLst/>
          </a:prstGeom>
          <a:ln>
            <a:noFill/>
          </a:ln>
          <a:effectLst>
            <a:outerShdw blurRad="149987" dist="250190" dir="8460000" algn="ctr">
              <a:srgbClr val="000000">
                <a:alpha val="28000"/>
              </a:srgbClr>
            </a:outerShdw>
            <a:softEdge rad="112500"/>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sp>
        <p:nvSpPr>
          <p:cNvPr id="10" name="Rectangle 9"/>
          <p:cNvSpPr/>
          <p:nvPr/>
        </p:nvSpPr>
        <p:spPr>
          <a:xfrm>
            <a:off x="349115" y="3673599"/>
            <a:ext cx="5313249" cy="76944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400" b="1" cap="none" spc="0" dirty="0" smtClean="0">
                <a:ln w="11430">
                  <a:solidFill>
                    <a:srgbClr val="002060"/>
                  </a:solidFill>
                </a:ln>
                <a:solidFill>
                  <a:schemeClr val="tx1">
                    <a:lumMod val="75000"/>
                    <a:lumOff val="25000"/>
                  </a:schemeClr>
                </a:solidFill>
                <a:effectLst>
                  <a:outerShdw blurRad="50800" dist="39000" dir="5460000" algn="tl">
                    <a:srgbClr val="000000">
                      <a:alpha val="38000"/>
                    </a:srgbClr>
                  </a:outerShdw>
                </a:effectLst>
                <a:latin typeface="Matura MT Script Capitals" pitchFamily="66" charset="0"/>
              </a:rPr>
              <a:t>And ~ what about…</a:t>
            </a:r>
            <a:endParaRPr lang="en-US" sz="4400" b="1" cap="none" spc="0" dirty="0">
              <a:ln w="11430">
                <a:solidFill>
                  <a:srgbClr val="002060"/>
                </a:solidFill>
              </a:ln>
              <a:solidFill>
                <a:schemeClr val="tx1">
                  <a:lumMod val="75000"/>
                  <a:lumOff val="25000"/>
                </a:schemeClr>
              </a:solidFill>
              <a:effectLst>
                <a:outerShdw blurRad="50800" dist="39000" dir="5460000" algn="tl">
                  <a:srgbClr val="000000">
                    <a:alpha val="38000"/>
                  </a:srgbClr>
                </a:outerShdw>
              </a:effectLst>
              <a:latin typeface="Matura MT Script Capitals" pitchFamily="66" charset="0"/>
            </a:endParaRPr>
          </a:p>
        </p:txBody>
      </p:sp>
    </p:spTree>
    <p:extLst>
      <p:ext uri="{BB962C8B-B14F-4D97-AF65-F5344CB8AC3E}">
        <p14:creationId xmlns:p14="http://schemas.microsoft.com/office/powerpoint/2010/main" val="3124829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left)">
                                      <p:cBhvr>
                                        <p:cTn id="7" dur="1500"/>
                                        <p:tgtEl>
                                          <p:spTgt spid="3">
                                            <p:txEl>
                                              <p:pRg st="2" end="2"/>
                                            </p:txEl>
                                          </p:spTgt>
                                        </p:tgtEl>
                                      </p:cBhvr>
                                    </p:animEffect>
                                  </p:childTnLst>
                                </p:cTn>
                              </p:par>
                            </p:childTnLst>
                          </p:cTn>
                        </p:par>
                        <p:par>
                          <p:cTn id="8" fill="hold">
                            <p:stCondLst>
                              <p:cond delay="1500"/>
                            </p:stCondLst>
                            <p:childTnLst>
                              <p:par>
                                <p:cTn id="9" presetID="6" presetClass="entr" presetSubtype="32" fill="hold" nodeType="afterEffect">
                                  <p:stCondLst>
                                    <p:cond delay="0"/>
                                  </p:stCondLst>
                                  <p:childTnLst>
                                    <p:set>
                                      <p:cBhvr>
                                        <p:cTn id="10" dur="1" fill="hold">
                                          <p:stCondLst>
                                            <p:cond delay="0"/>
                                          </p:stCondLst>
                                        </p:cTn>
                                        <p:tgtEl>
                                          <p:spTgt spid="2050"/>
                                        </p:tgtEl>
                                        <p:attrNameLst>
                                          <p:attrName>style.visibility</p:attrName>
                                        </p:attrNameLst>
                                      </p:cBhvr>
                                      <p:to>
                                        <p:strVal val="visible"/>
                                      </p:to>
                                    </p:set>
                                    <p:animEffect transition="in" filter="circle(out)">
                                      <p:cBhvr>
                                        <p:cTn id="11" dur="2000"/>
                                        <p:tgtEl>
                                          <p:spTgt spid="205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0">
                                            <p:txEl>
                                              <p:pRg st="0" end="0"/>
                                            </p:txEl>
                                          </p:spTgt>
                                        </p:tgtEl>
                                        <p:attrNameLst>
                                          <p:attrName>style.visibility</p:attrName>
                                        </p:attrNameLst>
                                      </p:cBhvr>
                                      <p:to>
                                        <p:strVal val="visible"/>
                                      </p:to>
                                    </p:set>
                                    <p:animEffect transition="in" filter="wipe(left)">
                                      <p:cBhvr>
                                        <p:cTn id="16" dur="1250"/>
                                        <p:tgtEl>
                                          <p:spTgt spid="10">
                                            <p:txEl>
                                              <p:pRg st="0" end="0"/>
                                            </p:txEl>
                                          </p:spTgt>
                                        </p:tgtEl>
                                      </p:cBhvr>
                                    </p:animEffect>
                                  </p:childTnLst>
                                </p:cTn>
                              </p:par>
                            </p:childTnLst>
                          </p:cTn>
                        </p:par>
                        <p:par>
                          <p:cTn id="17" fill="hold">
                            <p:stCondLst>
                              <p:cond delay="1250"/>
                            </p:stCondLst>
                            <p:childTnLst>
                              <p:par>
                                <p:cTn id="18" presetID="22" presetClass="entr" presetSubtype="8" fill="hold" nodeType="afterEffect">
                                  <p:stCondLst>
                                    <p:cond delay="50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wipe(left)">
                                      <p:cBhvr>
                                        <p:cTn id="20" dur="1500"/>
                                        <p:tgtEl>
                                          <p:spTgt spid="3">
                                            <p:txEl>
                                              <p:pRg st="3" end="3"/>
                                            </p:txEl>
                                          </p:spTgt>
                                        </p:tgtEl>
                                      </p:cBhvr>
                                    </p:animEffect>
                                  </p:childTnLst>
                                </p:cTn>
                              </p:par>
                            </p:childTnLst>
                          </p:cTn>
                        </p:par>
                        <p:par>
                          <p:cTn id="21" fill="hold">
                            <p:stCondLst>
                              <p:cond delay="3250"/>
                            </p:stCondLst>
                            <p:childTnLst>
                              <p:par>
                                <p:cTn id="22" presetID="31" presetClass="entr" presetSubtype="0" fill="hold" nodeType="afterEffect">
                                  <p:stCondLst>
                                    <p:cond delay="275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ppt_w</p:attrName>
                                        </p:attrNameLst>
                                      </p:cBhvr>
                                      <p:tavLst>
                                        <p:tav tm="0">
                                          <p:val>
                                            <p:fltVal val="0"/>
                                          </p:val>
                                        </p:tav>
                                        <p:tav tm="100000">
                                          <p:val>
                                            <p:strVal val="#ppt_w"/>
                                          </p:val>
                                        </p:tav>
                                      </p:tavLst>
                                    </p:anim>
                                    <p:anim calcmode="lin" valueType="num">
                                      <p:cBhvr>
                                        <p:cTn id="25" dur="1000" fill="hold"/>
                                        <p:tgtEl>
                                          <p:spTgt spid="6"/>
                                        </p:tgtEl>
                                        <p:attrNameLst>
                                          <p:attrName>ppt_h</p:attrName>
                                        </p:attrNameLst>
                                      </p:cBhvr>
                                      <p:tavLst>
                                        <p:tav tm="0">
                                          <p:val>
                                            <p:fltVal val="0"/>
                                          </p:val>
                                        </p:tav>
                                        <p:tav tm="100000">
                                          <p:val>
                                            <p:strVal val="#ppt_h"/>
                                          </p:val>
                                        </p:tav>
                                      </p:tavLst>
                                    </p:anim>
                                    <p:anim calcmode="lin" valueType="num">
                                      <p:cBhvr>
                                        <p:cTn id="26" dur="1000" fill="hold"/>
                                        <p:tgtEl>
                                          <p:spTgt spid="6"/>
                                        </p:tgtEl>
                                        <p:attrNameLst>
                                          <p:attrName>style.rotation</p:attrName>
                                        </p:attrNameLst>
                                      </p:cBhvr>
                                      <p:tavLst>
                                        <p:tav tm="0">
                                          <p:val>
                                            <p:fltVal val="90"/>
                                          </p:val>
                                        </p:tav>
                                        <p:tav tm="100000">
                                          <p:val>
                                            <p:fltVal val="0"/>
                                          </p:val>
                                        </p:tav>
                                      </p:tavLst>
                                    </p:anim>
                                    <p:animEffect transition="in" filter="fade">
                                      <p:cBhvr>
                                        <p:cTn id="27" dur="1000"/>
                                        <p:tgtEl>
                                          <p:spTgt spid="6"/>
                                        </p:tgtEl>
                                      </p:cBhvr>
                                    </p:animEffect>
                                  </p:childTnLst>
                                </p:cTn>
                              </p:par>
                            </p:childTnLst>
                          </p:cTn>
                        </p:par>
                        <p:par>
                          <p:cTn id="28" fill="hold">
                            <p:stCondLst>
                              <p:cond delay="7000"/>
                            </p:stCondLst>
                            <p:childTnLst>
                              <p:par>
                                <p:cTn id="29" presetID="31" presetClass="entr" presetSubtype="0" fill="hold" nodeType="afterEffect">
                                  <p:stCondLst>
                                    <p:cond delay="1500"/>
                                  </p:stCondLst>
                                  <p:childTnLst>
                                    <p:set>
                                      <p:cBhvr>
                                        <p:cTn id="30" dur="1" fill="hold">
                                          <p:stCondLst>
                                            <p:cond delay="0"/>
                                          </p:stCondLst>
                                        </p:cTn>
                                        <p:tgtEl>
                                          <p:spTgt spid="7"/>
                                        </p:tgtEl>
                                        <p:attrNameLst>
                                          <p:attrName>style.visibility</p:attrName>
                                        </p:attrNameLst>
                                      </p:cBhvr>
                                      <p:to>
                                        <p:strVal val="visible"/>
                                      </p:to>
                                    </p:set>
                                    <p:anim calcmode="lin" valueType="num">
                                      <p:cBhvr>
                                        <p:cTn id="31" dur="1000" fill="hold"/>
                                        <p:tgtEl>
                                          <p:spTgt spid="7"/>
                                        </p:tgtEl>
                                        <p:attrNameLst>
                                          <p:attrName>ppt_w</p:attrName>
                                        </p:attrNameLst>
                                      </p:cBhvr>
                                      <p:tavLst>
                                        <p:tav tm="0">
                                          <p:val>
                                            <p:fltVal val="0"/>
                                          </p:val>
                                        </p:tav>
                                        <p:tav tm="100000">
                                          <p:val>
                                            <p:strVal val="#ppt_w"/>
                                          </p:val>
                                        </p:tav>
                                      </p:tavLst>
                                    </p:anim>
                                    <p:anim calcmode="lin" valueType="num">
                                      <p:cBhvr>
                                        <p:cTn id="32" dur="1000" fill="hold"/>
                                        <p:tgtEl>
                                          <p:spTgt spid="7"/>
                                        </p:tgtEl>
                                        <p:attrNameLst>
                                          <p:attrName>ppt_h</p:attrName>
                                        </p:attrNameLst>
                                      </p:cBhvr>
                                      <p:tavLst>
                                        <p:tav tm="0">
                                          <p:val>
                                            <p:fltVal val="0"/>
                                          </p:val>
                                        </p:tav>
                                        <p:tav tm="100000">
                                          <p:val>
                                            <p:strVal val="#ppt_h"/>
                                          </p:val>
                                        </p:tav>
                                      </p:tavLst>
                                    </p:anim>
                                    <p:anim calcmode="lin" valueType="num">
                                      <p:cBhvr>
                                        <p:cTn id="33" dur="1000" fill="hold"/>
                                        <p:tgtEl>
                                          <p:spTgt spid="7"/>
                                        </p:tgtEl>
                                        <p:attrNameLst>
                                          <p:attrName>style.rotation</p:attrName>
                                        </p:attrNameLst>
                                      </p:cBhvr>
                                      <p:tavLst>
                                        <p:tav tm="0">
                                          <p:val>
                                            <p:fltVal val="90"/>
                                          </p:val>
                                        </p:tav>
                                        <p:tav tm="100000">
                                          <p:val>
                                            <p:fltVal val="0"/>
                                          </p:val>
                                        </p:tav>
                                      </p:tavLst>
                                    </p:anim>
                                    <p:animEffect transition="in" filter="fade">
                                      <p:cBhvr>
                                        <p:cTn id="34" dur="10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wipe(left)">
                                      <p:cBhvr>
                                        <p:cTn id="39" dur="1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679137" y="6500692"/>
            <a:ext cx="477789" cy="365125"/>
          </a:xfrm>
        </p:spPr>
        <p:txBody>
          <a:bodyPr/>
          <a:lstStyle/>
          <a:p>
            <a:fld id="{81FEFA0A-2F20-4B60-98C6-5FFDA469AA1C}" type="slidenum">
              <a:rPr lang="en-US" smtClean="0">
                <a:solidFill>
                  <a:schemeClr val="tx2"/>
                </a:solidFill>
              </a:rPr>
              <a:pPr/>
              <a:t>56</a:t>
            </a:fld>
            <a:endParaRPr lang="en-US" dirty="0">
              <a:solidFill>
                <a:schemeClr val="tx2"/>
              </a:solidFill>
            </a:endParaRPr>
          </a:p>
        </p:txBody>
      </p:sp>
      <p:sp>
        <p:nvSpPr>
          <p:cNvPr id="3" name="Rectangle 2"/>
          <p:cNvSpPr/>
          <p:nvPr/>
        </p:nvSpPr>
        <p:spPr>
          <a:xfrm>
            <a:off x="691737" y="125211"/>
            <a:ext cx="10660847" cy="2862322"/>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cap="none" spc="0" dirty="0" smtClean="0">
                <a:ln w="11430"/>
                <a:solidFill>
                  <a:srgbClr val="002060"/>
                </a:solidFill>
                <a:effectLst>
                  <a:outerShdw blurRad="50800" dist="39000" dir="5460000" algn="tl">
                    <a:srgbClr val="000000">
                      <a:alpha val="38000"/>
                    </a:srgbClr>
                  </a:outerShdw>
                </a:effectLst>
                <a:latin typeface="Segoe Print" pitchFamily="2" charset="0"/>
              </a:rPr>
              <a:t>If you have Questions </a:t>
            </a:r>
            <a:br>
              <a:rPr lang="en-US" sz="3600" b="1" cap="none" spc="0" dirty="0" smtClean="0">
                <a:ln w="11430"/>
                <a:solidFill>
                  <a:srgbClr val="002060"/>
                </a:solidFill>
                <a:effectLst>
                  <a:outerShdw blurRad="50800" dist="39000" dir="5460000" algn="tl">
                    <a:srgbClr val="000000">
                      <a:alpha val="38000"/>
                    </a:srgbClr>
                  </a:outerShdw>
                </a:effectLst>
                <a:latin typeface="Segoe Print" pitchFamily="2" charset="0"/>
              </a:rPr>
            </a:br>
            <a:r>
              <a:rPr lang="en-US" sz="3600" b="1" cap="none" spc="0" dirty="0" smtClean="0">
                <a:ln w="11430"/>
                <a:solidFill>
                  <a:srgbClr val="002060"/>
                </a:solidFill>
                <a:effectLst>
                  <a:outerShdw blurRad="50800" dist="39000" dir="5460000" algn="tl">
                    <a:srgbClr val="000000">
                      <a:alpha val="38000"/>
                    </a:srgbClr>
                  </a:outerShdw>
                </a:effectLst>
                <a:latin typeface="Segoe Print" pitchFamily="2" charset="0"/>
              </a:rPr>
              <a:t>&amp;/or Comments</a:t>
            </a:r>
            <a:br>
              <a:rPr lang="en-US" sz="3600" b="1" cap="none" spc="0" dirty="0" smtClean="0">
                <a:ln w="11430"/>
                <a:solidFill>
                  <a:srgbClr val="002060"/>
                </a:solidFill>
                <a:effectLst>
                  <a:outerShdw blurRad="50800" dist="39000" dir="5460000" algn="tl">
                    <a:srgbClr val="000000">
                      <a:alpha val="38000"/>
                    </a:srgbClr>
                  </a:outerShdw>
                </a:effectLst>
                <a:latin typeface="Segoe Print" pitchFamily="2" charset="0"/>
              </a:rPr>
            </a:br>
            <a:r>
              <a:rPr lang="en-US" sz="3600" b="1" cap="none" spc="0" dirty="0" smtClean="0">
                <a:ln w="11430"/>
                <a:solidFill>
                  <a:srgbClr val="002060"/>
                </a:solidFill>
                <a:effectLst>
                  <a:outerShdw blurRad="50800" dist="39000" dir="5460000" algn="tl">
                    <a:srgbClr val="000000">
                      <a:alpha val="38000"/>
                    </a:srgbClr>
                  </a:outerShdw>
                </a:effectLst>
                <a:latin typeface="Segoe Print" pitchFamily="2" charset="0"/>
              </a:rPr>
              <a:t>about this teaching, </a:t>
            </a:r>
            <a:br>
              <a:rPr lang="en-US" sz="3600" b="1" cap="none" spc="0" dirty="0" smtClean="0">
                <a:ln w="11430"/>
                <a:solidFill>
                  <a:srgbClr val="002060"/>
                </a:solidFill>
                <a:effectLst>
                  <a:outerShdw blurRad="50800" dist="39000" dir="5460000" algn="tl">
                    <a:srgbClr val="000000">
                      <a:alpha val="38000"/>
                    </a:srgbClr>
                  </a:outerShdw>
                </a:effectLst>
                <a:latin typeface="Segoe Print" pitchFamily="2" charset="0"/>
              </a:rPr>
            </a:br>
            <a:r>
              <a:rPr lang="en-US" sz="3600" b="1" cap="none" spc="0" dirty="0" smtClean="0">
                <a:ln w="11430"/>
                <a:solidFill>
                  <a:srgbClr val="002060"/>
                </a:solidFill>
                <a:effectLst>
                  <a:outerShdw blurRad="50800" dist="39000" dir="5460000" algn="tl">
                    <a:srgbClr val="000000">
                      <a:alpha val="38000"/>
                    </a:srgbClr>
                  </a:outerShdw>
                </a:effectLst>
                <a:latin typeface="Segoe Print" pitchFamily="2" charset="0"/>
              </a:rPr>
              <a:t>please contact: </a:t>
            </a:r>
          </a:p>
          <a:p>
            <a:pPr algn="ctr"/>
            <a:r>
              <a:rPr lang="en-US" sz="3600" b="1" cap="none" spc="0" dirty="0" smtClean="0">
                <a:ln w="11430">
                  <a:solidFill>
                    <a:srgbClr val="002060"/>
                  </a:solidFill>
                </a:ln>
                <a:solidFill>
                  <a:srgbClr val="0070C0"/>
                </a:solidFill>
                <a:effectLst>
                  <a:outerShdw blurRad="50800" dist="39000" dir="5460000" algn="tl">
                    <a:srgbClr val="000000">
                      <a:alpha val="38000"/>
                    </a:srgbClr>
                  </a:outerShdw>
                </a:effectLst>
                <a:latin typeface="Segoe Print" pitchFamily="2" charset="0"/>
              </a:rPr>
              <a:t>Timothy Astleford </a:t>
            </a:r>
            <a:endParaRPr lang="en-US" sz="3600" b="1" cap="none" spc="0" dirty="0">
              <a:ln w="11430">
                <a:solidFill>
                  <a:srgbClr val="002060"/>
                </a:solidFill>
              </a:ln>
              <a:solidFill>
                <a:srgbClr val="FF33CC"/>
              </a:solidFill>
              <a:effectLst>
                <a:outerShdw blurRad="50800" dist="39000" dir="5460000" algn="tl">
                  <a:srgbClr val="000000">
                    <a:alpha val="38000"/>
                  </a:srgbClr>
                </a:outerShdw>
              </a:effectLst>
              <a:latin typeface="Segoe Print" pitchFamily="2" charset="0"/>
            </a:endParaRPr>
          </a:p>
        </p:txBody>
      </p:sp>
      <p:pic>
        <p:nvPicPr>
          <p:cNvPr id="5" name="Picture 2" descr="C:\Users\Rae\Desktop\Grammar Art\email mouse best.png"/>
          <p:cNvPicPr>
            <a:picLocks noChangeAspect="1" noChangeArrowheads="1"/>
          </p:cNvPicPr>
          <p:nvPr/>
        </p:nvPicPr>
        <p:blipFill>
          <a:blip r:embed="rId3" cstate="print">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5231195" y="2940574"/>
            <a:ext cx="1384277" cy="100221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080388" y="5750004"/>
            <a:ext cx="5278056" cy="1107996"/>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6600" b="1" dirty="0" smtClean="0">
                <a:solidFill>
                  <a:srgbClr val="A97767"/>
                </a:solidFill>
                <a:effectLst>
                  <a:glow rad="101600">
                    <a:schemeClr val="accent2">
                      <a:lumMod val="20000"/>
                      <a:lumOff val="80000"/>
                    </a:schemeClr>
                  </a:glow>
                </a:effectLst>
                <a:latin typeface="Edwardian Script ITC" pitchFamily="66" charset="0"/>
                <a:cs typeface="MV Boli" pitchFamily="2" charset="0"/>
              </a:rPr>
              <a:t>Thank you!</a:t>
            </a:r>
            <a:endParaRPr lang="en-US" sz="4000" b="1" dirty="0">
              <a:solidFill>
                <a:srgbClr val="A97767"/>
              </a:solidFill>
              <a:effectLst>
                <a:glow rad="101600">
                  <a:schemeClr val="accent2">
                    <a:lumMod val="20000"/>
                    <a:lumOff val="80000"/>
                  </a:schemeClr>
                </a:glow>
              </a:effectLst>
              <a:latin typeface="Edwardian Script ITC" pitchFamily="66" charset="0"/>
            </a:endParaRPr>
          </a:p>
        </p:txBody>
      </p:sp>
      <p:sp>
        <p:nvSpPr>
          <p:cNvPr id="7" name="Rectangle 6"/>
          <p:cNvSpPr/>
          <p:nvPr/>
        </p:nvSpPr>
        <p:spPr>
          <a:xfrm>
            <a:off x="2710036" y="4123168"/>
            <a:ext cx="7234808" cy="584775"/>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cap="none" spc="0" dirty="0" smtClean="0">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27000">
                    <a:schemeClr val="bg1">
                      <a:alpha val="78000"/>
                    </a:schemeClr>
                  </a:glow>
                  <a:outerShdw blurRad="50800" dist="39000" dir="5460000" algn="tl">
                    <a:srgbClr val="000000">
                      <a:alpha val="38000"/>
                    </a:srgbClr>
                  </a:outerShdw>
                </a:effectLst>
                <a:latin typeface="Segoe Print" pitchFamily="2" charset="0"/>
                <a:hlinkClick r:id="rId5"/>
              </a:rPr>
              <a:t>tim@studythecalendar.com</a:t>
            </a:r>
            <a:endParaRPr lang="en-US" sz="3200" b="1" cap="none" spc="0" dirty="0">
              <a:ln w="11430">
                <a:solidFill>
                  <a:srgbClr val="002060"/>
                </a:solidFill>
              </a:ln>
              <a:solidFill>
                <a:srgbClr val="00B0F0"/>
              </a:solidFill>
              <a:effectLst>
                <a:glow rad="127000">
                  <a:schemeClr val="bg1">
                    <a:alpha val="78000"/>
                  </a:schemeClr>
                </a:glow>
                <a:outerShdw blurRad="50800" dist="39000" dir="5460000" algn="tl">
                  <a:srgbClr val="000000">
                    <a:alpha val="38000"/>
                  </a:srgbClr>
                </a:outerShdw>
              </a:effectLst>
              <a:latin typeface="Segoe Print" pitchFamily="2" charset="0"/>
            </a:endParaRPr>
          </a:p>
        </p:txBody>
      </p:sp>
      <p:sp>
        <p:nvSpPr>
          <p:cNvPr id="8" name="Rectangle 7"/>
          <p:cNvSpPr/>
          <p:nvPr/>
        </p:nvSpPr>
        <p:spPr>
          <a:xfrm>
            <a:off x="2205980" y="4869160"/>
            <a:ext cx="8246789" cy="584775"/>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cap="none" spc="0" dirty="0" smtClean="0">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101600">
                    <a:schemeClr val="bg1">
                      <a:alpha val="81000"/>
                    </a:schemeClr>
                  </a:glow>
                  <a:outerShdw blurRad="50800" dist="39000" dir="5460000" algn="tl">
                    <a:srgbClr val="000000">
                      <a:alpha val="38000"/>
                    </a:srgbClr>
                  </a:outerShdw>
                </a:effectLst>
                <a:latin typeface="Comic Sans MS" pitchFamily="66" charset="0"/>
                <a:hlinkClick r:id="rId6"/>
              </a:rPr>
              <a:t>calendar@torahtothetribes.com</a:t>
            </a:r>
            <a:endParaRPr lang="en-US" sz="2400" cap="none" spc="0" dirty="0">
              <a:ln w="11430">
                <a:solidFill>
                  <a:srgbClr val="002060"/>
                </a:solidFill>
              </a:ln>
              <a:solidFill>
                <a:srgbClr val="00B0F0"/>
              </a:solidFill>
              <a:effectLst>
                <a:glow rad="101600">
                  <a:schemeClr val="bg1">
                    <a:alpha val="81000"/>
                  </a:schemeClr>
                </a:glow>
                <a:outerShdw blurRad="50800" dist="39000" dir="5460000" algn="tl">
                  <a:srgbClr val="000000">
                    <a:alpha val="38000"/>
                  </a:srgbClr>
                </a:outerShdw>
              </a:effectLst>
              <a:latin typeface="Comic Sans MS" pitchFamily="66" charset="0"/>
            </a:endParaRPr>
          </a:p>
        </p:txBody>
      </p:sp>
    </p:spTree>
    <p:extLst>
      <p:ext uri="{BB962C8B-B14F-4D97-AF65-F5344CB8AC3E}">
        <p14:creationId xmlns:p14="http://schemas.microsoft.com/office/powerpoint/2010/main" val="613133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7.xml><?xml version="1.0" encoding="utf-8"?>
<p:sld xmlns:a="http://schemas.openxmlformats.org/drawingml/2006/main" xmlns:r="http://schemas.openxmlformats.org/officeDocument/2006/relationships" xmlns:p="http://schemas.openxmlformats.org/presentationml/2006/main" show="0">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909836" y="188640"/>
            <a:ext cx="5688632" cy="6551478"/>
          </a:xfrm>
          <a:noFill/>
        </p:spPr>
        <p:txBody>
          <a:bodyPr>
            <a:noAutofit/>
          </a:bodyPr>
          <a:lstStyle/>
          <a:p>
            <a:pPr>
              <a:lnSpc>
                <a:spcPct val="150000"/>
              </a:lnSpc>
            </a:pPr>
            <a:r>
              <a:rPr lang="en-US" b="1" dirty="0" smtClean="0">
                <a:solidFill>
                  <a:schemeClr val="bg1"/>
                </a:solidFill>
                <a:effectLst>
                  <a:glow rad="127000">
                    <a:srgbClr val="002060"/>
                  </a:glow>
                </a:effectLst>
                <a:latin typeface="Calibri" pitchFamily="34" charset="0"/>
                <a:cs typeface="Calibri" pitchFamily="34" charset="0"/>
              </a:rPr>
              <a:t>The Mishnah describes several grades of uncleanness.  </a:t>
            </a:r>
            <a:r>
              <a:rPr lang="en-US" b="1" dirty="0" smtClean="0">
                <a:solidFill>
                  <a:srgbClr val="FFFF99"/>
                </a:solidFill>
                <a:effectLst>
                  <a:glow rad="127000">
                    <a:srgbClr val="002060"/>
                  </a:glow>
                </a:effectLst>
                <a:latin typeface="Calibri" pitchFamily="34" charset="0"/>
                <a:cs typeface="Calibri" pitchFamily="34" charset="0"/>
              </a:rPr>
              <a:t>The human corpse itself </a:t>
            </a:r>
            <a:r>
              <a:rPr lang="en-US" b="1" dirty="0">
                <a:solidFill>
                  <a:srgbClr val="FFFF99"/>
                </a:solidFill>
                <a:effectLst>
                  <a:glow rad="127000">
                    <a:srgbClr val="002060"/>
                  </a:glow>
                </a:effectLst>
                <a:latin typeface="Calibri" pitchFamily="34" charset="0"/>
                <a:cs typeface="Calibri" pitchFamily="34" charset="0"/>
              </a:rPr>
              <a:t>is the most severe of them all, known as the "Father of fathers of all uncleanness" </a:t>
            </a:r>
            <a:r>
              <a:rPr lang="en-US" b="1" dirty="0">
                <a:solidFill>
                  <a:schemeClr val="bg1"/>
                </a:solidFill>
                <a:effectLst>
                  <a:glow rad="127000">
                    <a:srgbClr val="002060"/>
                  </a:glow>
                </a:effectLst>
                <a:latin typeface="Calibri" pitchFamily="34" charset="0"/>
                <a:cs typeface="Calibri" pitchFamily="34" charset="0"/>
              </a:rPr>
              <a:t>(prime origin). </a:t>
            </a:r>
            <a:r>
              <a:rPr lang="en-US" b="1" dirty="0" smtClean="0">
                <a:solidFill>
                  <a:schemeClr val="bg1"/>
                </a:solidFill>
                <a:effectLst>
                  <a:glow rad="127000">
                    <a:srgbClr val="002060"/>
                  </a:glow>
                </a:effectLst>
                <a:latin typeface="Calibri" pitchFamily="34" charset="0"/>
                <a:cs typeface="Calibri" pitchFamily="34" charset="0"/>
              </a:rPr>
              <a:t> The </a:t>
            </a:r>
            <a:r>
              <a:rPr lang="en-US" b="1" dirty="0">
                <a:solidFill>
                  <a:schemeClr val="bg1"/>
                </a:solidFill>
                <a:effectLst>
                  <a:glow rad="127000">
                    <a:srgbClr val="002060"/>
                  </a:glow>
                </a:effectLst>
                <a:latin typeface="Calibri" pitchFamily="34" charset="0"/>
                <a:cs typeface="Calibri" pitchFamily="34" charset="0"/>
              </a:rPr>
              <a:t>person who touches </a:t>
            </a:r>
            <a:r>
              <a:rPr lang="en-US" b="1" dirty="0" smtClean="0">
                <a:solidFill>
                  <a:schemeClr val="bg1"/>
                </a:solidFill>
                <a:effectLst>
                  <a:glow rad="127000">
                    <a:srgbClr val="002060"/>
                  </a:glow>
                </a:effectLst>
                <a:latin typeface="Calibri" pitchFamily="34" charset="0"/>
                <a:cs typeface="Calibri" pitchFamily="34" charset="0"/>
              </a:rPr>
              <a:t/>
            </a:r>
            <a:br>
              <a:rPr lang="en-US" b="1" dirty="0" smtClean="0">
                <a:solidFill>
                  <a:schemeClr val="bg1"/>
                </a:solidFill>
                <a:effectLst>
                  <a:glow rad="127000">
                    <a:srgbClr val="002060"/>
                  </a:glow>
                </a:effectLst>
                <a:latin typeface="Calibri" pitchFamily="34" charset="0"/>
                <a:cs typeface="Calibri" pitchFamily="34" charset="0"/>
              </a:rPr>
            </a:br>
            <a:r>
              <a:rPr lang="en-US" b="1" dirty="0" smtClean="0">
                <a:solidFill>
                  <a:schemeClr val="bg1"/>
                </a:solidFill>
                <a:effectLst>
                  <a:glow rad="127000">
                    <a:srgbClr val="002060"/>
                  </a:glow>
                </a:effectLst>
                <a:latin typeface="Calibri" pitchFamily="34" charset="0"/>
                <a:cs typeface="Calibri" pitchFamily="34" charset="0"/>
              </a:rPr>
              <a:t>a </a:t>
            </a:r>
            <a:r>
              <a:rPr lang="en-US" b="1" dirty="0">
                <a:solidFill>
                  <a:schemeClr val="bg1"/>
                </a:solidFill>
                <a:effectLst>
                  <a:glow rad="127000">
                    <a:srgbClr val="002060"/>
                  </a:glow>
                </a:effectLst>
                <a:latin typeface="Calibri" pitchFamily="34" charset="0"/>
                <a:cs typeface="Calibri" pitchFamily="34" charset="0"/>
              </a:rPr>
              <a:t>dead human body contracts a lower grade of uncleanness, known as </a:t>
            </a:r>
            <a:r>
              <a:rPr lang="en-US" b="1" dirty="0" smtClean="0">
                <a:solidFill>
                  <a:schemeClr val="bg1"/>
                </a:solidFill>
                <a:effectLst>
                  <a:glow rad="127000">
                    <a:srgbClr val="002060"/>
                  </a:glow>
                </a:effectLst>
                <a:latin typeface="Calibri" pitchFamily="34" charset="0"/>
                <a:cs typeface="Calibri" pitchFamily="34" charset="0"/>
              </a:rPr>
              <a:t>the “Father of uncleanness.”  Once </a:t>
            </a:r>
            <a:r>
              <a:rPr lang="en-US" b="1" dirty="0">
                <a:solidFill>
                  <a:schemeClr val="bg1"/>
                </a:solidFill>
                <a:effectLst>
                  <a:glow rad="127000">
                    <a:srgbClr val="002060"/>
                  </a:glow>
                </a:effectLst>
                <a:latin typeface="Calibri" pitchFamily="34" charset="0"/>
                <a:cs typeface="Calibri" pitchFamily="34" charset="0"/>
              </a:rPr>
              <a:t>he has been defiled, if he touches any other human being, or foods and drinks, he renders them unclean (defiled</a:t>
            </a:r>
            <a:r>
              <a:rPr lang="en-US" b="1" dirty="0" smtClean="0">
                <a:solidFill>
                  <a:schemeClr val="bg1"/>
                </a:solidFill>
                <a:effectLst>
                  <a:glow rad="127000">
                    <a:srgbClr val="002060"/>
                  </a:glow>
                </a:effectLst>
                <a:latin typeface="Calibri" pitchFamily="34" charset="0"/>
                <a:cs typeface="Calibri" pitchFamily="34" charset="0"/>
              </a:rPr>
              <a:t>) … </a:t>
            </a:r>
            <a:r>
              <a:rPr lang="en-US" b="1" dirty="0">
                <a:solidFill>
                  <a:schemeClr val="bg1"/>
                </a:solidFill>
                <a:effectLst>
                  <a:glow rad="127000">
                    <a:srgbClr val="002060"/>
                  </a:glow>
                </a:effectLst>
                <a:latin typeface="Calibri" pitchFamily="34" charset="0"/>
                <a:cs typeface="Calibri" pitchFamily="34" charset="0"/>
              </a:rPr>
              <a:t> </a:t>
            </a:r>
          </a:p>
        </p:txBody>
      </p:sp>
      <p:sp>
        <p:nvSpPr>
          <p:cNvPr id="4" name="Slide Number Placeholder 3"/>
          <p:cNvSpPr>
            <a:spLocks noGrp="1"/>
          </p:cNvSpPr>
          <p:nvPr>
            <p:ph type="sldNum" sz="quarter" idx="12"/>
          </p:nvPr>
        </p:nvSpPr>
        <p:spPr>
          <a:xfrm>
            <a:off x="9262764" y="6453336"/>
            <a:ext cx="2844059" cy="365125"/>
          </a:xfrm>
        </p:spPr>
        <p:txBody>
          <a:bodyPr/>
          <a:lstStyle/>
          <a:p>
            <a:fld id="{81FEFA0A-2F20-4B60-98C6-5FFDA469AA1C}" type="slidenum">
              <a:rPr lang="en-US" smtClean="0">
                <a:solidFill>
                  <a:schemeClr val="bg1"/>
                </a:solidFill>
              </a:rPr>
              <a:pPr/>
              <a:t>57</a:t>
            </a:fld>
            <a:endParaRPr lang="en-US" dirty="0">
              <a:solidFill>
                <a:schemeClr val="bg1"/>
              </a:solidFill>
            </a:endParaRPr>
          </a:p>
        </p:txBody>
      </p:sp>
      <p:sp>
        <p:nvSpPr>
          <p:cNvPr id="5" name="Content Placeholder 2"/>
          <p:cNvSpPr txBox="1">
            <a:spLocks/>
          </p:cNvSpPr>
          <p:nvPr/>
        </p:nvSpPr>
        <p:spPr>
          <a:xfrm>
            <a:off x="12503124" y="332656"/>
            <a:ext cx="4032448" cy="6290830"/>
          </a:xfrm>
          <a:prstGeom prst="rect">
            <a:avLst/>
          </a:prstGeom>
          <a:solidFill>
            <a:srgbClr val="FFFFCC"/>
          </a:solidFill>
        </p:spPr>
        <p:txBody>
          <a:bodyPr vert="horz" lIns="91440" tIns="45720" rIns="91440" bIns="45720" rtlCol="0">
            <a:normAutofit fontScale="92500"/>
          </a:bodyPr>
          <a:lstStyle>
            <a:lvl1pPr marL="223838" indent="-228600" algn="l" defTabSz="914400" rtl="0" eaLnBrk="1" latinLnBrk="0" hangingPunct="1">
              <a:lnSpc>
                <a:spcPct val="90000"/>
              </a:lnSpc>
              <a:spcBef>
                <a:spcPts val="1600"/>
              </a:spcBef>
              <a:buFont typeface="Arial" pitchFamily="34" charset="0"/>
              <a:buChar char="•"/>
              <a:defRPr sz="2400" kern="1200">
                <a:solidFill>
                  <a:schemeClr val="tx1"/>
                </a:solidFill>
                <a:latin typeface="Arial" pitchFamily="34" charset="0"/>
                <a:ea typeface="+mn-ea"/>
                <a:cs typeface="Arial" pitchFamily="34" charset="0"/>
              </a:defRPr>
            </a:lvl1pPr>
            <a:lvl2pPr marL="502920" indent="-228600" algn="l" defTabSz="914400" rtl="0" eaLnBrk="1" latinLnBrk="0" hangingPunct="1">
              <a:lnSpc>
                <a:spcPct val="90000"/>
              </a:lnSpc>
              <a:spcBef>
                <a:spcPts val="600"/>
              </a:spcBef>
              <a:buFont typeface="Euphemia" pitchFamily="34" charset="0"/>
              <a:buChar char="–"/>
              <a:defRPr sz="2000" kern="1200">
                <a:solidFill>
                  <a:schemeClr val="tx1"/>
                </a:solidFill>
                <a:latin typeface="Arial" pitchFamily="34" charset="0"/>
                <a:ea typeface="+mn-ea"/>
                <a:cs typeface="Arial" pitchFamily="34" charset="0"/>
              </a:defRPr>
            </a:lvl2pPr>
            <a:lvl3pPr marL="777240" indent="-228600" algn="l" defTabSz="914400" rtl="0" eaLnBrk="1" latinLnBrk="0" hangingPunct="1">
              <a:lnSpc>
                <a:spcPct val="90000"/>
              </a:lnSpc>
              <a:spcBef>
                <a:spcPts val="600"/>
              </a:spcBef>
              <a:buFont typeface="Euphemia" pitchFamily="34" charset="0"/>
              <a:buChar char="–"/>
              <a:defRPr sz="1800" kern="1200">
                <a:solidFill>
                  <a:schemeClr val="tx1"/>
                </a:solidFill>
                <a:latin typeface="Arial" pitchFamily="34" charset="0"/>
                <a:ea typeface="+mn-ea"/>
                <a:cs typeface="Arial" pitchFamily="34" charset="0"/>
              </a:defRPr>
            </a:lvl3pPr>
            <a:lvl4pPr marL="1051560" indent="-228600" algn="l" defTabSz="914400" rtl="0" eaLnBrk="1" latinLnBrk="0" hangingPunct="1">
              <a:lnSpc>
                <a:spcPct val="90000"/>
              </a:lnSpc>
              <a:spcBef>
                <a:spcPts val="600"/>
              </a:spcBef>
              <a:buFont typeface="Euphemia" pitchFamily="34" charset="0"/>
              <a:buChar char="–"/>
              <a:defRPr sz="1600" kern="1200">
                <a:solidFill>
                  <a:schemeClr val="tx1"/>
                </a:solidFill>
                <a:latin typeface="Arial" pitchFamily="34" charset="0"/>
                <a:ea typeface="+mn-ea"/>
                <a:cs typeface="Arial" pitchFamily="34" charset="0"/>
              </a:defRPr>
            </a:lvl4pPr>
            <a:lvl5pPr marL="1325880" indent="-228600" algn="l" defTabSz="914400" rtl="0" eaLnBrk="1" latinLnBrk="0" hangingPunct="1">
              <a:lnSpc>
                <a:spcPct val="90000"/>
              </a:lnSpc>
              <a:spcBef>
                <a:spcPts val="600"/>
              </a:spcBef>
              <a:buFont typeface="Euphemia" pitchFamily="34" charset="0"/>
              <a:buChar char="–"/>
              <a:defRPr sz="1600" kern="1200">
                <a:solidFill>
                  <a:schemeClr val="tx1"/>
                </a:solidFill>
                <a:latin typeface="Arial" pitchFamily="34" charset="0"/>
                <a:ea typeface="+mn-ea"/>
                <a:cs typeface="Arial" pitchFamily="34" charset="0"/>
              </a:defRPr>
            </a:lvl5pPr>
            <a:lvl6pPr marL="160020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6pPr>
            <a:lvl7pPr marL="187452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7pPr>
            <a:lvl8pPr marL="214884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8pPr>
            <a:lvl9pPr marL="242316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9pPr>
          </a:lstStyle>
          <a:p>
            <a:r>
              <a:rPr lang="en-US" dirty="0" smtClean="0">
                <a:latin typeface="Calibri" pitchFamily="34" charset="0"/>
                <a:cs typeface="Calibri" pitchFamily="34" charset="0"/>
              </a:rPr>
              <a:t>A dead human's bone the size of a barley grain, and a dead human's severed flesh the size of an olive’s bulk are enough to convey corpse uncleanness when touched or carried.  </a:t>
            </a:r>
          </a:p>
          <a:p>
            <a:r>
              <a:rPr lang="en-US" dirty="0" smtClean="0">
                <a:latin typeface="Calibri" pitchFamily="34" charset="0"/>
                <a:cs typeface="Calibri" pitchFamily="34" charset="0"/>
              </a:rPr>
              <a:t>During the time of the Second Temple, those persons who were defiled by the dead and who had not yet purified themselves by the ashes of the red heifer followed by an immersion in a </a:t>
            </a:r>
            <a:r>
              <a:rPr lang="en-US" b="1" u="sng" dirty="0" smtClean="0">
                <a:latin typeface="Calibri" pitchFamily="34" charset="0"/>
                <a:cs typeface="Calibri" pitchFamily="34" charset="0"/>
              </a:rPr>
              <a:t>ritual bath </a:t>
            </a:r>
            <a:r>
              <a:rPr lang="en-US" dirty="0" smtClean="0">
                <a:latin typeface="Calibri" pitchFamily="34" charset="0"/>
                <a:cs typeface="Calibri" pitchFamily="34" charset="0"/>
              </a:rPr>
              <a:t>were prohibited from entering the Court of the Israelites (inner court), located on the Temple Mount.  Today, in Jewish law, the same stringency is said to apply.       </a:t>
            </a:r>
            <a:r>
              <a:rPr lang="en-US" baseline="30000" dirty="0" smtClean="0">
                <a:latin typeface="Calibri" pitchFamily="34" charset="0"/>
                <a:cs typeface="Calibri" pitchFamily="34" charset="0"/>
              </a:rPr>
              <a:t> </a:t>
            </a:r>
            <a:endParaRPr lang="en-US" dirty="0" smtClean="0">
              <a:latin typeface="Calibri" pitchFamily="34" charset="0"/>
              <a:cs typeface="Calibri" pitchFamily="34" charset="0"/>
            </a:endParaRPr>
          </a:p>
          <a:p>
            <a:endParaRPr lang="en-US" dirty="0"/>
          </a:p>
        </p:txBody>
      </p:sp>
      <p:sp>
        <p:nvSpPr>
          <p:cNvPr id="6" name="Rounded Rectangle 5"/>
          <p:cNvSpPr/>
          <p:nvPr/>
        </p:nvSpPr>
        <p:spPr>
          <a:xfrm>
            <a:off x="205818" y="712443"/>
            <a:ext cx="704018" cy="5531256"/>
          </a:xfrm>
          <a:prstGeom prst="roundRect">
            <a:avLst/>
          </a:prstGeom>
          <a:solidFill>
            <a:schemeClr val="tx1">
              <a:lumMod val="10000"/>
              <a:lumOff val="90000"/>
            </a:schemeClr>
          </a:solidFill>
          <a:ln w="57150">
            <a:solidFill>
              <a:srgbClr val="0070C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CA" sz="3600" dirty="0" smtClean="0">
                <a:ln w="28575">
                  <a:solidFill>
                    <a:srgbClr val="002060"/>
                  </a:solidFill>
                </a:ln>
                <a:solidFill>
                  <a:srgbClr val="00B0F0"/>
                </a:solidFill>
                <a:latin typeface="Arial Rounded MT Bold" pitchFamily="34" charset="0"/>
              </a:rPr>
              <a:t>WIKI</a:t>
            </a:r>
            <a:br>
              <a:rPr lang="en-CA" sz="3600" dirty="0" smtClean="0">
                <a:ln w="28575">
                  <a:solidFill>
                    <a:srgbClr val="002060"/>
                  </a:solidFill>
                </a:ln>
                <a:solidFill>
                  <a:srgbClr val="00B0F0"/>
                </a:solidFill>
                <a:latin typeface="Arial Rounded MT Bold" pitchFamily="34" charset="0"/>
              </a:rPr>
            </a:br>
            <a:r>
              <a:rPr lang="en-CA" sz="3600" dirty="0" smtClean="0">
                <a:ln w="28575">
                  <a:solidFill>
                    <a:srgbClr val="002060"/>
                  </a:solidFill>
                </a:ln>
                <a:solidFill>
                  <a:srgbClr val="00B0F0"/>
                </a:solidFill>
                <a:latin typeface="Arial Rounded MT Bold" pitchFamily="34" charset="0"/>
              </a:rPr>
              <a:t>PEDIA</a:t>
            </a:r>
            <a:endParaRPr lang="en-CA" sz="3600" dirty="0">
              <a:ln w="28575">
                <a:solidFill>
                  <a:srgbClr val="002060"/>
                </a:solidFill>
              </a:ln>
              <a:solidFill>
                <a:srgbClr val="00B0F0"/>
              </a:solidFill>
              <a:latin typeface="Arial Rounded MT Bold" pitchFamily="34" charset="0"/>
            </a:endParaRPr>
          </a:p>
        </p:txBody>
      </p:sp>
      <p:sp>
        <p:nvSpPr>
          <p:cNvPr id="8" name="Content Placeholder 2"/>
          <p:cNvSpPr txBox="1">
            <a:spLocks/>
          </p:cNvSpPr>
          <p:nvPr/>
        </p:nvSpPr>
        <p:spPr>
          <a:xfrm>
            <a:off x="6733749" y="188640"/>
            <a:ext cx="5472608" cy="6551478"/>
          </a:xfrm>
          <a:prstGeom prst="rect">
            <a:avLst/>
          </a:prstGeom>
          <a:noFill/>
        </p:spPr>
        <p:txBody>
          <a:bodyPr vert="horz" lIns="91440" tIns="45720" rIns="91440" bIns="45720" rtlCol="0">
            <a:noAutofit/>
          </a:bodyPr>
          <a:lstStyle>
            <a:lvl1pPr marL="223838" indent="-228600" algn="l" defTabSz="914400" rtl="0" eaLnBrk="1" latinLnBrk="0" hangingPunct="1">
              <a:lnSpc>
                <a:spcPct val="90000"/>
              </a:lnSpc>
              <a:spcBef>
                <a:spcPts val="1600"/>
              </a:spcBef>
              <a:buFont typeface="Arial" pitchFamily="34" charset="0"/>
              <a:buChar char="•"/>
              <a:defRPr sz="2400" kern="1200">
                <a:solidFill>
                  <a:schemeClr val="tx1"/>
                </a:solidFill>
                <a:latin typeface="Arial" pitchFamily="34" charset="0"/>
                <a:ea typeface="+mn-ea"/>
                <a:cs typeface="Arial" pitchFamily="34" charset="0"/>
              </a:defRPr>
            </a:lvl1pPr>
            <a:lvl2pPr marL="502920" indent="-228600" algn="l" defTabSz="914400" rtl="0" eaLnBrk="1" latinLnBrk="0" hangingPunct="1">
              <a:lnSpc>
                <a:spcPct val="90000"/>
              </a:lnSpc>
              <a:spcBef>
                <a:spcPts val="600"/>
              </a:spcBef>
              <a:buFont typeface="Euphemia" pitchFamily="34" charset="0"/>
              <a:buChar char="–"/>
              <a:defRPr sz="2000" kern="1200">
                <a:solidFill>
                  <a:schemeClr val="tx1"/>
                </a:solidFill>
                <a:latin typeface="Arial" pitchFamily="34" charset="0"/>
                <a:ea typeface="+mn-ea"/>
                <a:cs typeface="Arial" pitchFamily="34" charset="0"/>
              </a:defRPr>
            </a:lvl2pPr>
            <a:lvl3pPr marL="777240" indent="-228600" algn="l" defTabSz="914400" rtl="0" eaLnBrk="1" latinLnBrk="0" hangingPunct="1">
              <a:lnSpc>
                <a:spcPct val="90000"/>
              </a:lnSpc>
              <a:spcBef>
                <a:spcPts val="600"/>
              </a:spcBef>
              <a:buFont typeface="Euphemia" pitchFamily="34" charset="0"/>
              <a:buChar char="–"/>
              <a:defRPr sz="1800" kern="1200">
                <a:solidFill>
                  <a:schemeClr val="tx1"/>
                </a:solidFill>
                <a:latin typeface="Arial" pitchFamily="34" charset="0"/>
                <a:ea typeface="+mn-ea"/>
                <a:cs typeface="Arial" pitchFamily="34" charset="0"/>
              </a:defRPr>
            </a:lvl3pPr>
            <a:lvl4pPr marL="1051560" indent="-228600" algn="l" defTabSz="914400" rtl="0" eaLnBrk="1" latinLnBrk="0" hangingPunct="1">
              <a:lnSpc>
                <a:spcPct val="90000"/>
              </a:lnSpc>
              <a:spcBef>
                <a:spcPts val="600"/>
              </a:spcBef>
              <a:buFont typeface="Euphemia" pitchFamily="34" charset="0"/>
              <a:buChar char="–"/>
              <a:defRPr sz="1600" kern="1200">
                <a:solidFill>
                  <a:schemeClr val="tx1"/>
                </a:solidFill>
                <a:latin typeface="Arial" pitchFamily="34" charset="0"/>
                <a:ea typeface="+mn-ea"/>
                <a:cs typeface="Arial" pitchFamily="34" charset="0"/>
              </a:defRPr>
            </a:lvl4pPr>
            <a:lvl5pPr marL="1325880" indent="-228600" algn="l" defTabSz="914400" rtl="0" eaLnBrk="1" latinLnBrk="0" hangingPunct="1">
              <a:lnSpc>
                <a:spcPct val="90000"/>
              </a:lnSpc>
              <a:spcBef>
                <a:spcPts val="600"/>
              </a:spcBef>
              <a:buFont typeface="Euphemia" pitchFamily="34" charset="0"/>
              <a:buChar char="–"/>
              <a:defRPr sz="1600" kern="1200">
                <a:solidFill>
                  <a:schemeClr val="tx1"/>
                </a:solidFill>
                <a:latin typeface="Arial" pitchFamily="34" charset="0"/>
                <a:ea typeface="+mn-ea"/>
                <a:cs typeface="Arial" pitchFamily="34" charset="0"/>
              </a:defRPr>
            </a:lvl5pPr>
            <a:lvl6pPr marL="160020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6pPr>
            <a:lvl7pPr marL="187452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7pPr>
            <a:lvl8pPr marL="214884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8pPr>
            <a:lvl9pPr marL="242316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9pPr>
          </a:lstStyle>
          <a:p>
            <a:pPr>
              <a:lnSpc>
                <a:spcPct val="150000"/>
              </a:lnSpc>
            </a:pPr>
            <a:r>
              <a:rPr lang="en-US" b="1" dirty="0" smtClean="0">
                <a:solidFill>
                  <a:schemeClr val="bg1"/>
                </a:solidFill>
                <a:effectLst>
                  <a:glow rad="127000">
                    <a:srgbClr val="002060"/>
                  </a:glow>
                </a:effectLst>
                <a:latin typeface="Calibri" pitchFamily="34" charset="0"/>
                <a:cs typeface="Calibri" pitchFamily="34" charset="0"/>
              </a:rPr>
              <a:t>Jewish priests were especially susceptible to contracting corpse uncleanness, due to the unmarked graves in foreign lands.  Since they </a:t>
            </a:r>
            <a:br>
              <a:rPr lang="en-US" b="1" dirty="0" smtClean="0">
                <a:solidFill>
                  <a:schemeClr val="bg1"/>
                </a:solidFill>
                <a:effectLst>
                  <a:glow rad="127000">
                    <a:srgbClr val="002060"/>
                  </a:glow>
                </a:effectLst>
                <a:latin typeface="Calibri" pitchFamily="34" charset="0"/>
                <a:cs typeface="Calibri" pitchFamily="34" charset="0"/>
              </a:rPr>
            </a:br>
            <a:r>
              <a:rPr lang="en-US" b="1" dirty="0" smtClean="0">
                <a:solidFill>
                  <a:schemeClr val="bg1"/>
                </a:solidFill>
                <a:effectLst>
                  <a:glow rad="127000">
                    <a:srgbClr val="002060"/>
                  </a:glow>
                </a:effectLst>
                <a:latin typeface="Calibri" pitchFamily="34" charset="0"/>
                <a:cs typeface="Calibri" pitchFamily="34" charset="0"/>
              </a:rPr>
              <a:t>were required by a biblical injunction </a:t>
            </a:r>
            <a:br>
              <a:rPr lang="en-US" b="1" dirty="0" smtClean="0">
                <a:solidFill>
                  <a:schemeClr val="bg1"/>
                </a:solidFill>
                <a:effectLst>
                  <a:glow rad="127000">
                    <a:srgbClr val="002060"/>
                  </a:glow>
                </a:effectLst>
                <a:latin typeface="Calibri" pitchFamily="34" charset="0"/>
                <a:cs typeface="Calibri" pitchFamily="34" charset="0"/>
              </a:rPr>
            </a:br>
            <a:r>
              <a:rPr lang="en-US" b="1" dirty="0" smtClean="0">
                <a:solidFill>
                  <a:schemeClr val="bg1"/>
                </a:solidFill>
                <a:effectLst>
                  <a:glow rad="127000">
                    <a:srgbClr val="002060"/>
                  </a:glow>
                </a:effectLst>
                <a:latin typeface="Calibri" pitchFamily="34" charset="0"/>
                <a:cs typeface="Calibri" pitchFamily="34" charset="0"/>
              </a:rPr>
              <a:t>to eat their bread-offering in a state </a:t>
            </a:r>
            <a:br>
              <a:rPr lang="en-US" b="1" dirty="0" smtClean="0">
                <a:solidFill>
                  <a:schemeClr val="bg1"/>
                </a:solidFill>
                <a:effectLst>
                  <a:glow rad="127000">
                    <a:srgbClr val="002060"/>
                  </a:glow>
                </a:effectLst>
                <a:latin typeface="Calibri" pitchFamily="34" charset="0"/>
                <a:cs typeface="Calibri" pitchFamily="34" charset="0"/>
              </a:rPr>
            </a:br>
            <a:r>
              <a:rPr lang="en-US" b="1" dirty="0" smtClean="0">
                <a:solidFill>
                  <a:schemeClr val="bg1"/>
                </a:solidFill>
                <a:effectLst>
                  <a:glow rad="127000">
                    <a:srgbClr val="002060"/>
                  </a:glow>
                </a:effectLst>
                <a:latin typeface="Calibri" pitchFamily="34" charset="0"/>
                <a:cs typeface="Calibri" pitchFamily="34" charset="0"/>
              </a:rPr>
              <a:t>of ritual purity, and they could hardly know if they had trampled upon an unmarked grave, this prompted the early rabbis to decree a general-state </a:t>
            </a:r>
            <a:br>
              <a:rPr lang="en-US" b="1" dirty="0" smtClean="0">
                <a:solidFill>
                  <a:schemeClr val="bg1"/>
                </a:solidFill>
                <a:effectLst>
                  <a:glow rad="127000">
                    <a:srgbClr val="002060"/>
                  </a:glow>
                </a:effectLst>
                <a:latin typeface="Calibri" pitchFamily="34" charset="0"/>
                <a:cs typeface="Calibri" pitchFamily="34" charset="0"/>
              </a:rPr>
            </a:br>
            <a:r>
              <a:rPr lang="en-US" b="1" dirty="0" smtClean="0">
                <a:solidFill>
                  <a:schemeClr val="bg1"/>
                </a:solidFill>
                <a:effectLst>
                  <a:glow rad="127000">
                    <a:srgbClr val="002060"/>
                  </a:glow>
                </a:effectLst>
                <a:latin typeface="Calibri" pitchFamily="34" charset="0"/>
                <a:cs typeface="Calibri" pitchFamily="34" charset="0"/>
              </a:rPr>
              <a:t>of </a:t>
            </a:r>
            <a:r>
              <a:rPr lang="en-US" b="1" u="sng" dirty="0" smtClean="0">
                <a:solidFill>
                  <a:schemeClr val="bg1"/>
                </a:solidFill>
                <a:effectLst>
                  <a:glow rad="127000">
                    <a:srgbClr val="002060"/>
                  </a:glow>
                </a:effectLst>
                <a:latin typeface="Calibri" pitchFamily="34" charset="0"/>
                <a:cs typeface="Calibri" pitchFamily="34" charset="0"/>
              </a:rPr>
              <a:t>defilement upon all foreign lands</a:t>
            </a:r>
            <a:r>
              <a:rPr lang="en-US" b="1" dirty="0" smtClean="0">
                <a:solidFill>
                  <a:schemeClr val="bg1"/>
                </a:solidFill>
                <a:effectLst>
                  <a:glow rad="127000">
                    <a:srgbClr val="002060"/>
                  </a:glow>
                </a:effectLst>
                <a:latin typeface="Calibri" pitchFamily="34" charset="0"/>
                <a:cs typeface="Calibri" pitchFamily="34" charset="0"/>
              </a:rPr>
              <a:t>.  </a:t>
            </a:r>
            <a:endParaRPr lang="en-US" b="1" dirty="0">
              <a:solidFill>
                <a:schemeClr val="bg1"/>
              </a:solidFill>
              <a:effectLst>
                <a:glow rad="127000">
                  <a:srgbClr val="002060"/>
                </a:glow>
              </a:effectLst>
              <a:latin typeface="Calibri" pitchFamily="34" charset="0"/>
              <a:cs typeface="Calibri" pitchFamily="34" charset="0"/>
            </a:endParaRPr>
          </a:p>
        </p:txBody>
      </p:sp>
    </p:spTree>
    <p:extLst>
      <p:ext uri="{BB962C8B-B14F-4D97-AF65-F5344CB8AC3E}">
        <p14:creationId xmlns:p14="http://schemas.microsoft.com/office/powerpoint/2010/main" val="2479600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8.xml><?xml version="1.0" encoding="utf-8"?>
<p:sld xmlns:a="http://schemas.openxmlformats.org/drawingml/2006/main" xmlns:r="http://schemas.openxmlformats.org/officeDocument/2006/relationships" xmlns:p="http://schemas.openxmlformats.org/presentationml/2006/main" show="0">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053852" y="188640"/>
            <a:ext cx="6696744" cy="6551478"/>
          </a:xfrm>
          <a:noFill/>
        </p:spPr>
        <p:txBody>
          <a:bodyPr>
            <a:normAutofit fontScale="85000" lnSpcReduction="10000"/>
          </a:bodyPr>
          <a:lstStyle/>
          <a:p>
            <a:pPr>
              <a:lnSpc>
                <a:spcPct val="150000"/>
              </a:lnSpc>
            </a:pPr>
            <a:r>
              <a:rPr lang="en-US" sz="2600" b="1" dirty="0" smtClean="0">
                <a:solidFill>
                  <a:srgbClr val="FFFF99"/>
                </a:solidFill>
                <a:effectLst>
                  <a:glow rad="127000">
                    <a:srgbClr val="002060"/>
                  </a:glow>
                </a:effectLst>
                <a:latin typeface="Comic Sans MS" pitchFamily="66" charset="0"/>
                <a:cs typeface="Calibri" pitchFamily="34" charset="0"/>
              </a:rPr>
              <a:t>A </a:t>
            </a:r>
            <a:r>
              <a:rPr lang="en-US" sz="2600" b="1" dirty="0">
                <a:solidFill>
                  <a:srgbClr val="FFFF99"/>
                </a:solidFill>
                <a:effectLst>
                  <a:glow rad="127000">
                    <a:srgbClr val="002060"/>
                  </a:glow>
                </a:effectLst>
                <a:latin typeface="Comic Sans MS" pitchFamily="66" charset="0"/>
                <a:cs typeface="Calibri" pitchFamily="34" charset="0"/>
              </a:rPr>
              <a:t>dead human's bone the size of a barley grain, and a dead human's severed flesh the size of an olive’s bulk are enough to convey corpse uncleanness when touched or carried.  </a:t>
            </a:r>
          </a:p>
          <a:p>
            <a:pPr>
              <a:lnSpc>
                <a:spcPct val="150000"/>
              </a:lnSpc>
            </a:pPr>
            <a:r>
              <a:rPr lang="en-US" sz="2600" b="1" dirty="0">
                <a:solidFill>
                  <a:schemeClr val="bg1"/>
                </a:solidFill>
                <a:effectLst>
                  <a:glow rad="127000">
                    <a:srgbClr val="002060"/>
                  </a:glow>
                </a:effectLst>
                <a:latin typeface="Comic Sans MS" pitchFamily="66" charset="0"/>
                <a:cs typeface="Calibri" pitchFamily="34" charset="0"/>
              </a:rPr>
              <a:t>During the time of the Second Temple, </a:t>
            </a:r>
            <a:r>
              <a:rPr lang="en-US" sz="2600" b="1" dirty="0" smtClean="0">
                <a:solidFill>
                  <a:schemeClr val="bg1"/>
                </a:solidFill>
                <a:effectLst>
                  <a:glow rad="127000">
                    <a:srgbClr val="002060"/>
                  </a:glow>
                </a:effectLst>
                <a:latin typeface="Comic Sans MS" pitchFamily="66" charset="0"/>
                <a:cs typeface="Calibri" pitchFamily="34" charset="0"/>
              </a:rPr>
              <a:t/>
            </a:r>
            <a:br>
              <a:rPr lang="en-US" sz="2600" b="1" dirty="0" smtClean="0">
                <a:solidFill>
                  <a:schemeClr val="bg1"/>
                </a:solidFill>
                <a:effectLst>
                  <a:glow rad="127000">
                    <a:srgbClr val="002060"/>
                  </a:glow>
                </a:effectLst>
                <a:latin typeface="Comic Sans MS" pitchFamily="66" charset="0"/>
                <a:cs typeface="Calibri" pitchFamily="34" charset="0"/>
              </a:rPr>
            </a:br>
            <a:r>
              <a:rPr lang="en-US" sz="2600" b="1" dirty="0" smtClean="0">
                <a:solidFill>
                  <a:schemeClr val="bg1"/>
                </a:solidFill>
                <a:effectLst>
                  <a:glow rad="127000">
                    <a:srgbClr val="002060"/>
                  </a:glow>
                </a:effectLst>
                <a:latin typeface="Comic Sans MS" pitchFamily="66" charset="0"/>
                <a:cs typeface="Calibri" pitchFamily="34" charset="0"/>
              </a:rPr>
              <a:t>those </a:t>
            </a:r>
            <a:r>
              <a:rPr lang="en-US" sz="2600" b="1" dirty="0">
                <a:solidFill>
                  <a:schemeClr val="bg1"/>
                </a:solidFill>
                <a:effectLst>
                  <a:glow rad="127000">
                    <a:srgbClr val="002060"/>
                  </a:glow>
                </a:effectLst>
                <a:latin typeface="Comic Sans MS" pitchFamily="66" charset="0"/>
                <a:cs typeface="Calibri" pitchFamily="34" charset="0"/>
              </a:rPr>
              <a:t>persons who were defiled by the dead and </a:t>
            </a:r>
            <a:r>
              <a:rPr lang="en-US" sz="2600" b="1" dirty="0">
                <a:solidFill>
                  <a:srgbClr val="F4A77C"/>
                </a:solidFill>
                <a:effectLst>
                  <a:glow rad="127000">
                    <a:srgbClr val="002060"/>
                  </a:glow>
                </a:effectLst>
                <a:latin typeface="Comic Sans MS" pitchFamily="66" charset="0"/>
                <a:cs typeface="Calibri" pitchFamily="34" charset="0"/>
              </a:rPr>
              <a:t>who had not yet purified themselves by the ashes of the red heifer followed by an immersion in a </a:t>
            </a:r>
            <a:r>
              <a:rPr lang="en-US" sz="2600" b="1" u="sng" dirty="0">
                <a:solidFill>
                  <a:srgbClr val="F4A77C"/>
                </a:solidFill>
                <a:effectLst>
                  <a:glow rad="127000">
                    <a:srgbClr val="002060"/>
                  </a:glow>
                </a:effectLst>
                <a:latin typeface="Comic Sans MS" pitchFamily="66" charset="0"/>
                <a:cs typeface="Calibri" pitchFamily="34" charset="0"/>
              </a:rPr>
              <a:t>ritual </a:t>
            </a:r>
            <a:r>
              <a:rPr lang="en-US" sz="2600" b="1" u="sng" dirty="0" smtClean="0">
                <a:solidFill>
                  <a:srgbClr val="F4A77C"/>
                </a:solidFill>
                <a:effectLst>
                  <a:glow rad="127000">
                    <a:srgbClr val="002060"/>
                  </a:glow>
                </a:effectLst>
                <a:latin typeface="Comic Sans MS" pitchFamily="66" charset="0"/>
                <a:cs typeface="Calibri" pitchFamily="34" charset="0"/>
              </a:rPr>
              <a:t>bath</a:t>
            </a:r>
            <a:r>
              <a:rPr lang="en-US" sz="2600" b="1" dirty="0" smtClean="0">
                <a:solidFill>
                  <a:srgbClr val="F4A77C"/>
                </a:solidFill>
                <a:effectLst>
                  <a:glow rad="127000">
                    <a:srgbClr val="002060"/>
                  </a:glow>
                </a:effectLst>
                <a:latin typeface="Comic Sans MS" pitchFamily="66" charset="0"/>
                <a:cs typeface="Calibri" pitchFamily="34" charset="0"/>
              </a:rPr>
              <a:t> were </a:t>
            </a:r>
            <a:r>
              <a:rPr lang="en-US" sz="2600" b="1" dirty="0">
                <a:solidFill>
                  <a:srgbClr val="F4A77C"/>
                </a:solidFill>
                <a:effectLst>
                  <a:glow rad="127000">
                    <a:srgbClr val="002060"/>
                  </a:glow>
                </a:effectLst>
                <a:latin typeface="Comic Sans MS" pitchFamily="66" charset="0"/>
                <a:cs typeface="Calibri" pitchFamily="34" charset="0"/>
              </a:rPr>
              <a:t>prohibited from entering the Court of the Israelites </a:t>
            </a:r>
            <a:r>
              <a:rPr lang="en-US" sz="2600" b="1" dirty="0">
                <a:solidFill>
                  <a:schemeClr val="bg1"/>
                </a:solidFill>
                <a:effectLst>
                  <a:glow rad="127000">
                    <a:srgbClr val="002060"/>
                  </a:glow>
                </a:effectLst>
                <a:latin typeface="Comic Sans MS" pitchFamily="66" charset="0"/>
                <a:cs typeface="Calibri" pitchFamily="34" charset="0"/>
              </a:rPr>
              <a:t>(inner court), located on the Temple Mount.  Today, in Jewish law, the same stringency </a:t>
            </a:r>
            <a:r>
              <a:rPr lang="en-US" sz="2600" b="1" dirty="0" smtClean="0">
                <a:solidFill>
                  <a:schemeClr val="bg1"/>
                </a:solidFill>
                <a:effectLst>
                  <a:glow rad="127000">
                    <a:srgbClr val="002060"/>
                  </a:glow>
                </a:effectLst>
                <a:latin typeface="Comic Sans MS" pitchFamily="66" charset="0"/>
                <a:cs typeface="Calibri" pitchFamily="34" charset="0"/>
              </a:rPr>
              <a:t/>
            </a:r>
            <a:br>
              <a:rPr lang="en-US" sz="2600" b="1" dirty="0" smtClean="0">
                <a:solidFill>
                  <a:schemeClr val="bg1"/>
                </a:solidFill>
                <a:effectLst>
                  <a:glow rad="127000">
                    <a:srgbClr val="002060"/>
                  </a:glow>
                </a:effectLst>
                <a:latin typeface="Comic Sans MS" pitchFamily="66" charset="0"/>
                <a:cs typeface="Calibri" pitchFamily="34" charset="0"/>
              </a:rPr>
            </a:br>
            <a:r>
              <a:rPr lang="en-US" sz="2600" b="1" dirty="0" smtClean="0">
                <a:solidFill>
                  <a:schemeClr val="bg1"/>
                </a:solidFill>
                <a:effectLst>
                  <a:glow rad="127000">
                    <a:srgbClr val="002060"/>
                  </a:glow>
                </a:effectLst>
                <a:latin typeface="Comic Sans MS" pitchFamily="66" charset="0"/>
                <a:cs typeface="Calibri" pitchFamily="34" charset="0"/>
              </a:rPr>
              <a:t>is </a:t>
            </a:r>
            <a:r>
              <a:rPr lang="en-US" sz="2600" b="1" dirty="0">
                <a:solidFill>
                  <a:schemeClr val="bg1"/>
                </a:solidFill>
                <a:effectLst>
                  <a:glow rad="127000">
                    <a:srgbClr val="002060"/>
                  </a:glow>
                </a:effectLst>
                <a:latin typeface="Comic Sans MS" pitchFamily="66" charset="0"/>
                <a:cs typeface="Calibri" pitchFamily="34" charset="0"/>
              </a:rPr>
              <a:t>said to apply.       </a:t>
            </a:r>
            <a:r>
              <a:rPr lang="en-US" sz="2600" b="1" baseline="30000" dirty="0">
                <a:solidFill>
                  <a:schemeClr val="bg1"/>
                </a:solidFill>
                <a:effectLst>
                  <a:glow rad="127000">
                    <a:srgbClr val="002060"/>
                  </a:glow>
                </a:effectLst>
                <a:latin typeface="Comic Sans MS" pitchFamily="66" charset="0"/>
                <a:cs typeface="Calibri" pitchFamily="34" charset="0"/>
              </a:rPr>
              <a:t> </a:t>
            </a:r>
            <a:endParaRPr lang="en-US" sz="2600" b="1" dirty="0">
              <a:solidFill>
                <a:schemeClr val="bg1"/>
              </a:solidFill>
              <a:effectLst>
                <a:glow rad="127000">
                  <a:srgbClr val="002060"/>
                </a:glow>
              </a:effectLst>
              <a:latin typeface="Comic Sans MS" pitchFamily="66" charset="0"/>
              <a:cs typeface="Calibri" pitchFamily="34" charset="0"/>
            </a:endParaRPr>
          </a:p>
          <a:p>
            <a:endParaRPr lang="en-US" b="1" dirty="0">
              <a:solidFill>
                <a:schemeClr val="bg1"/>
              </a:solidFill>
              <a:effectLst>
                <a:glow rad="127000">
                  <a:srgbClr val="002060"/>
                </a:glow>
              </a:effectLst>
              <a:latin typeface="Calibri" pitchFamily="34" charset="0"/>
              <a:cs typeface="Calibri" pitchFamily="34" charset="0"/>
            </a:endParaRPr>
          </a:p>
        </p:txBody>
      </p:sp>
      <p:sp>
        <p:nvSpPr>
          <p:cNvPr id="4" name="Slide Number Placeholder 3"/>
          <p:cNvSpPr>
            <a:spLocks noGrp="1"/>
          </p:cNvSpPr>
          <p:nvPr>
            <p:ph type="sldNum" sz="quarter" idx="12"/>
          </p:nvPr>
        </p:nvSpPr>
        <p:spPr>
          <a:xfrm>
            <a:off x="9262764" y="6453336"/>
            <a:ext cx="2844059" cy="365125"/>
          </a:xfrm>
        </p:spPr>
        <p:txBody>
          <a:bodyPr/>
          <a:lstStyle/>
          <a:p>
            <a:fld id="{81FEFA0A-2F20-4B60-98C6-5FFDA469AA1C}" type="slidenum">
              <a:rPr lang="en-US" smtClean="0">
                <a:solidFill>
                  <a:schemeClr val="bg1"/>
                </a:solidFill>
              </a:rPr>
              <a:pPr/>
              <a:t>58</a:t>
            </a:fld>
            <a:endParaRPr lang="en-US" dirty="0">
              <a:solidFill>
                <a:schemeClr val="bg1"/>
              </a:solidFill>
            </a:endParaRPr>
          </a:p>
        </p:txBody>
      </p:sp>
      <p:pic>
        <p:nvPicPr>
          <p:cNvPr id="4099" name="Picture 3" descr="C:\Users\Rae\Desktop\Red Heifer Oct 14th\red heifer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6580" y="3575034"/>
            <a:ext cx="3970041" cy="2734286"/>
          </a:xfrm>
          <a:prstGeom prst="round2DiagRect">
            <a:avLst>
              <a:gd name="adj1" fmla="val 16667"/>
              <a:gd name="adj2" fmla="val 0"/>
            </a:avLst>
          </a:prstGeom>
          <a:ln w="88900" cap="sq">
            <a:solidFill>
              <a:srgbClr val="FFC000"/>
            </a:solidFill>
            <a:miter lim="800000"/>
          </a:ln>
          <a:effectLst>
            <a:glow rad="228600">
              <a:srgbClr val="FC3520">
                <a:alpha val="40000"/>
              </a:srgbClr>
            </a:glow>
            <a:outerShdw blurRad="254000" algn="tl" rotWithShape="0">
              <a:srgbClr val="000000">
                <a:alpha val="43000"/>
              </a:srgbClr>
            </a:outerShdw>
          </a:effectLst>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205818" y="712443"/>
            <a:ext cx="704018" cy="5531256"/>
          </a:xfrm>
          <a:prstGeom prst="roundRect">
            <a:avLst/>
          </a:prstGeom>
          <a:solidFill>
            <a:schemeClr val="tx1">
              <a:lumMod val="10000"/>
              <a:lumOff val="90000"/>
            </a:schemeClr>
          </a:solidFill>
          <a:ln w="57150">
            <a:solidFill>
              <a:srgbClr val="0070C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CA" sz="3600" dirty="0" smtClean="0">
                <a:ln w="28575">
                  <a:solidFill>
                    <a:srgbClr val="002060"/>
                  </a:solidFill>
                </a:ln>
                <a:solidFill>
                  <a:srgbClr val="00B0F0"/>
                </a:solidFill>
                <a:latin typeface="Arial Rounded MT Bold" pitchFamily="34" charset="0"/>
              </a:rPr>
              <a:t>WIKI</a:t>
            </a:r>
            <a:br>
              <a:rPr lang="en-CA" sz="3600" dirty="0" smtClean="0">
                <a:ln w="28575">
                  <a:solidFill>
                    <a:srgbClr val="002060"/>
                  </a:solidFill>
                </a:ln>
                <a:solidFill>
                  <a:srgbClr val="00B0F0"/>
                </a:solidFill>
                <a:latin typeface="Arial Rounded MT Bold" pitchFamily="34" charset="0"/>
              </a:rPr>
            </a:br>
            <a:r>
              <a:rPr lang="en-CA" sz="3600" dirty="0" smtClean="0">
                <a:ln w="28575">
                  <a:solidFill>
                    <a:srgbClr val="002060"/>
                  </a:solidFill>
                </a:ln>
                <a:solidFill>
                  <a:srgbClr val="00B0F0"/>
                </a:solidFill>
                <a:latin typeface="Arial Rounded MT Bold" pitchFamily="34" charset="0"/>
              </a:rPr>
              <a:t>PEDIA</a:t>
            </a:r>
            <a:endParaRPr lang="en-CA" sz="3600" dirty="0">
              <a:ln w="28575">
                <a:solidFill>
                  <a:srgbClr val="002060"/>
                </a:solidFill>
              </a:ln>
              <a:solidFill>
                <a:srgbClr val="00B0F0"/>
              </a:solidFill>
              <a:latin typeface="Arial Rounded MT Bold" pitchFamily="34" charset="0"/>
            </a:endParaRPr>
          </a:p>
        </p:txBody>
      </p:sp>
      <p:pic>
        <p:nvPicPr>
          <p:cNvPr id="4100" name="Picture 4" descr="C:\Users\Rae\Desktop\unclean tomb.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503124" y="-51095"/>
            <a:ext cx="2904316" cy="214181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Users\Rae\Desktop\Red Heifer Oct 14th\red heifer &amp; pries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7839714" y="1014784"/>
            <a:ext cx="1711082" cy="2774256"/>
          </a:xfrm>
          <a:prstGeom prst="round2DiagRect">
            <a:avLst>
              <a:gd name="adj1" fmla="val 16667"/>
              <a:gd name="adj2" fmla="val 0"/>
            </a:avLst>
          </a:prstGeom>
          <a:ln w="88900" cap="sq">
            <a:solidFill>
              <a:srgbClr val="874141"/>
            </a:solidFill>
            <a:miter lim="800000"/>
          </a:ln>
          <a:effectLst>
            <a:glow rad="228600">
              <a:srgbClr val="874141">
                <a:alpha val="40000"/>
              </a:srgbClr>
            </a:glow>
            <a:outerShdw blurRad="254000" algn="tl" rotWithShape="0">
              <a:srgbClr val="000000">
                <a:alpha val="43000"/>
              </a:srgbClr>
            </a:outerShdw>
          </a:effectLst>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pic>
        <p:nvPicPr>
          <p:cNvPr id="4101" name="Picture 5" descr="C:\Users\Rae\Desktop\unclean tomb 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8974732" y="244024"/>
            <a:ext cx="3015619" cy="1551571"/>
          </a:xfrm>
          <a:prstGeom prst="roundRect">
            <a:avLst>
              <a:gd name="adj" fmla="val 16667"/>
            </a:avLst>
          </a:prstGeom>
          <a:ln>
            <a:noFill/>
          </a:ln>
          <a:effectLst>
            <a:glow rad="254000">
              <a:srgbClr val="FC352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263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1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3"/>
          <p:cNvSpPr txBox="1">
            <a:spLocks/>
          </p:cNvSpPr>
          <p:nvPr/>
        </p:nvSpPr>
        <p:spPr>
          <a:xfrm>
            <a:off x="11679137" y="6500692"/>
            <a:ext cx="477789"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2">
                    <a:lumMod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1FEFA0A-2F20-4B60-98C6-5FFDA469AA1C}" type="slidenum">
              <a:rPr lang="en-US" smtClean="0">
                <a:solidFill>
                  <a:schemeClr val="tx2"/>
                </a:solidFill>
              </a:rPr>
              <a:pPr/>
              <a:t>6</a:t>
            </a:fld>
            <a:endParaRPr lang="en-US" dirty="0">
              <a:solidFill>
                <a:schemeClr val="tx2"/>
              </a:solidFill>
            </a:endParaRPr>
          </a:p>
        </p:txBody>
      </p:sp>
      <p:graphicFrame>
        <p:nvGraphicFramePr>
          <p:cNvPr id="21" name="Table 20"/>
          <p:cNvGraphicFramePr>
            <a:graphicFrameLocks noGrp="1"/>
          </p:cNvGraphicFramePr>
          <p:nvPr>
            <p:extLst>
              <p:ext uri="{D42A27DB-BD31-4B8C-83A1-F6EECF244321}">
                <p14:modId xmlns:p14="http://schemas.microsoft.com/office/powerpoint/2010/main" val="2188166339"/>
              </p:ext>
            </p:extLst>
          </p:nvPr>
        </p:nvGraphicFramePr>
        <p:xfrm>
          <a:off x="621804" y="1124744"/>
          <a:ext cx="4261536" cy="2529840"/>
        </p:xfrm>
        <a:graphic>
          <a:graphicData uri="http://schemas.openxmlformats.org/drawingml/2006/table">
            <a:tbl>
              <a:tblPr firstRow="1" bandRow="1">
                <a:tableStyleId>{69C7853C-536D-4A76-A0AE-DD22124D55A5}</a:tableStyleId>
              </a:tblPr>
              <a:tblGrid>
                <a:gridCol w="532692"/>
                <a:gridCol w="532692"/>
                <a:gridCol w="532692"/>
                <a:gridCol w="532692"/>
                <a:gridCol w="532692"/>
                <a:gridCol w="532692"/>
                <a:gridCol w="532692"/>
                <a:gridCol w="532692"/>
              </a:tblGrid>
              <a:tr h="330811">
                <a:tc>
                  <a:txBody>
                    <a:bodyPr/>
                    <a:lstStyle/>
                    <a:p>
                      <a:pPr algn="ctr"/>
                      <a:r>
                        <a:rPr lang="en-US" b="1" dirty="0" smtClean="0"/>
                        <a:t>1</a:t>
                      </a:r>
                      <a:r>
                        <a:rPr lang="en-US" b="1" baseline="30000" dirty="0" smtClean="0"/>
                        <a:t>st</a:t>
                      </a:r>
                      <a:r>
                        <a:rPr lang="en-US" b="1" dirty="0" smtClean="0"/>
                        <a:t> </a:t>
                      </a:r>
                      <a:endParaRPr lang="en-US" b="1" dirty="0"/>
                    </a:p>
                  </a:txBody>
                  <a:tcPr/>
                </a:tc>
                <a:tc>
                  <a:txBody>
                    <a:bodyPr/>
                    <a:lstStyle/>
                    <a:p>
                      <a:pPr algn="ctr"/>
                      <a:r>
                        <a:rPr lang="en-US" b="1" dirty="0" smtClean="0"/>
                        <a:t>2</a:t>
                      </a:r>
                      <a:r>
                        <a:rPr lang="en-US" b="1" baseline="30000" dirty="0" smtClean="0"/>
                        <a:t>nd</a:t>
                      </a:r>
                      <a:r>
                        <a:rPr lang="en-US" b="1" dirty="0" smtClean="0"/>
                        <a:t> </a:t>
                      </a:r>
                      <a:endParaRPr lang="en-US" b="1" dirty="0"/>
                    </a:p>
                  </a:txBody>
                  <a:tcPr/>
                </a:tc>
                <a:tc>
                  <a:txBody>
                    <a:bodyPr/>
                    <a:lstStyle/>
                    <a:p>
                      <a:pPr algn="ctr"/>
                      <a:r>
                        <a:rPr lang="en-US" b="1" dirty="0" smtClean="0"/>
                        <a:t>3</a:t>
                      </a:r>
                      <a:r>
                        <a:rPr lang="en-US" b="1" baseline="30000" dirty="0" smtClean="0"/>
                        <a:t>rd</a:t>
                      </a:r>
                      <a:r>
                        <a:rPr lang="en-US" b="1" dirty="0" smtClean="0"/>
                        <a:t> </a:t>
                      </a:r>
                      <a:endParaRPr lang="en-US" b="1" dirty="0"/>
                    </a:p>
                  </a:txBody>
                  <a:tcPr/>
                </a:tc>
                <a:tc>
                  <a:txBody>
                    <a:bodyPr/>
                    <a:lstStyle/>
                    <a:p>
                      <a:pPr algn="ctr"/>
                      <a:r>
                        <a:rPr lang="en-US" b="1" dirty="0" smtClean="0"/>
                        <a:t>4</a:t>
                      </a:r>
                      <a:r>
                        <a:rPr lang="en-US" b="1" baseline="30000" dirty="0" smtClean="0"/>
                        <a:t>th</a:t>
                      </a:r>
                      <a:r>
                        <a:rPr lang="en-US" b="1" dirty="0" smtClean="0"/>
                        <a:t> </a:t>
                      </a:r>
                      <a:endParaRPr lang="en-US" b="1" dirty="0"/>
                    </a:p>
                  </a:txBody>
                  <a:tcPr/>
                </a:tc>
                <a:tc>
                  <a:txBody>
                    <a:bodyPr/>
                    <a:lstStyle/>
                    <a:p>
                      <a:pPr algn="ctr"/>
                      <a:r>
                        <a:rPr lang="en-US" b="1" dirty="0" smtClean="0"/>
                        <a:t>5</a:t>
                      </a:r>
                      <a:r>
                        <a:rPr lang="en-US" b="1" baseline="30000" dirty="0" smtClean="0"/>
                        <a:t>th</a:t>
                      </a:r>
                      <a:r>
                        <a:rPr lang="en-US" b="1" dirty="0" smtClean="0"/>
                        <a:t> </a:t>
                      </a:r>
                      <a:endParaRPr lang="en-US" b="1" dirty="0"/>
                    </a:p>
                  </a:txBody>
                  <a:tcPr/>
                </a:tc>
                <a:tc>
                  <a:txBody>
                    <a:bodyPr/>
                    <a:lstStyle/>
                    <a:p>
                      <a:pPr algn="ctr"/>
                      <a:r>
                        <a:rPr lang="en-US" b="1" dirty="0" smtClean="0"/>
                        <a:t>6</a:t>
                      </a:r>
                      <a:r>
                        <a:rPr lang="en-US" b="1" baseline="30000" dirty="0" smtClean="0"/>
                        <a:t>th</a:t>
                      </a:r>
                      <a:r>
                        <a:rPr lang="en-US" b="1" dirty="0" smtClean="0"/>
                        <a:t> </a:t>
                      </a:r>
                      <a:endParaRPr lang="en-US" b="1" dirty="0"/>
                    </a:p>
                  </a:txBody>
                  <a:tcPr/>
                </a:tc>
                <a:tc>
                  <a:txBody>
                    <a:bodyPr/>
                    <a:lstStyle/>
                    <a:p>
                      <a:pPr algn="ctr"/>
                      <a:r>
                        <a:rPr lang="en-US" b="1" dirty="0" smtClean="0"/>
                        <a:t>7</a:t>
                      </a:r>
                      <a:r>
                        <a:rPr lang="en-US" b="1" baseline="30000" dirty="0" smtClean="0"/>
                        <a:t>th</a:t>
                      </a:r>
                      <a:r>
                        <a:rPr lang="en-US" b="1" dirty="0" smtClean="0"/>
                        <a:t> </a:t>
                      </a:r>
                      <a:endParaRPr lang="en-US" b="1" dirty="0"/>
                    </a:p>
                  </a:txBody>
                  <a:tcPr>
                    <a:cell3D prstMaterial="dkEdge">
                      <a:bevel w="77470" h="12700" prst="softRound"/>
                      <a:lightRig rig="flood" dir="t"/>
                    </a:cell3D>
                    <a:solidFill>
                      <a:srgbClr val="FF99FF"/>
                    </a:solidFill>
                  </a:tcPr>
                </a:tc>
                <a:tc>
                  <a:txBody>
                    <a:bodyPr/>
                    <a:lstStyle/>
                    <a:p>
                      <a:pPr algn="ctr"/>
                      <a:endParaRPr lang="en-US" b="1" dirty="0"/>
                    </a:p>
                  </a:txBody>
                  <a:tcPr/>
                </a:tc>
              </a:tr>
              <a:tr h="330811">
                <a:tc>
                  <a:txBody>
                    <a:bodyPr/>
                    <a:lstStyle/>
                    <a:p>
                      <a:r>
                        <a:rPr lang="en-US" b="1" dirty="0" smtClean="0"/>
                        <a:t>1</a:t>
                      </a:r>
                      <a:endParaRPr lang="en-US" b="1" dirty="0"/>
                    </a:p>
                  </a:txBody>
                  <a:tcPr>
                    <a:solidFill>
                      <a:schemeClr val="bg1"/>
                    </a:solidFill>
                  </a:tcPr>
                </a:tc>
                <a:tc>
                  <a:txBody>
                    <a:bodyPr/>
                    <a:lstStyle/>
                    <a:p>
                      <a:r>
                        <a:rPr lang="en-US" b="1" dirty="0" smtClean="0"/>
                        <a:t>2</a:t>
                      </a:r>
                      <a:endParaRPr lang="en-US" b="1" dirty="0"/>
                    </a:p>
                  </a:txBody>
                  <a:tcPr>
                    <a:solidFill>
                      <a:schemeClr val="bg1"/>
                    </a:solidFill>
                  </a:tcPr>
                </a:tc>
                <a:tc>
                  <a:txBody>
                    <a:bodyPr/>
                    <a:lstStyle/>
                    <a:p>
                      <a:r>
                        <a:rPr lang="en-US" b="1" dirty="0" smtClean="0"/>
                        <a:t>3</a:t>
                      </a:r>
                      <a:endParaRPr lang="en-US" b="1" dirty="0"/>
                    </a:p>
                  </a:txBody>
                  <a:tcPr>
                    <a:solidFill>
                      <a:schemeClr val="bg1"/>
                    </a:solidFill>
                  </a:tcPr>
                </a:tc>
                <a:tc>
                  <a:txBody>
                    <a:bodyPr/>
                    <a:lstStyle/>
                    <a:p>
                      <a:r>
                        <a:rPr lang="en-US" b="1" dirty="0" smtClean="0"/>
                        <a:t>4</a:t>
                      </a:r>
                      <a:endParaRPr lang="en-US" b="1" dirty="0"/>
                    </a:p>
                  </a:txBody>
                  <a:tcPr>
                    <a:solidFill>
                      <a:schemeClr val="bg1"/>
                    </a:solidFill>
                  </a:tcPr>
                </a:tc>
                <a:tc>
                  <a:txBody>
                    <a:bodyPr/>
                    <a:lstStyle/>
                    <a:p>
                      <a:r>
                        <a:rPr lang="en-US" b="1" dirty="0" smtClean="0"/>
                        <a:t>5</a:t>
                      </a:r>
                      <a:endParaRPr lang="en-US" b="1" dirty="0"/>
                    </a:p>
                  </a:txBody>
                  <a:tcPr>
                    <a:solidFill>
                      <a:schemeClr val="bg1"/>
                    </a:solidFill>
                  </a:tcPr>
                </a:tc>
                <a:tc>
                  <a:txBody>
                    <a:bodyPr/>
                    <a:lstStyle/>
                    <a:p>
                      <a:r>
                        <a:rPr lang="en-US" b="1" dirty="0" smtClean="0"/>
                        <a:t>6</a:t>
                      </a:r>
                      <a:endParaRPr lang="en-US" b="1" dirty="0"/>
                    </a:p>
                  </a:txBody>
                  <a:tcPr>
                    <a:solidFill>
                      <a:schemeClr val="bg1"/>
                    </a:solidFill>
                  </a:tcPr>
                </a:tc>
                <a:tc>
                  <a:txBody>
                    <a:bodyPr/>
                    <a:lstStyle/>
                    <a:p>
                      <a:r>
                        <a:rPr lang="en-US" b="1" dirty="0" smtClean="0"/>
                        <a:t>7</a:t>
                      </a:r>
                      <a:endParaRPr lang="en-US" b="1" dirty="0"/>
                    </a:p>
                  </a:txBody>
                  <a:tcPr>
                    <a:solidFill>
                      <a:schemeClr val="accent1">
                        <a:lumMod val="40000"/>
                        <a:lumOff val="60000"/>
                      </a:schemeClr>
                    </a:solidFill>
                  </a:tcPr>
                </a:tc>
                <a:tc>
                  <a:txBody>
                    <a:bodyPr/>
                    <a:lstStyle/>
                    <a:p>
                      <a:endParaRPr lang="en-US" b="1" dirty="0"/>
                    </a:p>
                  </a:txBody>
                  <a:tcPr>
                    <a:solidFill>
                      <a:schemeClr val="bg1"/>
                    </a:solidFill>
                  </a:tcPr>
                </a:tc>
              </a:tr>
              <a:tr h="330811">
                <a:tc>
                  <a:txBody>
                    <a:bodyPr/>
                    <a:lstStyle/>
                    <a:p>
                      <a:r>
                        <a:rPr lang="en-US" b="1" dirty="0" smtClean="0"/>
                        <a:t>8</a:t>
                      </a:r>
                      <a:endParaRPr lang="en-US" b="1" dirty="0"/>
                    </a:p>
                  </a:txBody>
                  <a:tcPr>
                    <a:solidFill>
                      <a:schemeClr val="bg1"/>
                    </a:solidFill>
                  </a:tcPr>
                </a:tc>
                <a:tc>
                  <a:txBody>
                    <a:bodyPr/>
                    <a:lstStyle/>
                    <a:p>
                      <a:r>
                        <a:rPr lang="en-US" b="1" dirty="0" smtClean="0"/>
                        <a:t>9</a:t>
                      </a:r>
                      <a:endParaRPr lang="en-US" b="1" dirty="0"/>
                    </a:p>
                  </a:txBody>
                  <a:tcPr>
                    <a:solidFill>
                      <a:schemeClr val="bg1"/>
                    </a:solidFill>
                  </a:tcPr>
                </a:tc>
                <a:tc>
                  <a:txBody>
                    <a:bodyPr/>
                    <a:lstStyle/>
                    <a:p>
                      <a:r>
                        <a:rPr lang="en-US" b="1" dirty="0" smtClean="0"/>
                        <a:t>10</a:t>
                      </a:r>
                      <a:endParaRPr lang="en-US" b="1" dirty="0"/>
                    </a:p>
                  </a:txBody>
                  <a:tcPr>
                    <a:solidFill>
                      <a:schemeClr val="bg1"/>
                    </a:solidFill>
                  </a:tcPr>
                </a:tc>
                <a:tc>
                  <a:txBody>
                    <a:bodyPr/>
                    <a:lstStyle/>
                    <a:p>
                      <a:r>
                        <a:rPr lang="en-US" b="1" dirty="0" smtClean="0"/>
                        <a:t>11</a:t>
                      </a:r>
                      <a:endParaRPr lang="en-US" b="1" dirty="0"/>
                    </a:p>
                  </a:txBody>
                  <a:tcPr>
                    <a:solidFill>
                      <a:schemeClr val="bg1"/>
                    </a:solidFill>
                  </a:tcPr>
                </a:tc>
                <a:tc>
                  <a:txBody>
                    <a:bodyPr/>
                    <a:lstStyle/>
                    <a:p>
                      <a:r>
                        <a:rPr lang="en-US" b="1" dirty="0" smtClean="0"/>
                        <a:t>12</a:t>
                      </a:r>
                      <a:endParaRPr lang="en-US" b="1" dirty="0"/>
                    </a:p>
                  </a:txBody>
                  <a:tcPr>
                    <a:solidFill>
                      <a:schemeClr val="bg1"/>
                    </a:solidFill>
                  </a:tcPr>
                </a:tc>
                <a:tc>
                  <a:txBody>
                    <a:bodyPr/>
                    <a:lstStyle/>
                    <a:p>
                      <a:r>
                        <a:rPr lang="en-US" b="1" dirty="0" smtClean="0"/>
                        <a:t>13</a:t>
                      </a:r>
                      <a:endParaRPr lang="en-US" b="1" dirty="0"/>
                    </a:p>
                  </a:txBody>
                  <a:tcPr>
                    <a:solidFill>
                      <a:schemeClr val="bg1"/>
                    </a:solidFill>
                  </a:tcPr>
                </a:tc>
                <a:tc>
                  <a:txBody>
                    <a:bodyPr/>
                    <a:lstStyle/>
                    <a:p>
                      <a:r>
                        <a:rPr lang="en-US" b="1" dirty="0" smtClean="0">
                          <a:solidFill>
                            <a:schemeClr val="bg1"/>
                          </a:solidFill>
                        </a:rPr>
                        <a:t>14</a:t>
                      </a:r>
                      <a:r>
                        <a:rPr lang="en-US" b="1" dirty="0" smtClean="0">
                          <a:solidFill>
                            <a:srgbClr val="002060"/>
                          </a:solidFill>
                        </a:rPr>
                        <a:t> </a:t>
                      </a:r>
                      <a:r>
                        <a:rPr lang="en-US" sz="900" b="1" dirty="0" smtClean="0">
                          <a:solidFill>
                            <a:schemeClr val="bg1"/>
                          </a:solidFill>
                        </a:rPr>
                        <a:t>P/O</a:t>
                      </a:r>
                      <a:endParaRPr lang="en-US" b="1" dirty="0">
                        <a:solidFill>
                          <a:schemeClr val="bg1"/>
                        </a:solidFill>
                      </a:endParaRPr>
                    </a:p>
                  </a:txBody>
                  <a:tcPr>
                    <a:cell3D prstMaterial="dkEdge">
                      <a:bevel w="77470" h="12700" prst="softRound"/>
                      <a:lightRig rig="flood" dir="t"/>
                    </a:cell3D>
                    <a:gradFill>
                      <a:gsLst>
                        <a:gs pos="30000">
                          <a:srgbClr val="FF0000"/>
                        </a:gs>
                        <a:gs pos="61000">
                          <a:schemeClr val="accent1">
                            <a:lumMod val="40000"/>
                            <a:lumOff val="60000"/>
                          </a:schemeClr>
                        </a:gs>
                      </a:gsLst>
                      <a:lin ang="2700000" scaled="1"/>
                    </a:gradFill>
                  </a:tcPr>
                </a:tc>
                <a:tc>
                  <a:txBody>
                    <a:bodyPr/>
                    <a:lstStyle/>
                    <a:p>
                      <a:endParaRPr lang="en-US" b="1" dirty="0">
                        <a:solidFill>
                          <a:srgbClr val="002060"/>
                        </a:solidFill>
                      </a:endParaRPr>
                    </a:p>
                  </a:txBody>
                  <a:tcPr>
                    <a:solidFill>
                      <a:schemeClr val="bg1"/>
                    </a:solidFill>
                  </a:tcPr>
                </a:tc>
              </a:tr>
              <a:tr h="330811">
                <a:tc>
                  <a:txBody>
                    <a:bodyPr/>
                    <a:lstStyle/>
                    <a:p>
                      <a:r>
                        <a:rPr lang="en-US" b="1" dirty="0" smtClean="0">
                          <a:solidFill>
                            <a:schemeClr val="bg1"/>
                          </a:solidFill>
                        </a:rPr>
                        <a:t>15</a:t>
                      </a:r>
                      <a:r>
                        <a:rPr lang="en-US" sz="900" b="1" dirty="0" smtClean="0">
                          <a:solidFill>
                            <a:schemeClr val="bg1"/>
                          </a:solidFill>
                        </a:rPr>
                        <a:t> W/S</a:t>
                      </a:r>
                      <a:endParaRPr lang="en-US" b="1" dirty="0">
                        <a:solidFill>
                          <a:schemeClr val="bg1"/>
                        </a:solidFill>
                      </a:endParaRPr>
                    </a:p>
                  </a:txBody>
                  <a:tcPr>
                    <a:cell3D prstMaterial="dkEdge">
                      <a:bevel w="77470" h="12700" prst="softRound"/>
                      <a:lightRig rig="flood" dir="t"/>
                    </a:cell3D>
                    <a:gradFill>
                      <a:gsLst>
                        <a:gs pos="42000">
                          <a:srgbClr val="00B050"/>
                        </a:gs>
                        <a:gs pos="57000">
                          <a:srgbClr val="CCFF99"/>
                        </a:gs>
                      </a:gsLst>
                      <a:lin ang="2700000" scaled="1"/>
                    </a:gradFill>
                  </a:tcPr>
                </a:tc>
                <a:tc>
                  <a:txBody>
                    <a:bodyPr/>
                    <a:lstStyle/>
                    <a:p>
                      <a:r>
                        <a:rPr lang="en-US" b="1" dirty="0" smtClean="0"/>
                        <a:t>16</a:t>
                      </a:r>
                      <a:endParaRPr lang="en-US" b="1" dirty="0"/>
                    </a:p>
                  </a:txBody>
                  <a:tcPr>
                    <a:solidFill>
                      <a:srgbClr val="CCFF99"/>
                    </a:solidFill>
                  </a:tcPr>
                </a:tc>
                <a:tc>
                  <a:txBody>
                    <a:bodyPr/>
                    <a:lstStyle/>
                    <a:p>
                      <a:r>
                        <a:rPr lang="en-US" b="1" dirty="0" smtClean="0"/>
                        <a:t>17</a:t>
                      </a:r>
                      <a:endParaRPr lang="en-US" b="1" dirty="0"/>
                    </a:p>
                  </a:txBody>
                  <a:tcPr>
                    <a:solidFill>
                      <a:srgbClr val="CCFF99"/>
                    </a:solidFill>
                  </a:tcPr>
                </a:tc>
                <a:tc>
                  <a:txBody>
                    <a:bodyPr/>
                    <a:lstStyle/>
                    <a:p>
                      <a:r>
                        <a:rPr lang="en-US" b="1" dirty="0" smtClean="0"/>
                        <a:t>18</a:t>
                      </a:r>
                      <a:endParaRPr lang="en-US" b="1" dirty="0"/>
                    </a:p>
                  </a:txBody>
                  <a:tcPr>
                    <a:solidFill>
                      <a:srgbClr val="CCFF99"/>
                    </a:solidFill>
                  </a:tcPr>
                </a:tc>
                <a:tc>
                  <a:txBody>
                    <a:bodyPr/>
                    <a:lstStyle/>
                    <a:p>
                      <a:r>
                        <a:rPr lang="en-US" b="1" dirty="0" smtClean="0"/>
                        <a:t>19</a:t>
                      </a:r>
                      <a:endParaRPr lang="en-US" b="1" dirty="0"/>
                    </a:p>
                  </a:txBody>
                  <a:tcPr>
                    <a:solidFill>
                      <a:srgbClr val="CCFF99"/>
                    </a:solidFill>
                  </a:tcPr>
                </a:tc>
                <a:tc>
                  <a:txBody>
                    <a:bodyPr/>
                    <a:lstStyle/>
                    <a:p>
                      <a:r>
                        <a:rPr lang="en-US" b="1" dirty="0" smtClean="0"/>
                        <a:t>20</a:t>
                      </a:r>
                      <a:endParaRPr lang="en-US" b="1" dirty="0"/>
                    </a:p>
                  </a:txBody>
                  <a:tcPr>
                    <a:solidFill>
                      <a:srgbClr val="CCFF99"/>
                    </a:solidFill>
                  </a:tcPr>
                </a:tc>
                <a:tc>
                  <a:txBody>
                    <a:bodyPr/>
                    <a:lstStyle/>
                    <a:p>
                      <a:r>
                        <a:rPr lang="en-US" b="1" dirty="0" smtClean="0"/>
                        <a:t>21</a:t>
                      </a:r>
                      <a:endParaRPr lang="en-US" b="1" dirty="0"/>
                    </a:p>
                  </a:txBody>
                  <a:tcPr>
                    <a:gradFill flip="none" rotWithShape="1">
                      <a:gsLst>
                        <a:gs pos="30000">
                          <a:srgbClr val="CCFF99"/>
                        </a:gs>
                        <a:gs pos="70000">
                          <a:schemeClr val="accent1">
                            <a:lumMod val="90000"/>
                            <a:lumOff val="10000"/>
                          </a:schemeClr>
                        </a:gs>
                      </a:gsLst>
                      <a:lin ang="2700000" scaled="1"/>
                      <a:tileRect/>
                    </a:gradFill>
                  </a:tcPr>
                </a:tc>
                <a:tc>
                  <a:txBody>
                    <a:bodyPr/>
                    <a:lstStyle/>
                    <a:p>
                      <a:pPr algn="ctr"/>
                      <a:r>
                        <a:rPr lang="en-US" sz="1100" b="1" dirty="0" err="1" smtClean="0"/>
                        <a:t>Wk</a:t>
                      </a:r>
                      <a:r>
                        <a:rPr lang="en-US" sz="1100" b="1" dirty="0" smtClean="0"/>
                        <a:t> #1</a:t>
                      </a:r>
                      <a:endParaRPr lang="en-US" sz="1100" b="1" dirty="0"/>
                    </a:p>
                  </a:txBody>
                  <a:tcPr>
                    <a:solidFill>
                      <a:schemeClr val="bg1"/>
                    </a:solidFill>
                  </a:tcPr>
                </a:tc>
              </a:tr>
              <a:tr h="330811">
                <a:tc>
                  <a:txBody>
                    <a:bodyPr/>
                    <a:lstStyle/>
                    <a:p>
                      <a:r>
                        <a:rPr lang="en-US" b="1" dirty="0" smtClean="0"/>
                        <a:t>22</a:t>
                      </a:r>
                      <a:endParaRPr lang="en-US" b="1" dirty="0"/>
                    </a:p>
                  </a:txBody>
                  <a:tcPr>
                    <a:solidFill>
                      <a:schemeClr val="bg1"/>
                    </a:solidFill>
                  </a:tcPr>
                </a:tc>
                <a:tc>
                  <a:txBody>
                    <a:bodyPr/>
                    <a:lstStyle/>
                    <a:p>
                      <a:r>
                        <a:rPr lang="en-US" b="1" dirty="0" smtClean="0"/>
                        <a:t>23</a:t>
                      </a:r>
                      <a:endParaRPr lang="en-US" b="1" dirty="0"/>
                    </a:p>
                  </a:txBody>
                  <a:tcPr>
                    <a:solidFill>
                      <a:schemeClr val="bg1"/>
                    </a:solidFill>
                  </a:tcPr>
                </a:tc>
                <a:tc>
                  <a:txBody>
                    <a:bodyPr/>
                    <a:lstStyle/>
                    <a:p>
                      <a:r>
                        <a:rPr lang="en-US" b="1" dirty="0" smtClean="0"/>
                        <a:t>24</a:t>
                      </a:r>
                      <a:endParaRPr lang="en-US" b="1" dirty="0"/>
                    </a:p>
                  </a:txBody>
                  <a:tcPr>
                    <a:solidFill>
                      <a:schemeClr val="bg1"/>
                    </a:solidFill>
                  </a:tcPr>
                </a:tc>
                <a:tc>
                  <a:txBody>
                    <a:bodyPr/>
                    <a:lstStyle/>
                    <a:p>
                      <a:r>
                        <a:rPr lang="en-US" b="1" dirty="0" smtClean="0"/>
                        <a:t>25</a:t>
                      </a:r>
                      <a:endParaRPr lang="en-US" b="1" dirty="0"/>
                    </a:p>
                  </a:txBody>
                  <a:tcPr>
                    <a:solidFill>
                      <a:schemeClr val="bg1"/>
                    </a:solidFill>
                  </a:tcPr>
                </a:tc>
                <a:tc>
                  <a:txBody>
                    <a:bodyPr/>
                    <a:lstStyle/>
                    <a:p>
                      <a:r>
                        <a:rPr lang="en-US" b="1" dirty="0" smtClean="0"/>
                        <a:t>26</a:t>
                      </a:r>
                      <a:endParaRPr lang="en-US" b="1" dirty="0"/>
                    </a:p>
                  </a:txBody>
                  <a:tcPr>
                    <a:solidFill>
                      <a:schemeClr val="bg1"/>
                    </a:solidFill>
                  </a:tcPr>
                </a:tc>
                <a:tc>
                  <a:txBody>
                    <a:bodyPr/>
                    <a:lstStyle/>
                    <a:p>
                      <a:r>
                        <a:rPr lang="en-US" b="1" dirty="0" smtClean="0"/>
                        <a:t>27</a:t>
                      </a:r>
                      <a:endParaRPr lang="en-US" b="1" dirty="0"/>
                    </a:p>
                  </a:txBody>
                  <a:tcPr>
                    <a:solidFill>
                      <a:schemeClr val="bg1"/>
                    </a:solidFill>
                  </a:tcPr>
                </a:tc>
                <a:tc>
                  <a:txBody>
                    <a:bodyPr/>
                    <a:lstStyle/>
                    <a:p>
                      <a:r>
                        <a:rPr lang="en-US" b="1" dirty="0" smtClean="0"/>
                        <a:t>28</a:t>
                      </a:r>
                      <a:endParaRPr lang="en-US" b="1" dirty="0"/>
                    </a:p>
                  </a:txBody>
                  <a:tcPr>
                    <a:solidFill>
                      <a:schemeClr val="accent1">
                        <a:lumMod val="40000"/>
                        <a:lumOff val="60000"/>
                      </a:schemeClr>
                    </a:solidFill>
                  </a:tcPr>
                </a:tc>
                <a:tc>
                  <a:txBody>
                    <a:bodyPr/>
                    <a:lstStyle/>
                    <a:p>
                      <a:pPr algn="ctr"/>
                      <a:r>
                        <a:rPr lang="en-US" sz="1100" b="1" dirty="0" err="1" smtClean="0"/>
                        <a:t>Wk</a:t>
                      </a:r>
                      <a:r>
                        <a:rPr lang="en-US" sz="1100" b="1" dirty="0" smtClean="0"/>
                        <a:t> #2</a:t>
                      </a:r>
                      <a:endParaRPr lang="en-US" sz="1100" b="1" dirty="0"/>
                    </a:p>
                  </a:txBody>
                  <a:tcPr>
                    <a:solidFill>
                      <a:schemeClr val="bg1"/>
                    </a:solidFill>
                  </a:tcPr>
                </a:tc>
              </a:tr>
              <a:tr h="330811">
                <a:tc>
                  <a:txBody>
                    <a:bodyPr/>
                    <a:lstStyle/>
                    <a:p>
                      <a:r>
                        <a:rPr lang="en-US" b="1" dirty="0" smtClean="0"/>
                        <a:t>29</a:t>
                      </a:r>
                      <a:endParaRPr lang="en-US" b="1" dirty="0"/>
                    </a:p>
                  </a:txBody>
                  <a:tcPr>
                    <a:solidFill>
                      <a:schemeClr val="bg1"/>
                    </a:solidFill>
                  </a:tcPr>
                </a:tc>
                <a:tc>
                  <a:txBody>
                    <a:bodyPr/>
                    <a:lstStyle/>
                    <a:p>
                      <a:r>
                        <a:rPr lang="en-US" b="1" dirty="0" smtClean="0"/>
                        <a:t>30</a:t>
                      </a:r>
                      <a:endParaRPr lang="en-US" b="1" dirty="0"/>
                    </a:p>
                  </a:txBody>
                  <a:tcPr>
                    <a:solidFill>
                      <a:schemeClr val="bg1"/>
                    </a:solidFill>
                  </a:tcPr>
                </a:tc>
                <a:tc>
                  <a:txBody>
                    <a:bodyPr/>
                    <a:lstStyle/>
                    <a:p>
                      <a:endParaRPr lang="en-US" b="1" dirty="0"/>
                    </a:p>
                  </a:txBody>
                  <a:tcPr>
                    <a:solidFill>
                      <a:schemeClr val="bg1"/>
                    </a:solidFill>
                  </a:tcPr>
                </a:tc>
                <a:tc>
                  <a:txBody>
                    <a:bodyPr/>
                    <a:lstStyle/>
                    <a:p>
                      <a:endParaRPr lang="en-US" b="1" dirty="0"/>
                    </a:p>
                  </a:txBody>
                  <a:tcPr>
                    <a:solidFill>
                      <a:schemeClr val="bg1"/>
                    </a:solidFill>
                  </a:tcPr>
                </a:tc>
                <a:tc>
                  <a:txBody>
                    <a:bodyPr/>
                    <a:lstStyle/>
                    <a:p>
                      <a:endParaRPr lang="en-US" b="1" dirty="0"/>
                    </a:p>
                  </a:txBody>
                  <a:tcPr>
                    <a:solidFill>
                      <a:schemeClr val="bg1"/>
                    </a:solidFill>
                  </a:tcPr>
                </a:tc>
                <a:tc>
                  <a:txBody>
                    <a:bodyPr/>
                    <a:lstStyle/>
                    <a:p>
                      <a:endParaRPr lang="en-US" b="1" dirty="0"/>
                    </a:p>
                  </a:txBody>
                  <a:tcPr>
                    <a:solidFill>
                      <a:schemeClr val="bg1"/>
                    </a:solidFill>
                  </a:tcPr>
                </a:tc>
                <a:tc>
                  <a:txBody>
                    <a:bodyPr/>
                    <a:lstStyle/>
                    <a:p>
                      <a:endParaRPr lang="en-US" b="1" dirty="0"/>
                    </a:p>
                  </a:txBody>
                  <a:tcPr>
                    <a:solidFill>
                      <a:schemeClr val="bg1"/>
                    </a:solidFill>
                  </a:tcPr>
                </a:tc>
                <a:tc>
                  <a:txBody>
                    <a:bodyPr/>
                    <a:lstStyle/>
                    <a:p>
                      <a:endParaRPr lang="en-US" sz="1100" b="1" dirty="0"/>
                    </a:p>
                  </a:txBody>
                  <a:tcPr>
                    <a:solidFill>
                      <a:schemeClr val="bg1"/>
                    </a:solidFill>
                  </a:tcPr>
                </a:tc>
              </a:tr>
            </a:tbl>
          </a:graphicData>
        </a:graphic>
      </p:graphicFrame>
      <p:sp>
        <p:nvSpPr>
          <p:cNvPr id="22" name="Rectangle 21"/>
          <p:cNvSpPr/>
          <p:nvPr/>
        </p:nvSpPr>
        <p:spPr>
          <a:xfrm>
            <a:off x="621804" y="548680"/>
            <a:ext cx="4267200" cy="584775"/>
          </a:xfrm>
          <a:prstGeom prst="rect">
            <a:avLst/>
          </a:prstGeom>
          <a:noFill/>
        </p:spPr>
        <p:txBody>
          <a:bodyPr wrap="square" lIns="91440" tIns="45720" rIns="91440" bIns="45720">
            <a:spAutoFit/>
            <a:scene3d>
              <a:camera prst="orthographicFront"/>
              <a:lightRig rig="threePt" dir="t"/>
            </a:scene3d>
            <a:sp3d extrusionH="57150">
              <a:bevelT w="38100" h="38100" prst="angle"/>
            </a:sp3d>
          </a:bodyPr>
          <a:lstStyle/>
          <a:p>
            <a:pPr algn="ctr"/>
            <a:r>
              <a:rPr lang="en-US" sz="3200" b="1" dirty="0" smtClean="0">
                <a:ln w="1905"/>
                <a:solidFill>
                  <a:srgbClr val="00B050"/>
                </a:solidFill>
                <a:effectLst>
                  <a:glow rad="127000">
                    <a:srgbClr val="FFFFCC"/>
                  </a:glow>
                  <a:innerShdw blurRad="69850" dist="43180" dir="5400000">
                    <a:srgbClr val="000000">
                      <a:alpha val="65000"/>
                    </a:srgbClr>
                  </a:innerShdw>
                </a:effectLst>
                <a:latin typeface="Arial Rounded MT Bold" pitchFamily="34" charset="0"/>
              </a:rPr>
              <a:t>Jo</a:t>
            </a:r>
            <a:r>
              <a:rPr lang="en-US" sz="3200" b="1" cap="none" spc="0" dirty="0" smtClean="0">
                <a:ln w="1905"/>
                <a:solidFill>
                  <a:srgbClr val="00B050"/>
                </a:solidFill>
                <a:effectLst>
                  <a:glow rad="127000">
                    <a:srgbClr val="FFFFCC"/>
                  </a:glow>
                  <a:innerShdw blurRad="69850" dist="43180" dir="5400000">
                    <a:srgbClr val="000000">
                      <a:alpha val="65000"/>
                    </a:srgbClr>
                  </a:innerShdw>
                </a:effectLst>
                <a:latin typeface="Arial Rounded MT Bold" pitchFamily="34" charset="0"/>
              </a:rPr>
              <a:t>shua’s</a:t>
            </a:r>
            <a:r>
              <a:rPr lang="en-US" sz="3200" b="1" dirty="0" smtClean="0">
                <a:ln w="1905"/>
                <a:solidFill>
                  <a:srgbClr val="00B050"/>
                </a:solidFill>
                <a:effectLst>
                  <a:glow rad="127000">
                    <a:srgbClr val="FFFFCC"/>
                  </a:glow>
                  <a:innerShdw blurRad="69850" dist="43180" dir="5400000">
                    <a:srgbClr val="000000">
                      <a:alpha val="65000"/>
                    </a:srgbClr>
                  </a:innerShdw>
                </a:effectLst>
                <a:latin typeface="Arial Rounded MT Bold" pitchFamily="34" charset="0"/>
              </a:rPr>
              <a:t> </a:t>
            </a:r>
            <a:r>
              <a:rPr lang="en-US" sz="3200" b="1" dirty="0" smtClean="0">
                <a:ln w="1905"/>
                <a:solidFill>
                  <a:srgbClr val="FF0000"/>
                </a:solidFill>
                <a:effectLst>
                  <a:glow rad="127000">
                    <a:srgbClr val="FFFFCC"/>
                  </a:glow>
                  <a:innerShdw blurRad="69850" dist="43180" dir="5400000">
                    <a:srgbClr val="000000">
                      <a:alpha val="65000"/>
                    </a:srgbClr>
                  </a:innerShdw>
                </a:effectLst>
                <a:latin typeface="Arial Rounded MT Bold" pitchFamily="34" charset="0"/>
              </a:rPr>
              <a:t>1</a:t>
            </a:r>
            <a:r>
              <a:rPr lang="en-US" sz="3200" b="1" baseline="30000" dirty="0" smtClean="0">
                <a:ln w="1905"/>
                <a:solidFill>
                  <a:srgbClr val="FF0000"/>
                </a:solidFill>
                <a:effectLst>
                  <a:glow rad="127000">
                    <a:srgbClr val="FFFFCC"/>
                  </a:glow>
                  <a:innerShdw blurRad="69850" dist="43180" dir="5400000">
                    <a:srgbClr val="000000">
                      <a:alpha val="65000"/>
                    </a:srgbClr>
                  </a:innerShdw>
                </a:effectLst>
                <a:latin typeface="Arial Rounded MT Bold" pitchFamily="34" charset="0"/>
              </a:rPr>
              <a:t>st</a:t>
            </a:r>
            <a:r>
              <a:rPr lang="en-US" sz="3200" b="1" dirty="0" smtClean="0">
                <a:ln w="1905"/>
                <a:solidFill>
                  <a:srgbClr val="FF0000"/>
                </a:solidFill>
                <a:effectLst>
                  <a:glow rad="127000">
                    <a:srgbClr val="FFFFCC"/>
                  </a:glow>
                  <a:innerShdw blurRad="69850" dist="43180" dir="5400000">
                    <a:srgbClr val="000000">
                      <a:alpha val="65000"/>
                    </a:srgbClr>
                  </a:innerShdw>
                </a:effectLst>
                <a:latin typeface="Arial Rounded MT Bold" pitchFamily="34" charset="0"/>
              </a:rPr>
              <a:t> Month</a:t>
            </a:r>
            <a:endParaRPr lang="en-US" sz="3200" b="1" cap="none" spc="0" dirty="0">
              <a:ln w="1905"/>
              <a:solidFill>
                <a:srgbClr val="FF0000"/>
              </a:solidFill>
              <a:effectLst>
                <a:glow rad="127000">
                  <a:srgbClr val="FFFFCC"/>
                </a:glow>
                <a:innerShdw blurRad="69850" dist="43180" dir="5400000">
                  <a:srgbClr val="000000">
                    <a:alpha val="65000"/>
                  </a:srgbClr>
                </a:innerShdw>
              </a:effectLst>
              <a:latin typeface="Arial Rounded MT Bold" pitchFamily="34" charset="0"/>
            </a:endParaRPr>
          </a:p>
        </p:txBody>
      </p:sp>
      <p:graphicFrame>
        <p:nvGraphicFramePr>
          <p:cNvPr id="23" name="Table 22"/>
          <p:cNvGraphicFramePr>
            <a:graphicFrameLocks noGrp="1"/>
          </p:cNvGraphicFramePr>
          <p:nvPr>
            <p:extLst>
              <p:ext uri="{D42A27DB-BD31-4B8C-83A1-F6EECF244321}">
                <p14:modId xmlns:p14="http://schemas.microsoft.com/office/powerpoint/2010/main" val="2903844126"/>
              </p:ext>
            </p:extLst>
          </p:nvPr>
        </p:nvGraphicFramePr>
        <p:xfrm>
          <a:off x="651619" y="4221088"/>
          <a:ext cx="4261536" cy="2438400"/>
        </p:xfrm>
        <a:graphic>
          <a:graphicData uri="http://schemas.openxmlformats.org/drawingml/2006/table">
            <a:tbl>
              <a:tblPr firstRow="1" bandRow="1">
                <a:tableStyleId>{69C7853C-536D-4A76-A0AE-DD22124D55A5}</a:tableStyleId>
              </a:tblPr>
              <a:tblGrid>
                <a:gridCol w="532692"/>
                <a:gridCol w="532692"/>
                <a:gridCol w="532692"/>
                <a:gridCol w="532692"/>
                <a:gridCol w="532692"/>
                <a:gridCol w="532692"/>
                <a:gridCol w="532692"/>
                <a:gridCol w="532692"/>
              </a:tblGrid>
              <a:tr h="330811">
                <a:tc>
                  <a:txBody>
                    <a:bodyPr/>
                    <a:lstStyle/>
                    <a:p>
                      <a:pPr algn="ctr"/>
                      <a:r>
                        <a:rPr lang="en-US" b="1" dirty="0" smtClean="0"/>
                        <a:t>1</a:t>
                      </a:r>
                      <a:r>
                        <a:rPr lang="en-US" b="1" baseline="30000" dirty="0" smtClean="0"/>
                        <a:t>st</a:t>
                      </a:r>
                      <a:r>
                        <a:rPr lang="en-US" b="1" dirty="0" smtClean="0"/>
                        <a:t> </a:t>
                      </a:r>
                      <a:endParaRPr lang="en-US" b="1" dirty="0"/>
                    </a:p>
                  </a:txBody>
                  <a:tcPr/>
                </a:tc>
                <a:tc>
                  <a:txBody>
                    <a:bodyPr/>
                    <a:lstStyle/>
                    <a:p>
                      <a:pPr algn="ctr"/>
                      <a:r>
                        <a:rPr lang="en-US" b="1" dirty="0" smtClean="0"/>
                        <a:t>2</a:t>
                      </a:r>
                      <a:r>
                        <a:rPr lang="en-US" b="1" baseline="30000" dirty="0" smtClean="0"/>
                        <a:t>nd</a:t>
                      </a:r>
                      <a:r>
                        <a:rPr lang="en-US" b="1" dirty="0" smtClean="0"/>
                        <a:t> </a:t>
                      </a:r>
                      <a:endParaRPr lang="en-US" b="1" dirty="0"/>
                    </a:p>
                  </a:txBody>
                  <a:tcPr/>
                </a:tc>
                <a:tc>
                  <a:txBody>
                    <a:bodyPr/>
                    <a:lstStyle/>
                    <a:p>
                      <a:pPr algn="ctr"/>
                      <a:r>
                        <a:rPr lang="en-US" b="1" dirty="0" smtClean="0"/>
                        <a:t>3</a:t>
                      </a:r>
                      <a:r>
                        <a:rPr lang="en-US" b="1" baseline="30000" dirty="0" smtClean="0"/>
                        <a:t>rd</a:t>
                      </a:r>
                      <a:r>
                        <a:rPr lang="en-US" b="1" dirty="0" smtClean="0"/>
                        <a:t> </a:t>
                      </a:r>
                      <a:endParaRPr lang="en-US" b="1" dirty="0"/>
                    </a:p>
                  </a:txBody>
                  <a:tcPr/>
                </a:tc>
                <a:tc>
                  <a:txBody>
                    <a:bodyPr/>
                    <a:lstStyle/>
                    <a:p>
                      <a:pPr algn="ctr"/>
                      <a:r>
                        <a:rPr lang="en-US" b="1" dirty="0" smtClean="0"/>
                        <a:t>4</a:t>
                      </a:r>
                      <a:r>
                        <a:rPr lang="en-US" b="1" baseline="30000" dirty="0" smtClean="0"/>
                        <a:t>th</a:t>
                      </a:r>
                      <a:r>
                        <a:rPr lang="en-US" b="1" dirty="0" smtClean="0"/>
                        <a:t> </a:t>
                      </a:r>
                      <a:endParaRPr lang="en-US" b="1" dirty="0"/>
                    </a:p>
                  </a:txBody>
                  <a:tcPr/>
                </a:tc>
                <a:tc>
                  <a:txBody>
                    <a:bodyPr/>
                    <a:lstStyle/>
                    <a:p>
                      <a:pPr algn="ctr"/>
                      <a:r>
                        <a:rPr lang="en-US" b="1" dirty="0" smtClean="0"/>
                        <a:t>5</a:t>
                      </a:r>
                      <a:r>
                        <a:rPr lang="en-US" b="1" baseline="30000" dirty="0" smtClean="0"/>
                        <a:t>th</a:t>
                      </a:r>
                      <a:r>
                        <a:rPr lang="en-US" b="1" dirty="0" smtClean="0"/>
                        <a:t> </a:t>
                      </a:r>
                      <a:endParaRPr lang="en-US" b="1" dirty="0"/>
                    </a:p>
                  </a:txBody>
                  <a:tcPr/>
                </a:tc>
                <a:tc>
                  <a:txBody>
                    <a:bodyPr/>
                    <a:lstStyle/>
                    <a:p>
                      <a:pPr algn="ctr"/>
                      <a:r>
                        <a:rPr lang="en-US" b="1" dirty="0" smtClean="0"/>
                        <a:t>6</a:t>
                      </a:r>
                      <a:r>
                        <a:rPr lang="en-US" b="1" baseline="30000" dirty="0" smtClean="0"/>
                        <a:t>th</a:t>
                      </a:r>
                      <a:r>
                        <a:rPr lang="en-US" b="1" dirty="0" smtClean="0"/>
                        <a:t> </a:t>
                      </a:r>
                      <a:endParaRPr lang="en-US" b="1" dirty="0"/>
                    </a:p>
                  </a:txBody>
                  <a:tcPr/>
                </a:tc>
                <a:tc>
                  <a:txBody>
                    <a:bodyPr/>
                    <a:lstStyle/>
                    <a:p>
                      <a:pPr algn="ctr"/>
                      <a:r>
                        <a:rPr lang="en-US" b="1" dirty="0" smtClean="0"/>
                        <a:t>7</a:t>
                      </a:r>
                      <a:r>
                        <a:rPr lang="en-US" b="1" baseline="30000" dirty="0" smtClean="0"/>
                        <a:t>th</a:t>
                      </a:r>
                      <a:r>
                        <a:rPr lang="en-US" b="1" dirty="0" smtClean="0"/>
                        <a:t> </a:t>
                      </a:r>
                      <a:endParaRPr lang="en-US" b="1" dirty="0"/>
                    </a:p>
                  </a:txBody>
                  <a:tcPr>
                    <a:cell3D prstMaterial="dkEdge">
                      <a:bevel w="77470" h="12700" prst="softRound"/>
                      <a:lightRig rig="flood" dir="t"/>
                    </a:cell3D>
                    <a:solidFill>
                      <a:srgbClr val="FF99FF"/>
                    </a:solidFill>
                  </a:tcPr>
                </a:tc>
                <a:tc>
                  <a:txBody>
                    <a:bodyPr/>
                    <a:lstStyle/>
                    <a:p>
                      <a:pPr algn="ctr"/>
                      <a:endParaRPr lang="en-US" b="1" dirty="0"/>
                    </a:p>
                  </a:txBody>
                  <a:tcPr/>
                </a:tc>
              </a:tr>
              <a:tr h="330811">
                <a:tc>
                  <a:txBody>
                    <a:bodyPr/>
                    <a:lstStyle/>
                    <a:p>
                      <a:endParaRPr lang="en-US" dirty="0"/>
                    </a:p>
                  </a:txBody>
                  <a:tcPr>
                    <a:solidFill>
                      <a:schemeClr val="bg1"/>
                    </a:solidFill>
                  </a:tcPr>
                </a:tc>
                <a:tc>
                  <a:txBody>
                    <a:bodyPr/>
                    <a:lstStyle/>
                    <a:p>
                      <a:endParaRPr lang="en-US" dirty="0"/>
                    </a:p>
                  </a:txBody>
                  <a:tcPr>
                    <a:solidFill>
                      <a:schemeClr val="bg1"/>
                    </a:solidFill>
                  </a:tcPr>
                </a:tc>
                <a:tc>
                  <a:txBody>
                    <a:bodyPr/>
                    <a:lstStyle/>
                    <a:p>
                      <a:r>
                        <a:rPr lang="en-US" b="1" dirty="0" smtClean="0"/>
                        <a:t>1</a:t>
                      </a:r>
                      <a:endParaRPr lang="en-US" b="1" dirty="0"/>
                    </a:p>
                  </a:txBody>
                  <a:tcPr>
                    <a:solidFill>
                      <a:schemeClr val="bg1"/>
                    </a:solidFill>
                  </a:tcPr>
                </a:tc>
                <a:tc>
                  <a:txBody>
                    <a:bodyPr/>
                    <a:lstStyle/>
                    <a:p>
                      <a:r>
                        <a:rPr lang="en-US" b="1" dirty="0" smtClean="0"/>
                        <a:t>2</a:t>
                      </a:r>
                      <a:endParaRPr lang="en-US" b="1" dirty="0"/>
                    </a:p>
                  </a:txBody>
                  <a:tcPr>
                    <a:solidFill>
                      <a:schemeClr val="bg1"/>
                    </a:solidFill>
                  </a:tcPr>
                </a:tc>
                <a:tc>
                  <a:txBody>
                    <a:bodyPr/>
                    <a:lstStyle/>
                    <a:p>
                      <a:r>
                        <a:rPr lang="en-US" b="1" dirty="0" smtClean="0"/>
                        <a:t>3</a:t>
                      </a:r>
                      <a:endParaRPr lang="en-US" b="1" dirty="0"/>
                    </a:p>
                  </a:txBody>
                  <a:tcPr>
                    <a:solidFill>
                      <a:schemeClr val="bg1"/>
                    </a:solidFill>
                  </a:tcPr>
                </a:tc>
                <a:tc>
                  <a:txBody>
                    <a:bodyPr/>
                    <a:lstStyle/>
                    <a:p>
                      <a:r>
                        <a:rPr lang="en-US" dirty="0" smtClean="0"/>
                        <a:t>4</a:t>
                      </a:r>
                      <a:endParaRPr lang="en-US" dirty="0"/>
                    </a:p>
                  </a:txBody>
                  <a:tcPr>
                    <a:solidFill>
                      <a:schemeClr val="bg1"/>
                    </a:solidFill>
                  </a:tcPr>
                </a:tc>
                <a:tc>
                  <a:txBody>
                    <a:bodyPr/>
                    <a:lstStyle/>
                    <a:p>
                      <a:r>
                        <a:rPr lang="en-US" b="1" dirty="0" smtClean="0"/>
                        <a:t>5</a:t>
                      </a:r>
                      <a:endParaRPr lang="en-US" sz="1400" b="1" dirty="0">
                        <a:solidFill>
                          <a:schemeClr val="tx2"/>
                        </a:solidFill>
                      </a:endParaRPr>
                    </a:p>
                  </a:txBody>
                  <a:tcPr>
                    <a:solidFill>
                      <a:schemeClr val="accent1">
                        <a:lumMod val="40000"/>
                        <a:lumOff val="60000"/>
                      </a:schemeClr>
                    </a:solidFill>
                  </a:tcPr>
                </a:tc>
                <a:tc>
                  <a:txBody>
                    <a:bodyPr/>
                    <a:lstStyle/>
                    <a:p>
                      <a:pPr algn="ctr"/>
                      <a:r>
                        <a:rPr lang="en-US" sz="1100" b="1" dirty="0" err="1" smtClean="0"/>
                        <a:t>Wk</a:t>
                      </a:r>
                      <a:r>
                        <a:rPr lang="en-US" sz="1100" b="1" dirty="0" smtClean="0"/>
                        <a:t> #3</a:t>
                      </a:r>
                    </a:p>
                  </a:txBody>
                  <a:tcPr>
                    <a:solidFill>
                      <a:schemeClr val="bg1"/>
                    </a:solidFill>
                  </a:tcPr>
                </a:tc>
              </a:tr>
              <a:tr h="330811">
                <a:tc>
                  <a:txBody>
                    <a:bodyPr/>
                    <a:lstStyle/>
                    <a:p>
                      <a:r>
                        <a:rPr lang="en-US" b="1" dirty="0" smtClean="0"/>
                        <a:t>6</a:t>
                      </a:r>
                      <a:endParaRPr lang="en-US" b="1" dirty="0"/>
                    </a:p>
                  </a:txBody>
                  <a:tcPr>
                    <a:solidFill>
                      <a:schemeClr val="bg1"/>
                    </a:solidFill>
                  </a:tcPr>
                </a:tc>
                <a:tc>
                  <a:txBody>
                    <a:bodyPr/>
                    <a:lstStyle/>
                    <a:p>
                      <a:r>
                        <a:rPr lang="en-US" b="1" dirty="0" smtClean="0"/>
                        <a:t>7</a:t>
                      </a:r>
                      <a:endParaRPr lang="en-US" b="1" dirty="0"/>
                    </a:p>
                  </a:txBody>
                  <a:tcPr>
                    <a:solidFill>
                      <a:schemeClr val="bg1"/>
                    </a:solidFill>
                  </a:tcPr>
                </a:tc>
                <a:tc>
                  <a:txBody>
                    <a:bodyPr/>
                    <a:lstStyle/>
                    <a:p>
                      <a:r>
                        <a:rPr lang="en-US" b="1" dirty="0" smtClean="0"/>
                        <a:t>8</a:t>
                      </a:r>
                      <a:endParaRPr lang="en-US" b="1" dirty="0"/>
                    </a:p>
                  </a:txBody>
                  <a:tcPr>
                    <a:solidFill>
                      <a:schemeClr val="bg1"/>
                    </a:solidFill>
                  </a:tcPr>
                </a:tc>
                <a:tc>
                  <a:txBody>
                    <a:bodyPr/>
                    <a:lstStyle/>
                    <a:p>
                      <a:r>
                        <a:rPr lang="en-US" b="1" dirty="0" smtClean="0"/>
                        <a:t>9</a:t>
                      </a:r>
                      <a:endParaRPr lang="en-US" b="1" dirty="0"/>
                    </a:p>
                  </a:txBody>
                  <a:tcPr>
                    <a:solidFill>
                      <a:schemeClr val="bg1"/>
                    </a:solidFill>
                  </a:tcPr>
                </a:tc>
                <a:tc>
                  <a:txBody>
                    <a:bodyPr/>
                    <a:lstStyle/>
                    <a:p>
                      <a:r>
                        <a:rPr lang="en-US" b="1" dirty="0" smtClean="0"/>
                        <a:t>10</a:t>
                      </a:r>
                      <a:endParaRPr lang="en-US" b="1" dirty="0"/>
                    </a:p>
                  </a:txBody>
                  <a:tcPr>
                    <a:solidFill>
                      <a:schemeClr val="bg1"/>
                    </a:solidFill>
                  </a:tcPr>
                </a:tc>
                <a:tc>
                  <a:txBody>
                    <a:bodyPr/>
                    <a:lstStyle/>
                    <a:p>
                      <a:r>
                        <a:rPr lang="en-US" b="1" dirty="0" smtClean="0"/>
                        <a:t>11</a:t>
                      </a:r>
                      <a:endParaRPr lang="en-US" b="1" dirty="0"/>
                    </a:p>
                  </a:txBody>
                  <a:tcPr>
                    <a:solidFill>
                      <a:schemeClr val="bg1"/>
                    </a:solidFill>
                  </a:tcPr>
                </a:tc>
                <a:tc>
                  <a:txBody>
                    <a:bodyPr/>
                    <a:lstStyle/>
                    <a:p>
                      <a:r>
                        <a:rPr lang="en-US" b="1" dirty="0" smtClean="0"/>
                        <a:t>12</a:t>
                      </a:r>
                      <a:endParaRPr lang="en-US" b="1" dirty="0"/>
                    </a:p>
                  </a:txBody>
                  <a:tcPr>
                    <a:solidFill>
                      <a:schemeClr val="accent1">
                        <a:lumMod val="40000"/>
                        <a:lumOff val="60000"/>
                      </a:schemeClr>
                    </a:solidFill>
                  </a:tcPr>
                </a:tc>
                <a:tc>
                  <a:txBody>
                    <a:bodyPr/>
                    <a:lstStyle/>
                    <a:p>
                      <a:pPr algn="ctr"/>
                      <a:r>
                        <a:rPr lang="en-US" sz="1100" b="1" dirty="0" err="1" smtClean="0"/>
                        <a:t>Wk</a:t>
                      </a:r>
                      <a:r>
                        <a:rPr lang="en-US" sz="1100" b="1" dirty="0" smtClean="0"/>
                        <a:t> #4</a:t>
                      </a:r>
                      <a:endParaRPr lang="en-US" sz="1100" b="1" dirty="0"/>
                    </a:p>
                  </a:txBody>
                  <a:tcPr>
                    <a:solidFill>
                      <a:schemeClr val="bg1"/>
                    </a:solidFill>
                  </a:tcPr>
                </a:tc>
              </a:tr>
              <a:tr h="330811">
                <a:tc>
                  <a:txBody>
                    <a:bodyPr/>
                    <a:lstStyle/>
                    <a:p>
                      <a:r>
                        <a:rPr lang="en-US" b="1" dirty="0" smtClean="0"/>
                        <a:t>13</a:t>
                      </a:r>
                      <a:endParaRPr lang="en-US" b="1" dirty="0"/>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14</a:t>
                      </a:r>
                      <a:endParaRPr lang="en-US" b="1" dirty="0">
                        <a:solidFill>
                          <a:schemeClr val="bg1"/>
                        </a:solidFill>
                      </a:endParaRPr>
                    </a:p>
                  </a:txBody>
                  <a:tcPr>
                    <a:solidFill>
                      <a:schemeClr val="bg1"/>
                    </a:solidFill>
                  </a:tcPr>
                </a:tc>
                <a:tc>
                  <a:txBody>
                    <a:bodyPr/>
                    <a:lstStyle/>
                    <a:p>
                      <a:r>
                        <a:rPr lang="en-US" b="1" dirty="0" smtClean="0"/>
                        <a:t>15</a:t>
                      </a:r>
                      <a:endParaRPr lang="en-US" b="1" dirty="0"/>
                    </a:p>
                  </a:txBody>
                  <a:tcPr>
                    <a:solidFill>
                      <a:schemeClr val="bg1"/>
                    </a:solidFill>
                  </a:tcPr>
                </a:tc>
                <a:tc>
                  <a:txBody>
                    <a:bodyPr/>
                    <a:lstStyle/>
                    <a:p>
                      <a:r>
                        <a:rPr lang="en-US" b="1" dirty="0" smtClean="0"/>
                        <a:t>16</a:t>
                      </a:r>
                      <a:endParaRPr lang="en-US" b="1" dirty="0"/>
                    </a:p>
                  </a:txBody>
                  <a:tcPr>
                    <a:solidFill>
                      <a:schemeClr val="bg1"/>
                    </a:solidFill>
                  </a:tcPr>
                </a:tc>
                <a:tc>
                  <a:txBody>
                    <a:bodyPr/>
                    <a:lstStyle/>
                    <a:p>
                      <a:r>
                        <a:rPr lang="en-US" b="1" dirty="0" smtClean="0"/>
                        <a:t>17</a:t>
                      </a:r>
                      <a:endParaRPr lang="en-US" b="1" dirty="0"/>
                    </a:p>
                  </a:txBody>
                  <a:tcPr>
                    <a:solidFill>
                      <a:schemeClr val="bg1"/>
                    </a:solidFill>
                  </a:tcPr>
                </a:tc>
                <a:tc>
                  <a:txBody>
                    <a:bodyPr/>
                    <a:lstStyle/>
                    <a:p>
                      <a:r>
                        <a:rPr lang="en-US" b="1" dirty="0" smtClean="0">
                          <a:solidFill>
                            <a:schemeClr val="tx1"/>
                          </a:solidFill>
                        </a:rPr>
                        <a:t>18</a:t>
                      </a:r>
                      <a:endParaRPr lang="en-US" b="1" dirty="0">
                        <a:solidFill>
                          <a:schemeClr val="tx1"/>
                        </a:solidFill>
                      </a:endParaRPr>
                    </a:p>
                  </a:txBody>
                  <a:tcPr>
                    <a:solidFill>
                      <a:schemeClr val="bg1"/>
                    </a:solidFill>
                  </a:tcPr>
                </a:tc>
                <a:tc>
                  <a:txBody>
                    <a:bodyPr/>
                    <a:lstStyle/>
                    <a:p>
                      <a:r>
                        <a:rPr lang="en-US" b="1" dirty="0" smtClean="0"/>
                        <a:t>19</a:t>
                      </a:r>
                      <a:endParaRPr lang="en-US" b="1" dirty="0"/>
                    </a:p>
                  </a:txBody>
                  <a:tcPr>
                    <a:solidFill>
                      <a:schemeClr val="accent1">
                        <a:lumMod val="40000"/>
                        <a:lumOff val="60000"/>
                      </a:schemeClr>
                    </a:solidFill>
                  </a:tcPr>
                </a:tc>
                <a:tc>
                  <a:txBody>
                    <a:bodyPr/>
                    <a:lstStyle/>
                    <a:p>
                      <a:pPr algn="ctr"/>
                      <a:r>
                        <a:rPr lang="en-US" sz="1100" b="1" dirty="0" err="1" smtClean="0"/>
                        <a:t>Wk</a:t>
                      </a:r>
                      <a:r>
                        <a:rPr lang="en-US" sz="1100" b="1" dirty="0" smtClean="0"/>
                        <a:t> #5</a:t>
                      </a:r>
                      <a:endParaRPr lang="en-US" sz="1100" b="1" dirty="0"/>
                    </a:p>
                  </a:txBody>
                  <a:tcPr>
                    <a:solidFill>
                      <a:schemeClr val="bg1"/>
                    </a:solidFill>
                  </a:tcPr>
                </a:tc>
              </a:tr>
              <a:tr h="330811">
                <a:tc>
                  <a:txBody>
                    <a:bodyPr/>
                    <a:lstStyle/>
                    <a:p>
                      <a:r>
                        <a:rPr lang="en-US" b="1" dirty="0" smtClean="0"/>
                        <a:t>20</a:t>
                      </a:r>
                      <a:endParaRPr lang="en-US" b="1" dirty="0"/>
                    </a:p>
                  </a:txBody>
                  <a:tcPr>
                    <a:solidFill>
                      <a:schemeClr val="bg1"/>
                    </a:solidFill>
                  </a:tcPr>
                </a:tc>
                <a:tc>
                  <a:txBody>
                    <a:bodyPr/>
                    <a:lstStyle/>
                    <a:p>
                      <a:r>
                        <a:rPr lang="en-US" b="1" dirty="0" smtClean="0"/>
                        <a:t>21</a:t>
                      </a:r>
                      <a:endParaRPr lang="en-US" b="1" dirty="0"/>
                    </a:p>
                  </a:txBody>
                  <a:tcPr>
                    <a:solidFill>
                      <a:schemeClr val="bg1"/>
                    </a:solidFill>
                  </a:tcPr>
                </a:tc>
                <a:tc>
                  <a:txBody>
                    <a:bodyPr/>
                    <a:lstStyle/>
                    <a:p>
                      <a:r>
                        <a:rPr lang="en-US" b="1" dirty="0" smtClean="0"/>
                        <a:t>22</a:t>
                      </a:r>
                      <a:endParaRPr lang="en-US" b="1" dirty="0"/>
                    </a:p>
                  </a:txBody>
                  <a:tcPr>
                    <a:solidFill>
                      <a:schemeClr val="bg1"/>
                    </a:solidFill>
                  </a:tcPr>
                </a:tc>
                <a:tc>
                  <a:txBody>
                    <a:bodyPr/>
                    <a:lstStyle/>
                    <a:p>
                      <a:r>
                        <a:rPr lang="en-US" b="1" dirty="0" smtClean="0"/>
                        <a:t>23</a:t>
                      </a:r>
                      <a:endParaRPr lang="en-US" b="1" dirty="0"/>
                    </a:p>
                  </a:txBody>
                  <a:tcPr>
                    <a:solidFill>
                      <a:schemeClr val="bg1"/>
                    </a:solidFill>
                  </a:tcPr>
                </a:tc>
                <a:tc>
                  <a:txBody>
                    <a:bodyPr/>
                    <a:lstStyle/>
                    <a:p>
                      <a:r>
                        <a:rPr lang="en-US" b="1" dirty="0" smtClean="0"/>
                        <a:t>24</a:t>
                      </a:r>
                      <a:endParaRPr lang="en-US" b="1" dirty="0"/>
                    </a:p>
                  </a:txBody>
                  <a:tcPr>
                    <a:solidFill>
                      <a:schemeClr val="bg1"/>
                    </a:solidFill>
                  </a:tcPr>
                </a:tc>
                <a:tc>
                  <a:txBody>
                    <a:bodyPr/>
                    <a:lstStyle/>
                    <a:p>
                      <a:r>
                        <a:rPr lang="en-US" b="1" dirty="0" smtClean="0"/>
                        <a:t>25</a:t>
                      </a:r>
                      <a:endParaRPr lang="en-US" b="1" dirty="0"/>
                    </a:p>
                  </a:txBody>
                  <a:tcPr>
                    <a:solidFill>
                      <a:schemeClr val="bg1"/>
                    </a:solidFill>
                  </a:tcPr>
                </a:tc>
                <a:tc>
                  <a:txBody>
                    <a:bodyPr/>
                    <a:lstStyle/>
                    <a:p>
                      <a:r>
                        <a:rPr lang="en-US" b="1" dirty="0" smtClean="0"/>
                        <a:t>26</a:t>
                      </a:r>
                      <a:endParaRPr lang="en-US" b="1" dirty="0"/>
                    </a:p>
                  </a:txBody>
                  <a:tcPr>
                    <a:solidFill>
                      <a:schemeClr val="accent1">
                        <a:lumMod val="40000"/>
                        <a:lumOff val="60000"/>
                      </a:schemeClr>
                    </a:solidFill>
                  </a:tcPr>
                </a:tc>
                <a:tc>
                  <a:txBody>
                    <a:bodyPr/>
                    <a:lstStyle/>
                    <a:p>
                      <a:pPr algn="ctr"/>
                      <a:r>
                        <a:rPr lang="en-US" sz="1100" b="1" dirty="0" err="1" smtClean="0"/>
                        <a:t>Wk</a:t>
                      </a:r>
                      <a:r>
                        <a:rPr lang="en-US" sz="1100" b="1" baseline="0" dirty="0" smtClean="0"/>
                        <a:t> #6</a:t>
                      </a:r>
                      <a:endParaRPr lang="en-US" sz="1100" b="1" dirty="0"/>
                    </a:p>
                  </a:txBody>
                  <a:tcPr>
                    <a:solidFill>
                      <a:schemeClr val="bg1"/>
                    </a:solidFill>
                  </a:tcPr>
                </a:tc>
              </a:tr>
              <a:tr h="330811">
                <a:tc>
                  <a:txBody>
                    <a:bodyPr/>
                    <a:lstStyle/>
                    <a:p>
                      <a:r>
                        <a:rPr lang="en-US" b="1" dirty="0" smtClean="0"/>
                        <a:t>27</a:t>
                      </a:r>
                      <a:endParaRPr lang="en-US" b="1" dirty="0"/>
                    </a:p>
                  </a:txBody>
                  <a:tcPr>
                    <a:solidFill>
                      <a:schemeClr val="bg1"/>
                    </a:solidFill>
                  </a:tcPr>
                </a:tc>
                <a:tc>
                  <a:txBody>
                    <a:bodyPr/>
                    <a:lstStyle/>
                    <a:p>
                      <a:r>
                        <a:rPr lang="en-US" b="1" dirty="0" smtClean="0"/>
                        <a:t>28</a:t>
                      </a:r>
                      <a:endParaRPr lang="en-US" b="1" dirty="0"/>
                    </a:p>
                  </a:txBody>
                  <a:tcPr>
                    <a:solidFill>
                      <a:schemeClr val="bg1"/>
                    </a:solidFill>
                  </a:tcPr>
                </a:tc>
                <a:tc>
                  <a:txBody>
                    <a:bodyPr/>
                    <a:lstStyle/>
                    <a:p>
                      <a:r>
                        <a:rPr lang="en-US" b="1" dirty="0" smtClean="0"/>
                        <a:t>29</a:t>
                      </a:r>
                      <a:endParaRPr lang="en-US" b="1" dirty="0"/>
                    </a:p>
                  </a:txBody>
                  <a:tcPr>
                    <a:solidFill>
                      <a:schemeClr val="bg1"/>
                    </a:solidFill>
                  </a:tcPr>
                </a:tc>
                <a:tc>
                  <a:txBody>
                    <a:bodyPr/>
                    <a:lstStyle/>
                    <a:p>
                      <a:r>
                        <a:rPr lang="en-US" b="1" dirty="0" smtClean="0"/>
                        <a:t>30</a:t>
                      </a:r>
                      <a:endParaRPr lang="en-US" b="1" dirty="0"/>
                    </a:p>
                  </a:txBody>
                  <a:tcPr>
                    <a:solidFill>
                      <a:schemeClr val="bg1"/>
                    </a:solidFill>
                  </a:tcPr>
                </a:tc>
                <a:tc>
                  <a:txBody>
                    <a:bodyPr/>
                    <a:lstStyle/>
                    <a:p>
                      <a:endParaRPr lang="en-US"/>
                    </a:p>
                  </a:txBody>
                  <a:tcPr>
                    <a:solidFill>
                      <a:schemeClr val="bg1"/>
                    </a:solidFill>
                  </a:tcPr>
                </a:tc>
                <a:tc>
                  <a:txBody>
                    <a:bodyPr/>
                    <a:lstStyle/>
                    <a:p>
                      <a:endParaRPr lang="en-US" dirty="0"/>
                    </a:p>
                  </a:txBody>
                  <a:tcPr>
                    <a:solidFill>
                      <a:schemeClr val="bg1"/>
                    </a:solidFill>
                  </a:tcPr>
                </a:tc>
                <a:tc>
                  <a:txBody>
                    <a:bodyPr/>
                    <a:lstStyle/>
                    <a:p>
                      <a:endParaRPr lang="en-US" b="1" dirty="0"/>
                    </a:p>
                  </a:txBody>
                  <a:tcPr>
                    <a:solidFill>
                      <a:schemeClr val="bg1"/>
                    </a:solidFill>
                  </a:tcPr>
                </a:tc>
                <a:tc>
                  <a:txBody>
                    <a:bodyPr/>
                    <a:lstStyle/>
                    <a:p>
                      <a:endParaRPr lang="en-US" sz="1100" b="1" dirty="0"/>
                    </a:p>
                  </a:txBody>
                  <a:tcPr>
                    <a:solidFill>
                      <a:schemeClr val="bg1"/>
                    </a:solidFill>
                  </a:tcPr>
                </a:tc>
              </a:tr>
            </a:tbl>
          </a:graphicData>
        </a:graphic>
      </p:graphicFrame>
      <p:sp>
        <p:nvSpPr>
          <p:cNvPr id="24" name="Rectangle 23"/>
          <p:cNvSpPr/>
          <p:nvPr/>
        </p:nvSpPr>
        <p:spPr>
          <a:xfrm>
            <a:off x="645956" y="3645024"/>
            <a:ext cx="4267200" cy="584775"/>
          </a:xfrm>
          <a:prstGeom prst="rect">
            <a:avLst/>
          </a:prstGeom>
          <a:noFill/>
        </p:spPr>
        <p:txBody>
          <a:bodyPr wrap="square" lIns="91440" tIns="45720" rIns="91440" bIns="45720">
            <a:spAutoFit/>
            <a:scene3d>
              <a:camera prst="orthographicFront"/>
              <a:lightRig rig="threePt" dir="t"/>
            </a:scene3d>
            <a:sp3d extrusionH="57150">
              <a:bevelT w="38100" h="38100" prst="angle"/>
            </a:sp3d>
          </a:bodyPr>
          <a:lstStyle/>
          <a:p>
            <a:pPr algn="ctr"/>
            <a:r>
              <a:rPr lang="en-US" sz="3200" b="1" dirty="0">
                <a:ln w="1905"/>
                <a:solidFill>
                  <a:srgbClr val="00B050"/>
                </a:solidFill>
                <a:effectLst>
                  <a:glow rad="127000">
                    <a:srgbClr val="FFFFCC"/>
                  </a:glow>
                  <a:innerShdw blurRad="69850" dist="43180" dir="5400000">
                    <a:srgbClr val="000000">
                      <a:alpha val="65000"/>
                    </a:srgbClr>
                  </a:innerShdw>
                </a:effectLst>
                <a:latin typeface="Arial Rounded MT Bold" pitchFamily="34" charset="0"/>
              </a:rPr>
              <a:t>Joshua’s </a:t>
            </a:r>
            <a:r>
              <a:rPr lang="en-US" sz="3200" b="1" dirty="0" smtClean="0">
                <a:ln w="1905"/>
                <a:solidFill>
                  <a:srgbClr val="BA5306"/>
                </a:solidFill>
                <a:effectLst>
                  <a:glow rad="127000">
                    <a:srgbClr val="FFFFCC"/>
                  </a:glow>
                  <a:innerShdw blurRad="69850" dist="43180" dir="5400000">
                    <a:srgbClr val="000000">
                      <a:alpha val="65000"/>
                    </a:srgbClr>
                  </a:innerShdw>
                </a:effectLst>
                <a:latin typeface="Arial Rounded MT Bold" pitchFamily="34" charset="0"/>
              </a:rPr>
              <a:t>2</a:t>
            </a:r>
            <a:r>
              <a:rPr lang="en-US" sz="3200" b="1" baseline="30000" dirty="0" smtClean="0">
                <a:ln w="1905"/>
                <a:solidFill>
                  <a:srgbClr val="BA5306"/>
                </a:solidFill>
                <a:effectLst>
                  <a:glow rad="127000">
                    <a:srgbClr val="FFFFCC"/>
                  </a:glow>
                  <a:innerShdw blurRad="69850" dist="43180" dir="5400000">
                    <a:srgbClr val="000000">
                      <a:alpha val="65000"/>
                    </a:srgbClr>
                  </a:innerShdw>
                </a:effectLst>
                <a:latin typeface="Arial Rounded MT Bold" pitchFamily="34" charset="0"/>
              </a:rPr>
              <a:t>nd</a:t>
            </a:r>
            <a:r>
              <a:rPr lang="en-US" sz="3200" b="1" dirty="0" smtClean="0">
                <a:ln w="1905"/>
                <a:solidFill>
                  <a:srgbClr val="BA5306"/>
                </a:solidFill>
                <a:effectLst>
                  <a:glow rad="127000">
                    <a:srgbClr val="FFFFCC"/>
                  </a:glow>
                  <a:innerShdw blurRad="69850" dist="43180" dir="5400000">
                    <a:srgbClr val="000000">
                      <a:alpha val="65000"/>
                    </a:srgbClr>
                  </a:innerShdw>
                </a:effectLst>
                <a:latin typeface="Arial Rounded MT Bold" pitchFamily="34" charset="0"/>
              </a:rPr>
              <a:t> Month</a:t>
            </a:r>
            <a:endParaRPr lang="en-US" sz="3200" b="1" dirty="0">
              <a:ln w="1905"/>
              <a:solidFill>
                <a:srgbClr val="BA5306"/>
              </a:solidFill>
              <a:effectLst>
                <a:glow rad="127000">
                  <a:srgbClr val="FFFFCC"/>
                </a:glow>
                <a:innerShdw blurRad="69850" dist="43180" dir="5400000">
                  <a:srgbClr val="000000">
                    <a:alpha val="65000"/>
                  </a:srgbClr>
                </a:innerShdw>
              </a:effectLst>
              <a:latin typeface="Arial Rounded MT Bold" pitchFamily="34" charset="0"/>
            </a:endParaRPr>
          </a:p>
        </p:txBody>
      </p:sp>
      <p:pic>
        <p:nvPicPr>
          <p:cNvPr id="37" name="Picture 6" descr="C:\Users\Rae\Desktop\wheat 5 png.pn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93333" l="0" r="87582"/>
                    </a14:imgEffect>
                  </a14:imgLayer>
                </a14:imgProps>
              </a:ext>
              <a:ext uri="{28A0092B-C50C-407E-A947-70E740481C1C}">
                <a14:useLocalDpi xmlns:a14="http://schemas.microsoft.com/office/drawing/2010/main" val="0"/>
              </a:ext>
            </a:extLst>
          </a:blip>
          <a:srcRect/>
          <a:stretch>
            <a:fillRect/>
          </a:stretch>
        </p:blipFill>
        <p:spPr bwMode="auto">
          <a:xfrm>
            <a:off x="124316" y="1893870"/>
            <a:ext cx="571321" cy="1232261"/>
          </a:xfrm>
          <a:prstGeom prst="rect">
            <a:avLst/>
          </a:prstGeom>
          <a:noFill/>
          <a:effectLst>
            <a:glow rad="127000">
              <a:schemeClr val="bg1">
                <a:alpha val="74000"/>
              </a:schemeClr>
            </a:glow>
          </a:effectLst>
          <a:extLst>
            <a:ext uri="{909E8E84-426E-40DD-AFC4-6F175D3DCCD1}">
              <a14:hiddenFill xmlns:a14="http://schemas.microsoft.com/office/drawing/2010/main">
                <a:solidFill>
                  <a:srgbClr val="FFFFFF"/>
                </a:solidFill>
              </a14:hiddenFill>
            </a:ext>
          </a:extLst>
        </p:spPr>
      </p:pic>
      <p:sp>
        <p:nvSpPr>
          <p:cNvPr id="38" name="Rectangle 37"/>
          <p:cNvSpPr/>
          <p:nvPr/>
        </p:nvSpPr>
        <p:spPr>
          <a:xfrm>
            <a:off x="0" y="76200"/>
            <a:ext cx="12156926" cy="584775"/>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3200" b="1" spc="150" dirty="0" smtClean="0">
                <a:ln w="11430"/>
                <a:solidFill>
                  <a:srgbClr val="FFFF00"/>
                </a:solidFill>
                <a:effectLst>
                  <a:glow rad="127000">
                    <a:srgbClr val="0070C0"/>
                  </a:glow>
                  <a:outerShdw blurRad="25400" algn="tl" rotWithShape="0">
                    <a:srgbClr val="000000">
                      <a:alpha val="43000"/>
                    </a:srgbClr>
                  </a:outerShdw>
                </a:effectLst>
                <a:latin typeface="Arial Rounded MT Bold" pitchFamily="34" charset="0"/>
              </a:rPr>
              <a:t>Joshua’s</a:t>
            </a:r>
            <a:r>
              <a:rPr lang="en-US" sz="3200" b="1" cap="none" spc="150" dirty="0" smtClean="0">
                <a:ln w="11430"/>
                <a:solidFill>
                  <a:srgbClr val="FFFF00"/>
                </a:solidFill>
                <a:effectLst>
                  <a:glow rad="127000">
                    <a:srgbClr val="0070C0"/>
                  </a:glow>
                  <a:outerShdw blurRad="25400" algn="tl" rotWithShape="0">
                    <a:srgbClr val="000000">
                      <a:alpha val="43000"/>
                    </a:srgbClr>
                  </a:outerShdw>
                </a:effectLst>
                <a:latin typeface="Arial Rounded MT Bold" pitchFamily="34" charset="0"/>
              </a:rPr>
              <a:t> </a:t>
            </a:r>
            <a:r>
              <a:rPr lang="en-US" sz="3200" b="1" spc="150" dirty="0" smtClean="0">
                <a:ln w="11430">
                  <a:solidFill>
                    <a:srgbClr val="002060"/>
                  </a:solidFill>
                </a:ln>
                <a:solidFill>
                  <a:srgbClr val="00FF00"/>
                </a:solidFill>
                <a:effectLst>
                  <a:glow rad="127000">
                    <a:schemeClr val="bg1"/>
                  </a:glow>
                  <a:outerShdw blurRad="25400" algn="tl" rotWithShape="0">
                    <a:srgbClr val="000000">
                      <a:alpha val="43000"/>
                    </a:srgbClr>
                  </a:outerShdw>
                </a:effectLst>
                <a:latin typeface="Arial Rounded MT Bold" pitchFamily="34" charset="0"/>
              </a:rPr>
              <a:t>“Omer Count” </a:t>
            </a:r>
            <a:r>
              <a:rPr lang="en-US" sz="3200" b="1" spc="150" dirty="0" smtClean="0">
                <a:ln w="11430"/>
                <a:solidFill>
                  <a:srgbClr val="FFFF00"/>
                </a:solidFill>
                <a:effectLst>
                  <a:glow rad="127000">
                    <a:srgbClr val="0070C0"/>
                  </a:glow>
                  <a:outerShdw blurRad="25400" algn="tl" rotWithShape="0">
                    <a:srgbClr val="000000">
                      <a:alpha val="43000"/>
                    </a:srgbClr>
                  </a:outerShdw>
                </a:effectLst>
                <a:latin typeface="Arial Rounded MT Bold" pitchFamily="34" charset="0"/>
              </a:rPr>
              <a:t>Places</a:t>
            </a:r>
            <a:r>
              <a:rPr lang="en-US" sz="3200" b="1" spc="150" dirty="0" smtClean="0">
                <a:ln w="11430">
                  <a:solidFill>
                    <a:srgbClr val="002060"/>
                  </a:solidFill>
                </a:ln>
                <a:solidFill>
                  <a:srgbClr val="00FF00"/>
                </a:solidFill>
                <a:effectLst>
                  <a:glow rad="127000">
                    <a:schemeClr val="bg1"/>
                  </a:glow>
                  <a:outerShdw blurRad="25400" algn="tl" rotWithShape="0">
                    <a:srgbClr val="000000">
                      <a:alpha val="43000"/>
                    </a:srgbClr>
                  </a:outerShdw>
                </a:effectLst>
                <a:latin typeface="Arial Rounded MT Bold" pitchFamily="34" charset="0"/>
              </a:rPr>
              <a:t> Wave Sheaf on Abib 15 </a:t>
            </a:r>
            <a:r>
              <a:rPr lang="en-US" sz="3200" b="1" cap="none" spc="150" dirty="0" smtClean="0">
                <a:ln w="11430"/>
                <a:solidFill>
                  <a:srgbClr val="FFFF00"/>
                </a:solidFill>
                <a:effectLst>
                  <a:glow rad="127000">
                    <a:srgbClr val="0070C0"/>
                  </a:glow>
                  <a:outerShdw blurRad="25400" algn="tl" rotWithShape="0">
                    <a:srgbClr val="000000">
                      <a:alpha val="43000"/>
                    </a:srgbClr>
                  </a:outerShdw>
                </a:effectLst>
                <a:latin typeface="Arial Rounded MT Bold" pitchFamily="34" charset="0"/>
              </a:rPr>
              <a:t> </a:t>
            </a:r>
            <a:endParaRPr lang="en-US" sz="3200" b="1" cap="none" spc="150" dirty="0">
              <a:ln w="11430"/>
              <a:solidFill>
                <a:srgbClr val="FFFF00"/>
              </a:solidFill>
              <a:effectLst>
                <a:glow rad="127000">
                  <a:srgbClr val="0070C0"/>
                </a:glow>
                <a:outerShdw blurRad="25400" algn="tl" rotWithShape="0">
                  <a:srgbClr val="000000">
                    <a:alpha val="43000"/>
                  </a:srgbClr>
                </a:outerShdw>
              </a:effectLst>
              <a:latin typeface="Arial Rounded MT Bold" pitchFamily="34" charset="0"/>
            </a:endParaRPr>
          </a:p>
        </p:txBody>
      </p:sp>
      <p:sp>
        <p:nvSpPr>
          <p:cNvPr id="39" name="Rectangle 38"/>
          <p:cNvSpPr/>
          <p:nvPr/>
        </p:nvSpPr>
        <p:spPr>
          <a:xfrm>
            <a:off x="5230316" y="659714"/>
            <a:ext cx="6516644" cy="2985433"/>
          </a:xfrm>
          <a:prstGeom prst="rect">
            <a:avLst/>
          </a:prstGeom>
          <a:noFill/>
        </p:spPr>
        <p:txBody>
          <a:bodyPr wrap="square" lIns="91440" tIns="45720" rIns="91440" bIns="45720">
            <a:spAutoFit/>
            <a:scene3d>
              <a:camera prst="orthographicFront"/>
              <a:lightRig rig="threePt" dir="t"/>
            </a:scene3d>
            <a:sp3d extrusionH="57150">
              <a:bevelT w="38100" h="38100" prst="angle"/>
            </a:sp3d>
          </a:bodyPr>
          <a:lstStyle/>
          <a:p>
            <a:pPr algn="ctr"/>
            <a:r>
              <a:rPr lang="en-US" sz="2400" b="1" dirty="0" smtClean="0">
                <a:ln w="1905">
                  <a:solidFill>
                    <a:srgbClr val="002060"/>
                  </a:solidFill>
                </a:ln>
                <a:solidFill>
                  <a:schemeClr val="accent6">
                    <a:lumMod val="75000"/>
                  </a:schemeClr>
                </a:solidFill>
                <a:effectLst>
                  <a:glow rad="139700">
                    <a:schemeClr val="accent2">
                      <a:satMod val="175000"/>
                      <a:alpha val="40000"/>
                    </a:schemeClr>
                  </a:glow>
                  <a:innerShdw blurRad="69850" dist="43180" dir="5400000">
                    <a:srgbClr val="000000">
                      <a:alpha val="65000"/>
                    </a:srgbClr>
                  </a:innerShdw>
                </a:effectLst>
                <a:latin typeface="Comic Sans MS" pitchFamily="66" charset="0"/>
              </a:rPr>
              <a:t>Covenant Calendar for Joshua’s 1</a:t>
            </a:r>
            <a:r>
              <a:rPr lang="en-US" sz="2400" b="1" baseline="30000" dirty="0" smtClean="0">
                <a:ln w="1905">
                  <a:solidFill>
                    <a:srgbClr val="002060"/>
                  </a:solidFill>
                </a:ln>
                <a:solidFill>
                  <a:schemeClr val="accent6">
                    <a:lumMod val="75000"/>
                  </a:schemeClr>
                </a:solidFill>
                <a:effectLst>
                  <a:glow rad="139700">
                    <a:schemeClr val="accent2">
                      <a:satMod val="175000"/>
                      <a:alpha val="40000"/>
                    </a:schemeClr>
                  </a:glow>
                  <a:innerShdw blurRad="69850" dist="43180" dir="5400000">
                    <a:srgbClr val="000000">
                      <a:alpha val="65000"/>
                    </a:srgbClr>
                  </a:innerShdw>
                </a:effectLst>
                <a:latin typeface="Comic Sans MS" pitchFamily="66" charset="0"/>
              </a:rPr>
              <a:t>st</a:t>
            </a:r>
            <a:r>
              <a:rPr lang="en-US" sz="2400" b="1" dirty="0" smtClean="0">
                <a:ln w="1905">
                  <a:solidFill>
                    <a:srgbClr val="002060"/>
                  </a:solidFill>
                </a:ln>
                <a:solidFill>
                  <a:schemeClr val="accent6">
                    <a:lumMod val="75000"/>
                  </a:schemeClr>
                </a:solidFill>
                <a:effectLst>
                  <a:glow rad="139700">
                    <a:schemeClr val="accent2">
                      <a:satMod val="175000"/>
                      <a:alpha val="40000"/>
                    </a:schemeClr>
                  </a:glow>
                  <a:innerShdw blurRad="69850" dist="43180" dir="5400000">
                    <a:srgbClr val="000000">
                      <a:alpha val="65000"/>
                    </a:srgbClr>
                  </a:innerShdw>
                </a:effectLst>
                <a:latin typeface="Comic Sans MS" pitchFamily="66" charset="0"/>
              </a:rPr>
              <a:t> Month</a:t>
            </a:r>
            <a:endParaRPr lang="en-US" sz="2800" b="1" dirty="0" smtClean="0">
              <a:ln w="1905">
                <a:solidFill>
                  <a:srgbClr val="002060"/>
                </a:solidFill>
              </a:ln>
              <a:solidFill>
                <a:schemeClr val="bg2">
                  <a:lumMod val="25000"/>
                </a:schemeClr>
              </a:solidFill>
              <a:effectLst>
                <a:innerShdw blurRad="69850" dist="43180" dir="5400000">
                  <a:srgbClr val="000000">
                    <a:alpha val="65000"/>
                  </a:srgbClr>
                </a:innerShdw>
              </a:effectLst>
              <a:latin typeface="Comic Sans MS" pitchFamily="66" charset="0"/>
            </a:endParaRPr>
          </a:p>
          <a:p>
            <a:pPr marL="457200" indent="-457200">
              <a:buFont typeface="Arial" pitchFamily="34" charset="0"/>
              <a:buChar char="•"/>
            </a:pPr>
            <a:r>
              <a:rPr lang="en-US" sz="2400" b="1" dirty="0" smtClean="0">
                <a:ln w="1905">
                  <a:solidFill>
                    <a:srgbClr val="002060"/>
                  </a:solidFill>
                </a:ln>
                <a:solidFill>
                  <a:schemeClr val="bg2">
                    <a:lumMod val="25000"/>
                  </a:schemeClr>
                </a:solidFill>
                <a:effectLst>
                  <a:innerShdw blurRad="69850" dist="43180" dir="5400000">
                    <a:srgbClr val="000000">
                      <a:alpha val="65000"/>
                    </a:srgbClr>
                  </a:innerShdw>
                </a:effectLst>
                <a:latin typeface="Comic Sans MS" pitchFamily="66" charset="0"/>
              </a:rPr>
              <a:t>14</a:t>
            </a:r>
            <a:r>
              <a:rPr lang="en-US" sz="2400" b="1" baseline="30000" dirty="0" smtClean="0">
                <a:ln w="1905">
                  <a:solidFill>
                    <a:srgbClr val="002060"/>
                  </a:solidFill>
                </a:ln>
                <a:solidFill>
                  <a:schemeClr val="bg2">
                    <a:lumMod val="25000"/>
                  </a:schemeClr>
                </a:solidFill>
                <a:effectLst>
                  <a:innerShdw blurRad="69850" dist="43180" dir="5400000">
                    <a:srgbClr val="000000">
                      <a:alpha val="65000"/>
                    </a:srgbClr>
                  </a:innerShdw>
                </a:effectLst>
                <a:latin typeface="Comic Sans MS" pitchFamily="66" charset="0"/>
              </a:rPr>
              <a:t>th</a:t>
            </a:r>
            <a:r>
              <a:rPr lang="en-US" sz="2400" b="1" dirty="0" smtClean="0">
                <a:ln w="1905">
                  <a:solidFill>
                    <a:srgbClr val="002060"/>
                  </a:solidFill>
                </a:ln>
                <a:solidFill>
                  <a:schemeClr val="bg2">
                    <a:lumMod val="25000"/>
                  </a:schemeClr>
                </a:solidFill>
                <a:effectLst>
                  <a:innerShdw blurRad="69850" dist="43180" dir="5400000">
                    <a:srgbClr val="000000">
                      <a:alpha val="65000"/>
                    </a:srgbClr>
                  </a:innerShdw>
                </a:effectLst>
                <a:latin typeface="Comic Sans MS" pitchFamily="66" charset="0"/>
              </a:rPr>
              <a:t> – Sabbath = Passover</a:t>
            </a:r>
          </a:p>
          <a:p>
            <a:pPr marL="457200" indent="-457200">
              <a:buFont typeface="Arial" pitchFamily="34" charset="0"/>
              <a:buChar char="•"/>
            </a:pPr>
            <a:r>
              <a:rPr lang="en-US" sz="2400" b="1" dirty="0" smtClean="0">
                <a:ln w="1905">
                  <a:solidFill>
                    <a:srgbClr val="002060"/>
                  </a:solidFill>
                </a:ln>
                <a:solidFill>
                  <a:schemeClr val="accent6">
                    <a:lumMod val="75000"/>
                  </a:schemeClr>
                </a:solidFill>
                <a:effectLst>
                  <a:glow rad="139700">
                    <a:schemeClr val="accent2">
                      <a:satMod val="175000"/>
                      <a:alpha val="40000"/>
                    </a:schemeClr>
                  </a:glow>
                  <a:innerShdw blurRad="69850" dist="43180" dir="5400000">
                    <a:srgbClr val="000000">
                      <a:alpha val="65000"/>
                    </a:srgbClr>
                  </a:innerShdw>
                </a:effectLst>
                <a:latin typeface="Comic Sans MS" pitchFamily="66" charset="0"/>
              </a:rPr>
              <a:t>15</a:t>
            </a:r>
            <a:r>
              <a:rPr lang="en-US" sz="2400" b="1" baseline="30000" dirty="0" smtClean="0">
                <a:ln w="1905">
                  <a:solidFill>
                    <a:srgbClr val="002060"/>
                  </a:solidFill>
                </a:ln>
                <a:solidFill>
                  <a:schemeClr val="accent6">
                    <a:lumMod val="75000"/>
                  </a:schemeClr>
                </a:solidFill>
                <a:effectLst>
                  <a:glow rad="139700">
                    <a:schemeClr val="accent2">
                      <a:satMod val="175000"/>
                      <a:alpha val="40000"/>
                    </a:schemeClr>
                  </a:glow>
                  <a:innerShdw blurRad="69850" dist="43180" dir="5400000">
                    <a:srgbClr val="000000">
                      <a:alpha val="65000"/>
                    </a:srgbClr>
                  </a:innerShdw>
                </a:effectLst>
                <a:latin typeface="Comic Sans MS" pitchFamily="66" charset="0"/>
              </a:rPr>
              <a:t>th</a:t>
            </a:r>
            <a:r>
              <a:rPr lang="en-US" sz="2400" b="1" dirty="0" smtClean="0">
                <a:ln w="1905">
                  <a:solidFill>
                    <a:srgbClr val="002060"/>
                  </a:solidFill>
                </a:ln>
                <a:solidFill>
                  <a:schemeClr val="accent6">
                    <a:lumMod val="75000"/>
                  </a:schemeClr>
                </a:solidFill>
                <a:effectLst>
                  <a:glow rad="139700">
                    <a:schemeClr val="accent2">
                      <a:satMod val="175000"/>
                      <a:alpha val="40000"/>
                    </a:schemeClr>
                  </a:glow>
                  <a:innerShdw blurRad="69850" dist="43180" dir="5400000">
                    <a:srgbClr val="000000">
                      <a:alpha val="65000"/>
                    </a:srgbClr>
                  </a:innerShdw>
                </a:effectLst>
                <a:latin typeface="Comic Sans MS" pitchFamily="66" charset="0"/>
              </a:rPr>
              <a:t> </a:t>
            </a:r>
            <a:r>
              <a:rPr lang="en-US" sz="2400" b="1" dirty="0" smtClean="0">
                <a:ln w="1905">
                  <a:solidFill>
                    <a:srgbClr val="002060"/>
                  </a:solidFill>
                </a:ln>
                <a:solidFill>
                  <a:schemeClr val="bg2">
                    <a:lumMod val="25000"/>
                  </a:schemeClr>
                </a:solidFill>
                <a:effectLst>
                  <a:innerShdw blurRad="69850" dist="43180" dir="5400000">
                    <a:srgbClr val="000000">
                      <a:alpha val="65000"/>
                    </a:srgbClr>
                  </a:innerShdw>
                </a:effectLst>
                <a:latin typeface="Comic Sans MS" pitchFamily="66" charset="0"/>
              </a:rPr>
              <a:t>– 1</a:t>
            </a:r>
            <a:r>
              <a:rPr lang="en-US" sz="2400" b="1" baseline="30000" dirty="0" smtClean="0">
                <a:ln w="1905">
                  <a:solidFill>
                    <a:srgbClr val="002060"/>
                  </a:solidFill>
                </a:ln>
                <a:solidFill>
                  <a:schemeClr val="bg2">
                    <a:lumMod val="25000"/>
                  </a:schemeClr>
                </a:solidFill>
                <a:effectLst>
                  <a:innerShdw blurRad="69850" dist="43180" dir="5400000">
                    <a:srgbClr val="000000">
                      <a:alpha val="65000"/>
                    </a:srgbClr>
                  </a:innerShdw>
                </a:effectLst>
                <a:latin typeface="Comic Sans MS" pitchFamily="66" charset="0"/>
              </a:rPr>
              <a:t>st</a:t>
            </a:r>
            <a:r>
              <a:rPr lang="en-US" sz="2400" b="1" dirty="0" smtClean="0">
                <a:ln w="1905">
                  <a:solidFill>
                    <a:srgbClr val="002060"/>
                  </a:solidFill>
                </a:ln>
                <a:solidFill>
                  <a:schemeClr val="bg2">
                    <a:lumMod val="25000"/>
                  </a:schemeClr>
                </a:solidFill>
                <a:effectLst>
                  <a:innerShdw blurRad="69850" dist="43180" dir="5400000">
                    <a:srgbClr val="000000">
                      <a:alpha val="65000"/>
                    </a:srgbClr>
                  </a:innerShdw>
                </a:effectLst>
                <a:latin typeface="Comic Sans MS" pitchFamily="66" charset="0"/>
              </a:rPr>
              <a:t> cycle </a:t>
            </a:r>
            <a:r>
              <a:rPr lang="en-US" b="1" dirty="0" smtClean="0">
                <a:ln w="1905">
                  <a:solidFill>
                    <a:srgbClr val="002060"/>
                  </a:solidFill>
                </a:ln>
                <a:solidFill>
                  <a:schemeClr val="bg2">
                    <a:lumMod val="25000"/>
                  </a:schemeClr>
                </a:solidFill>
                <a:effectLst>
                  <a:innerShdw blurRad="69850" dist="43180" dir="5400000">
                    <a:srgbClr val="000000">
                      <a:alpha val="65000"/>
                    </a:srgbClr>
                  </a:innerShdw>
                </a:effectLst>
                <a:latin typeface="Comic Sans MS" pitchFamily="66" charset="0"/>
              </a:rPr>
              <a:t>[Sun] =</a:t>
            </a:r>
          </a:p>
          <a:p>
            <a:pPr marL="914400" lvl="1" indent="-457200">
              <a:buFont typeface="Arial" pitchFamily="34" charset="0"/>
              <a:buChar char="•"/>
            </a:pPr>
            <a:r>
              <a:rPr lang="en-US" sz="2400" b="1" dirty="0" smtClean="0">
                <a:ln w="1905">
                  <a:solidFill>
                    <a:srgbClr val="002060"/>
                  </a:solidFill>
                </a:ln>
                <a:solidFill>
                  <a:schemeClr val="accent6">
                    <a:lumMod val="75000"/>
                  </a:schemeClr>
                </a:solidFill>
                <a:effectLst>
                  <a:glow rad="139700">
                    <a:schemeClr val="accent2">
                      <a:satMod val="175000"/>
                      <a:alpha val="40000"/>
                    </a:schemeClr>
                  </a:glow>
                  <a:innerShdw blurRad="69850" dist="43180" dir="5400000">
                    <a:srgbClr val="000000">
                      <a:alpha val="65000"/>
                    </a:srgbClr>
                  </a:innerShdw>
                </a:effectLst>
                <a:latin typeface="Comic Sans MS" pitchFamily="66" charset="0"/>
              </a:rPr>
              <a:t>Wave Sheaf</a:t>
            </a:r>
            <a:r>
              <a:rPr lang="en-US" sz="2400" b="1" dirty="0" smtClean="0">
                <a:ln w="1905">
                  <a:solidFill>
                    <a:srgbClr val="002060"/>
                  </a:solidFill>
                </a:ln>
                <a:solidFill>
                  <a:schemeClr val="bg2">
                    <a:lumMod val="25000"/>
                  </a:schemeClr>
                </a:solidFill>
                <a:effectLst>
                  <a:innerShdw blurRad="69850" dist="43180" dir="5400000">
                    <a:srgbClr val="000000">
                      <a:alpha val="65000"/>
                    </a:srgbClr>
                  </a:innerShdw>
                </a:effectLst>
                <a:latin typeface="Comic Sans MS" pitchFamily="66" charset="0"/>
              </a:rPr>
              <a:t> </a:t>
            </a:r>
            <a:r>
              <a:rPr lang="en-US" b="1" dirty="0" smtClean="0">
                <a:ln w="1905">
                  <a:solidFill>
                    <a:srgbClr val="002060"/>
                  </a:solidFill>
                </a:ln>
                <a:solidFill>
                  <a:schemeClr val="bg2">
                    <a:lumMod val="25000"/>
                  </a:schemeClr>
                </a:solidFill>
                <a:effectLst>
                  <a:innerShdw blurRad="69850" dist="43180" dir="5400000">
                    <a:srgbClr val="000000">
                      <a:alpha val="65000"/>
                    </a:srgbClr>
                  </a:innerShdw>
                </a:effectLst>
                <a:latin typeface="Comic Sans MS" pitchFamily="66" charset="0"/>
              </a:rPr>
              <a:t>[Omer Count Begins] </a:t>
            </a:r>
          </a:p>
          <a:p>
            <a:pPr marL="914400" lvl="1" indent="-457200">
              <a:buFont typeface="Arial" pitchFamily="34" charset="0"/>
              <a:buChar char="•"/>
            </a:pPr>
            <a:r>
              <a:rPr lang="en-US" sz="2400" b="1" dirty="0" smtClean="0">
                <a:ln w="1905">
                  <a:solidFill>
                    <a:srgbClr val="002060"/>
                  </a:solidFill>
                </a:ln>
                <a:solidFill>
                  <a:schemeClr val="bg2">
                    <a:lumMod val="25000"/>
                  </a:schemeClr>
                </a:solidFill>
                <a:effectLst>
                  <a:innerShdw blurRad="69850" dist="43180" dir="5400000">
                    <a:srgbClr val="000000">
                      <a:alpha val="65000"/>
                    </a:srgbClr>
                  </a:innerShdw>
                </a:effectLst>
                <a:latin typeface="Comic Sans MS" pitchFamily="66" charset="0"/>
              </a:rPr>
              <a:t>1</a:t>
            </a:r>
            <a:r>
              <a:rPr lang="en-US" sz="2400" b="1" baseline="30000" dirty="0" smtClean="0">
                <a:ln w="1905">
                  <a:solidFill>
                    <a:srgbClr val="002060"/>
                  </a:solidFill>
                </a:ln>
                <a:solidFill>
                  <a:schemeClr val="bg2">
                    <a:lumMod val="25000"/>
                  </a:schemeClr>
                </a:solidFill>
                <a:effectLst>
                  <a:innerShdw blurRad="69850" dist="43180" dir="5400000">
                    <a:srgbClr val="000000">
                      <a:alpha val="65000"/>
                    </a:srgbClr>
                  </a:innerShdw>
                </a:effectLst>
                <a:latin typeface="Comic Sans MS" pitchFamily="66" charset="0"/>
              </a:rPr>
              <a:t>st</a:t>
            </a:r>
            <a:r>
              <a:rPr lang="en-US" sz="2400" b="1" dirty="0" smtClean="0">
                <a:ln w="1905">
                  <a:solidFill>
                    <a:srgbClr val="002060"/>
                  </a:solidFill>
                </a:ln>
                <a:solidFill>
                  <a:schemeClr val="bg2">
                    <a:lumMod val="25000"/>
                  </a:schemeClr>
                </a:solidFill>
                <a:effectLst>
                  <a:innerShdw blurRad="69850" dist="43180" dir="5400000">
                    <a:srgbClr val="000000">
                      <a:alpha val="65000"/>
                    </a:srgbClr>
                  </a:innerShdw>
                </a:effectLst>
                <a:latin typeface="Comic Sans MS" pitchFamily="66" charset="0"/>
              </a:rPr>
              <a:t> Unleavened Bread Sabbath  </a:t>
            </a:r>
          </a:p>
          <a:p>
            <a:pPr marL="457200" indent="-457200">
              <a:buFont typeface="Arial" pitchFamily="34" charset="0"/>
              <a:buChar char="•"/>
            </a:pPr>
            <a:r>
              <a:rPr lang="en-US" sz="2400" b="1" dirty="0" smtClean="0">
                <a:ln w="1905">
                  <a:solidFill>
                    <a:srgbClr val="002060"/>
                  </a:solidFill>
                </a:ln>
                <a:solidFill>
                  <a:schemeClr val="accent6">
                    <a:lumMod val="75000"/>
                  </a:schemeClr>
                </a:solidFill>
                <a:effectLst>
                  <a:glow rad="139700">
                    <a:schemeClr val="accent2">
                      <a:satMod val="175000"/>
                      <a:alpha val="40000"/>
                    </a:schemeClr>
                  </a:glow>
                  <a:innerShdw blurRad="69850" dist="43180" dir="5400000">
                    <a:srgbClr val="000000">
                      <a:alpha val="65000"/>
                    </a:srgbClr>
                  </a:innerShdw>
                </a:effectLst>
                <a:latin typeface="Comic Sans MS" pitchFamily="66" charset="0"/>
              </a:rPr>
              <a:t>3</a:t>
            </a:r>
            <a:r>
              <a:rPr lang="en-US" sz="2400" b="1" baseline="30000" dirty="0" smtClean="0">
                <a:ln w="1905">
                  <a:solidFill>
                    <a:srgbClr val="002060"/>
                  </a:solidFill>
                </a:ln>
                <a:solidFill>
                  <a:schemeClr val="accent6">
                    <a:lumMod val="75000"/>
                  </a:schemeClr>
                </a:solidFill>
                <a:effectLst>
                  <a:glow rad="139700">
                    <a:schemeClr val="accent2">
                      <a:satMod val="175000"/>
                      <a:alpha val="40000"/>
                    </a:schemeClr>
                  </a:glow>
                  <a:innerShdw blurRad="69850" dist="43180" dir="5400000">
                    <a:srgbClr val="000000">
                      <a:alpha val="65000"/>
                    </a:srgbClr>
                  </a:innerShdw>
                </a:effectLst>
                <a:latin typeface="Comic Sans MS" pitchFamily="66" charset="0"/>
              </a:rPr>
              <a:t>rd</a:t>
            </a:r>
            <a:r>
              <a:rPr lang="en-US" sz="2400" b="1" dirty="0" smtClean="0">
                <a:ln w="1905">
                  <a:solidFill>
                    <a:srgbClr val="002060"/>
                  </a:solidFill>
                </a:ln>
                <a:solidFill>
                  <a:schemeClr val="accent6">
                    <a:lumMod val="75000"/>
                  </a:schemeClr>
                </a:solidFill>
                <a:effectLst>
                  <a:glow rad="139700">
                    <a:schemeClr val="accent2">
                      <a:satMod val="175000"/>
                      <a:alpha val="40000"/>
                    </a:schemeClr>
                  </a:glow>
                  <a:innerShdw blurRad="69850" dist="43180" dir="5400000">
                    <a:srgbClr val="000000">
                      <a:alpha val="65000"/>
                    </a:srgbClr>
                  </a:innerShdw>
                </a:effectLst>
                <a:latin typeface="Comic Sans MS" pitchFamily="66" charset="0"/>
              </a:rPr>
              <a:t> Month </a:t>
            </a:r>
            <a:r>
              <a:rPr lang="en-US" sz="2400" b="1" dirty="0" smtClean="0">
                <a:ln w="1905">
                  <a:solidFill>
                    <a:srgbClr val="002060"/>
                  </a:solidFill>
                </a:ln>
                <a:solidFill>
                  <a:schemeClr val="bg2">
                    <a:lumMod val="25000"/>
                  </a:schemeClr>
                </a:solidFill>
                <a:effectLst>
                  <a:innerShdw blurRad="69850" dist="43180" dir="5400000">
                    <a:srgbClr val="000000">
                      <a:alpha val="65000"/>
                    </a:srgbClr>
                  </a:innerShdw>
                </a:effectLst>
                <a:latin typeface="Comic Sans MS" pitchFamily="66" charset="0"/>
              </a:rPr>
              <a:t>4</a:t>
            </a:r>
            <a:r>
              <a:rPr lang="en-US" sz="2400" b="1" baseline="30000" dirty="0" smtClean="0">
                <a:ln w="1905">
                  <a:solidFill>
                    <a:srgbClr val="002060"/>
                  </a:solidFill>
                </a:ln>
                <a:solidFill>
                  <a:schemeClr val="bg2">
                    <a:lumMod val="25000"/>
                  </a:schemeClr>
                </a:solidFill>
                <a:effectLst>
                  <a:innerShdw blurRad="69850" dist="43180" dir="5400000">
                    <a:srgbClr val="000000">
                      <a:alpha val="65000"/>
                    </a:srgbClr>
                  </a:innerShdw>
                </a:effectLst>
                <a:latin typeface="Comic Sans MS" pitchFamily="66" charset="0"/>
              </a:rPr>
              <a:t>th</a:t>
            </a:r>
            <a:r>
              <a:rPr lang="en-US" sz="2400" b="1" dirty="0" smtClean="0">
                <a:ln w="1905">
                  <a:solidFill>
                    <a:srgbClr val="002060"/>
                  </a:solidFill>
                </a:ln>
                <a:solidFill>
                  <a:schemeClr val="bg2">
                    <a:lumMod val="25000"/>
                  </a:schemeClr>
                </a:solidFill>
                <a:effectLst>
                  <a:innerShdw blurRad="69850" dist="43180" dir="5400000">
                    <a:srgbClr val="000000">
                      <a:alpha val="65000"/>
                    </a:srgbClr>
                  </a:innerShdw>
                </a:effectLst>
                <a:latin typeface="Comic Sans MS" pitchFamily="66" charset="0"/>
              </a:rPr>
              <a:t> Day </a:t>
            </a:r>
            <a:r>
              <a:rPr lang="en-US" b="1" dirty="0" smtClean="0">
                <a:ln w="1905">
                  <a:solidFill>
                    <a:srgbClr val="002060"/>
                  </a:solidFill>
                </a:ln>
                <a:solidFill>
                  <a:schemeClr val="bg2">
                    <a:lumMod val="25000"/>
                  </a:schemeClr>
                </a:solidFill>
                <a:effectLst>
                  <a:innerShdw blurRad="69850" dist="43180" dir="5400000">
                    <a:srgbClr val="000000">
                      <a:alpha val="65000"/>
                    </a:srgbClr>
                  </a:innerShdw>
                </a:effectLst>
                <a:latin typeface="Comic Sans MS" pitchFamily="66" charset="0"/>
              </a:rPr>
              <a:t>[Sun] </a:t>
            </a:r>
            <a:r>
              <a:rPr lang="en-US" sz="2400" b="1" dirty="0" smtClean="0">
                <a:ln w="1905">
                  <a:solidFill>
                    <a:srgbClr val="002060"/>
                  </a:solidFill>
                </a:ln>
                <a:solidFill>
                  <a:schemeClr val="bg2">
                    <a:lumMod val="25000"/>
                  </a:schemeClr>
                </a:solidFill>
                <a:effectLst>
                  <a:innerShdw blurRad="69850" dist="43180" dir="5400000">
                    <a:srgbClr val="000000">
                      <a:alpha val="65000"/>
                    </a:srgbClr>
                  </a:innerShdw>
                </a:effectLst>
                <a:latin typeface="Comic Sans MS" pitchFamily="66" charset="0"/>
              </a:rPr>
              <a:t>= Shavuot  </a:t>
            </a:r>
            <a:br>
              <a:rPr lang="en-US" sz="2400" b="1" dirty="0" smtClean="0">
                <a:ln w="1905">
                  <a:solidFill>
                    <a:srgbClr val="002060"/>
                  </a:solidFill>
                </a:ln>
                <a:solidFill>
                  <a:schemeClr val="bg2">
                    <a:lumMod val="25000"/>
                  </a:schemeClr>
                </a:solidFill>
                <a:effectLst>
                  <a:innerShdw blurRad="69850" dist="43180" dir="5400000">
                    <a:srgbClr val="000000">
                      <a:alpha val="65000"/>
                    </a:srgbClr>
                  </a:innerShdw>
                </a:effectLst>
                <a:latin typeface="Comic Sans MS" pitchFamily="66" charset="0"/>
              </a:rPr>
            </a:br>
            <a:r>
              <a:rPr lang="en-US" sz="2400" b="1" dirty="0" smtClean="0">
                <a:ln w="1905">
                  <a:solidFill>
                    <a:srgbClr val="002060"/>
                  </a:solidFill>
                </a:ln>
                <a:solidFill>
                  <a:schemeClr val="bg2">
                    <a:lumMod val="25000"/>
                  </a:schemeClr>
                </a:solidFill>
                <a:effectLst>
                  <a:innerShdw blurRad="69850" dist="43180" dir="5400000">
                    <a:srgbClr val="000000">
                      <a:alpha val="65000"/>
                    </a:srgbClr>
                  </a:innerShdw>
                </a:effectLst>
                <a:latin typeface="Comic Sans MS" pitchFamily="66" charset="0"/>
              </a:rPr>
              <a:t>        </a:t>
            </a:r>
            <a:r>
              <a:rPr lang="en-US" sz="2000" b="1" i="1" dirty="0" smtClean="0">
                <a:ln w="1905">
                  <a:solidFill>
                    <a:srgbClr val="002060"/>
                  </a:solidFill>
                </a:ln>
                <a:solidFill>
                  <a:schemeClr val="accent6">
                    <a:lumMod val="75000"/>
                  </a:schemeClr>
                </a:solidFill>
                <a:effectLst>
                  <a:glow rad="139700">
                    <a:srgbClr val="FF99FF">
                      <a:alpha val="40000"/>
                    </a:srgbClr>
                  </a:glow>
                  <a:innerShdw blurRad="69850" dist="43180" dir="5400000">
                    <a:srgbClr val="000000">
                      <a:alpha val="65000"/>
                    </a:srgbClr>
                  </a:innerShdw>
                </a:effectLst>
                <a:latin typeface="Comic Sans MS" pitchFamily="66" charset="0"/>
              </a:rPr>
              <a:t>(This specific year the </a:t>
            </a:r>
            <a:br>
              <a:rPr lang="en-US" sz="2000" b="1" i="1" dirty="0" smtClean="0">
                <a:ln w="1905">
                  <a:solidFill>
                    <a:srgbClr val="002060"/>
                  </a:solidFill>
                </a:ln>
                <a:solidFill>
                  <a:schemeClr val="accent6">
                    <a:lumMod val="75000"/>
                  </a:schemeClr>
                </a:solidFill>
                <a:effectLst>
                  <a:glow rad="139700">
                    <a:srgbClr val="FF99FF">
                      <a:alpha val="40000"/>
                    </a:srgbClr>
                  </a:glow>
                  <a:innerShdw blurRad="69850" dist="43180" dir="5400000">
                    <a:srgbClr val="000000">
                      <a:alpha val="65000"/>
                    </a:srgbClr>
                  </a:innerShdw>
                </a:effectLst>
                <a:latin typeface="Comic Sans MS" pitchFamily="66" charset="0"/>
              </a:rPr>
            </a:br>
            <a:r>
              <a:rPr lang="en-US" sz="2000" b="1" i="1" dirty="0" smtClean="0">
                <a:ln w="1905">
                  <a:solidFill>
                    <a:srgbClr val="002060"/>
                  </a:solidFill>
                </a:ln>
                <a:solidFill>
                  <a:schemeClr val="accent6">
                    <a:lumMod val="75000"/>
                  </a:schemeClr>
                </a:solidFill>
                <a:effectLst>
                  <a:glow rad="139700">
                    <a:srgbClr val="FF99FF">
                      <a:alpha val="40000"/>
                    </a:srgbClr>
                  </a:glow>
                  <a:innerShdw blurRad="69850" dist="43180" dir="5400000">
                    <a:srgbClr val="000000">
                      <a:alpha val="65000"/>
                    </a:srgbClr>
                  </a:innerShdw>
                </a:effectLst>
                <a:latin typeface="Comic Sans MS" pitchFamily="66" charset="0"/>
              </a:rPr>
              <a:t>          50</a:t>
            </a:r>
            <a:r>
              <a:rPr lang="en-US" sz="2000" b="1" i="1" baseline="30000" dirty="0" smtClean="0">
                <a:ln w="1905">
                  <a:solidFill>
                    <a:srgbClr val="002060"/>
                  </a:solidFill>
                </a:ln>
                <a:solidFill>
                  <a:schemeClr val="accent6">
                    <a:lumMod val="75000"/>
                  </a:schemeClr>
                </a:solidFill>
                <a:effectLst>
                  <a:glow rad="139700">
                    <a:srgbClr val="FF99FF">
                      <a:alpha val="40000"/>
                    </a:srgbClr>
                  </a:glow>
                  <a:innerShdw blurRad="69850" dist="43180" dir="5400000">
                    <a:srgbClr val="000000">
                      <a:alpha val="65000"/>
                    </a:srgbClr>
                  </a:innerShdw>
                </a:effectLst>
                <a:latin typeface="Comic Sans MS" pitchFamily="66" charset="0"/>
              </a:rPr>
              <a:t>th</a:t>
            </a:r>
            <a:r>
              <a:rPr lang="en-US" sz="2000" b="1" i="1" dirty="0" smtClean="0">
                <a:ln w="1905">
                  <a:solidFill>
                    <a:srgbClr val="002060"/>
                  </a:solidFill>
                </a:ln>
                <a:solidFill>
                  <a:schemeClr val="accent6">
                    <a:lumMod val="75000"/>
                  </a:schemeClr>
                </a:solidFill>
                <a:effectLst>
                  <a:glow rad="139700">
                    <a:srgbClr val="FF99FF">
                      <a:alpha val="40000"/>
                    </a:srgbClr>
                  </a:glow>
                  <a:innerShdw blurRad="69850" dist="43180" dir="5400000">
                    <a:srgbClr val="000000">
                      <a:alpha val="65000"/>
                    </a:srgbClr>
                  </a:innerShdw>
                </a:effectLst>
                <a:latin typeface="Comic Sans MS" pitchFamily="66" charset="0"/>
              </a:rPr>
              <a:t> day </a:t>
            </a:r>
            <a:r>
              <a:rPr lang="en-US" sz="2000" b="1" i="1" dirty="0" smtClean="0">
                <a:ln w="1905">
                  <a:solidFill>
                    <a:srgbClr val="002060"/>
                  </a:solidFill>
                </a:ln>
                <a:solidFill>
                  <a:schemeClr val="accent6">
                    <a:lumMod val="75000"/>
                  </a:schemeClr>
                </a:solidFill>
                <a:effectLst>
                  <a:glow rad="139700">
                    <a:schemeClr val="accent2">
                      <a:satMod val="175000"/>
                      <a:alpha val="40000"/>
                    </a:schemeClr>
                  </a:glow>
                  <a:innerShdw blurRad="69850" dist="43180" dir="5400000">
                    <a:srgbClr val="000000">
                      <a:alpha val="65000"/>
                    </a:srgbClr>
                  </a:innerShdw>
                </a:effectLst>
                <a:latin typeface="Comic Sans MS" pitchFamily="66" charset="0"/>
              </a:rPr>
              <a:t>was on the </a:t>
            </a:r>
            <a:r>
              <a:rPr lang="en-US" sz="2000" b="1" i="1" u="sng" dirty="0" smtClean="0">
                <a:ln w="1905">
                  <a:solidFill>
                    <a:srgbClr val="002060"/>
                  </a:solidFill>
                </a:ln>
                <a:solidFill>
                  <a:schemeClr val="accent6">
                    <a:lumMod val="75000"/>
                  </a:schemeClr>
                </a:solidFill>
                <a:effectLst>
                  <a:glow rad="139700">
                    <a:srgbClr val="FF99FF">
                      <a:alpha val="40000"/>
                    </a:srgbClr>
                  </a:glow>
                  <a:innerShdw blurRad="69850" dist="43180" dir="5400000">
                    <a:srgbClr val="000000">
                      <a:alpha val="65000"/>
                    </a:srgbClr>
                  </a:innerShdw>
                </a:effectLst>
                <a:latin typeface="Comic Sans MS" pitchFamily="66" charset="0"/>
              </a:rPr>
              <a:t>4</a:t>
            </a:r>
            <a:r>
              <a:rPr lang="en-US" sz="2000" b="1" i="1" u="sng" baseline="30000" dirty="0" smtClean="0">
                <a:ln w="1905">
                  <a:solidFill>
                    <a:srgbClr val="002060"/>
                  </a:solidFill>
                </a:ln>
                <a:solidFill>
                  <a:schemeClr val="accent6">
                    <a:lumMod val="75000"/>
                  </a:schemeClr>
                </a:solidFill>
                <a:effectLst>
                  <a:glow rad="139700">
                    <a:srgbClr val="FF99FF">
                      <a:alpha val="40000"/>
                    </a:srgbClr>
                  </a:glow>
                  <a:innerShdw blurRad="69850" dist="43180" dir="5400000">
                    <a:srgbClr val="000000">
                      <a:alpha val="65000"/>
                    </a:srgbClr>
                  </a:innerShdw>
                </a:effectLst>
                <a:latin typeface="Comic Sans MS" pitchFamily="66" charset="0"/>
              </a:rPr>
              <a:t>th</a:t>
            </a:r>
            <a:r>
              <a:rPr lang="en-US" sz="2000" b="1" i="1" dirty="0" smtClean="0">
                <a:ln w="1905">
                  <a:solidFill>
                    <a:srgbClr val="002060"/>
                  </a:solidFill>
                </a:ln>
                <a:solidFill>
                  <a:schemeClr val="accent6">
                    <a:lumMod val="75000"/>
                  </a:schemeClr>
                </a:solidFill>
                <a:effectLst>
                  <a:glow rad="139700">
                    <a:srgbClr val="FF99FF">
                      <a:alpha val="40000"/>
                    </a:srgbClr>
                  </a:glow>
                  <a:innerShdw blurRad="69850" dist="43180" dir="5400000">
                    <a:srgbClr val="000000">
                      <a:alpha val="65000"/>
                    </a:srgbClr>
                  </a:innerShdw>
                </a:effectLst>
                <a:latin typeface="Comic Sans MS" pitchFamily="66" charset="0"/>
              </a:rPr>
              <a:t>.)</a:t>
            </a:r>
            <a:endParaRPr lang="en-US" sz="2000" b="1" i="1" dirty="0">
              <a:ln w="1905">
                <a:solidFill>
                  <a:srgbClr val="002060"/>
                </a:solidFill>
              </a:ln>
              <a:solidFill>
                <a:schemeClr val="accent6">
                  <a:lumMod val="75000"/>
                </a:schemeClr>
              </a:solidFill>
              <a:effectLst>
                <a:glow rad="139700">
                  <a:schemeClr val="accent2">
                    <a:satMod val="175000"/>
                    <a:alpha val="40000"/>
                  </a:schemeClr>
                </a:glow>
                <a:innerShdw blurRad="69850" dist="43180" dir="5400000">
                  <a:srgbClr val="000000">
                    <a:alpha val="65000"/>
                  </a:srgbClr>
                </a:innerShdw>
              </a:effectLst>
              <a:latin typeface="Comic Sans MS" pitchFamily="66" charset="0"/>
            </a:endParaRPr>
          </a:p>
        </p:txBody>
      </p:sp>
      <p:graphicFrame>
        <p:nvGraphicFramePr>
          <p:cNvPr id="40" name="Table 39"/>
          <p:cNvGraphicFramePr>
            <a:graphicFrameLocks noGrp="1"/>
          </p:cNvGraphicFramePr>
          <p:nvPr>
            <p:extLst>
              <p:ext uri="{D42A27DB-BD31-4B8C-83A1-F6EECF244321}">
                <p14:modId xmlns:p14="http://schemas.microsoft.com/office/powerpoint/2010/main" val="1781007329"/>
              </p:ext>
            </p:extLst>
          </p:nvPr>
        </p:nvGraphicFramePr>
        <p:xfrm>
          <a:off x="6031902" y="4223050"/>
          <a:ext cx="4261536" cy="2423160"/>
        </p:xfrm>
        <a:graphic>
          <a:graphicData uri="http://schemas.openxmlformats.org/drawingml/2006/table">
            <a:tbl>
              <a:tblPr firstRow="1" bandRow="1">
                <a:tableStyleId>{69C7853C-536D-4A76-A0AE-DD22124D55A5}</a:tableStyleId>
              </a:tblPr>
              <a:tblGrid>
                <a:gridCol w="532692"/>
                <a:gridCol w="538427"/>
                <a:gridCol w="526957"/>
                <a:gridCol w="532692"/>
                <a:gridCol w="532692"/>
                <a:gridCol w="532692"/>
                <a:gridCol w="532692"/>
                <a:gridCol w="532692"/>
              </a:tblGrid>
              <a:tr h="330811">
                <a:tc>
                  <a:txBody>
                    <a:bodyPr/>
                    <a:lstStyle/>
                    <a:p>
                      <a:pPr algn="ctr"/>
                      <a:r>
                        <a:rPr lang="en-US" b="1" dirty="0" smtClean="0"/>
                        <a:t>1</a:t>
                      </a:r>
                      <a:r>
                        <a:rPr lang="en-US" b="1" baseline="30000" dirty="0" smtClean="0"/>
                        <a:t>st</a:t>
                      </a:r>
                      <a:r>
                        <a:rPr lang="en-US" b="1" dirty="0" smtClean="0"/>
                        <a:t> </a:t>
                      </a:r>
                      <a:endParaRPr lang="en-US" b="1" dirty="0"/>
                    </a:p>
                  </a:txBody>
                  <a:tcPr/>
                </a:tc>
                <a:tc>
                  <a:txBody>
                    <a:bodyPr/>
                    <a:lstStyle/>
                    <a:p>
                      <a:pPr algn="ctr"/>
                      <a:r>
                        <a:rPr lang="en-US" b="1" dirty="0" smtClean="0"/>
                        <a:t>2</a:t>
                      </a:r>
                      <a:r>
                        <a:rPr lang="en-US" b="1" baseline="30000" dirty="0" smtClean="0"/>
                        <a:t>nd</a:t>
                      </a:r>
                      <a:r>
                        <a:rPr lang="en-US" b="1" dirty="0" smtClean="0"/>
                        <a:t> </a:t>
                      </a:r>
                      <a:endParaRPr lang="en-US" b="1" dirty="0"/>
                    </a:p>
                  </a:txBody>
                  <a:tcPr/>
                </a:tc>
                <a:tc>
                  <a:txBody>
                    <a:bodyPr/>
                    <a:lstStyle/>
                    <a:p>
                      <a:pPr algn="ctr"/>
                      <a:r>
                        <a:rPr lang="en-US" b="1" dirty="0" smtClean="0"/>
                        <a:t>3</a:t>
                      </a:r>
                      <a:r>
                        <a:rPr lang="en-US" b="1" baseline="30000" dirty="0" smtClean="0"/>
                        <a:t>rd</a:t>
                      </a:r>
                      <a:r>
                        <a:rPr lang="en-US" b="1" dirty="0" smtClean="0"/>
                        <a:t> </a:t>
                      </a:r>
                      <a:endParaRPr lang="en-US" b="1" dirty="0"/>
                    </a:p>
                  </a:txBody>
                  <a:tcPr/>
                </a:tc>
                <a:tc>
                  <a:txBody>
                    <a:bodyPr/>
                    <a:lstStyle/>
                    <a:p>
                      <a:pPr algn="ctr"/>
                      <a:r>
                        <a:rPr lang="en-US" b="1" dirty="0" smtClean="0"/>
                        <a:t>4</a:t>
                      </a:r>
                      <a:r>
                        <a:rPr lang="en-US" b="1" baseline="30000" dirty="0" smtClean="0"/>
                        <a:t>th</a:t>
                      </a:r>
                      <a:r>
                        <a:rPr lang="en-US" b="1" dirty="0" smtClean="0"/>
                        <a:t> </a:t>
                      </a:r>
                      <a:endParaRPr lang="en-US" b="1" dirty="0"/>
                    </a:p>
                  </a:txBody>
                  <a:tcPr/>
                </a:tc>
                <a:tc>
                  <a:txBody>
                    <a:bodyPr/>
                    <a:lstStyle/>
                    <a:p>
                      <a:pPr algn="ctr"/>
                      <a:r>
                        <a:rPr lang="en-US" b="1" dirty="0" smtClean="0"/>
                        <a:t>5</a:t>
                      </a:r>
                      <a:r>
                        <a:rPr lang="en-US" b="1" baseline="30000" dirty="0" smtClean="0"/>
                        <a:t>th</a:t>
                      </a:r>
                      <a:r>
                        <a:rPr lang="en-US" b="1" dirty="0" smtClean="0"/>
                        <a:t> </a:t>
                      </a:r>
                      <a:endParaRPr lang="en-US" b="1" dirty="0"/>
                    </a:p>
                  </a:txBody>
                  <a:tcPr/>
                </a:tc>
                <a:tc>
                  <a:txBody>
                    <a:bodyPr/>
                    <a:lstStyle/>
                    <a:p>
                      <a:pPr algn="ctr"/>
                      <a:r>
                        <a:rPr lang="en-US" b="1" dirty="0" smtClean="0"/>
                        <a:t>6</a:t>
                      </a:r>
                      <a:r>
                        <a:rPr lang="en-US" b="1" baseline="30000" dirty="0" smtClean="0"/>
                        <a:t>th</a:t>
                      </a:r>
                      <a:r>
                        <a:rPr lang="en-US" b="1" dirty="0" smtClean="0"/>
                        <a:t> </a:t>
                      </a:r>
                      <a:endParaRPr lang="en-US" b="1" dirty="0"/>
                    </a:p>
                  </a:txBody>
                  <a:tcPr/>
                </a:tc>
                <a:tc>
                  <a:txBody>
                    <a:bodyPr/>
                    <a:lstStyle/>
                    <a:p>
                      <a:pPr algn="ctr"/>
                      <a:r>
                        <a:rPr lang="en-US" b="1" dirty="0" smtClean="0"/>
                        <a:t>7</a:t>
                      </a:r>
                      <a:r>
                        <a:rPr lang="en-US" b="1" baseline="30000" dirty="0" smtClean="0"/>
                        <a:t>th</a:t>
                      </a:r>
                      <a:r>
                        <a:rPr lang="en-US" b="1" dirty="0" smtClean="0"/>
                        <a:t> </a:t>
                      </a:r>
                      <a:endParaRPr lang="en-US" b="1" dirty="0"/>
                    </a:p>
                  </a:txBody>
                  <a:tcPr>
                    <a:cell3D prstMaterial="dkEdge">
                      <a:bevel w="77470" h="12700" prst="softRound"/>
                      <a:lightRig rig="flood" dir="t"/>
                    </a:cell3D>
                    <a:solidFill>
                      <a:srgbClr val="FF99FF"/>
                    </a:solidFill>
                  </a:tcPr>
                </a:tc>
                <a:tc>
                  <a:txBody>
                    <a:bodyPr/>
                    <a:lstStyle/>
                    <a:p>
                      <a:pPr algn="ctr"/>
                      <a:endParaRPr lang="en-US" b="1" dirty="0"/>
                    </a:p>
                  </a:txBody>
                  <a:tcPr/>
                </a:tc>
              </a:tr>
              <a:tr h="330811">
                <a:tc>
                  <a:txBody>
                    <a:bodyPr/>
                    <a:lstStyle/>
                    <a:p>
                      <a:endParaRPr lang="en-US" dirty="0"/>
                    </a:p>
                  </a:txBody>
                  <a:tcPr>
                    <a:solidFill>
                      <a:schemeClr val="bg1"/>
                    </a:solidFill>
                  </a:tcPr>
                </a:tc>
                <a:tc>
                  <a:txBody>
                    <a:bodyPr/>
                    <a:lstStyle/>
                    <a:p>
                      <a:endParaRPr lang="en-US" dirty="0"/>
                    </a:p>
                  </a:txBody>
                  <a:tcPr>
                    <a:solidFill>
                      <a:schemeClr val="bg1"/>
                    </a:solidFill>
                  </a:tcPr>
                </a:tc>
                <a:tc>
                  <a:txBody>
                    <a:bodyPr/>
                    <a:lstStyle/>
                    <a:p>
                      <a:endParaRPr lang="en-US" dirty="0"/>
                    </a:p>
                  </a:txBody>
                  <a:tcPr>
                    <a:solidFill>
                      <a:schemeClr val="bg1"/>
                    </a:solidFill>
                  </a:tcPr>
                </a:tc>
                <a:tc>
                  <a:txBody>
                    <a:bodyPr/>
                    <a:lstStyle/>
                    <a:p>
                      <a:endParaRPr lang="en-US" dirty="0"/>
                    </a:p>
                  </a:txBody>
                  <a:tcPr>
                    <a:solidFill>
                      <a:schemeClr val="bg1"/>
                    </a:solidFill>
                  </a:tcPr>
                </a:tc>
                <a:tc>
                  <a:txBody>
                    <a:bodyPr/>
                    <a:lstStyle/>
                    <a:p>
                      <a:r>
                        <a:rPr lang="en-US" b="1" dirty="0" smtClean="0"/>
                        <a:t>1</a:t>
                      </a:r>
                      <a:endParaRPr lang="en-US" b="1" dirty="0"/>
                    </a:p>
                  </a:txBody>
                  <a:tcPr>
                    <a:solidFill>
                      <a:schemeClr val="bg1"/>
                    </a:solidFill>
                  </a:tcPr>
                </a:tc>
                <a:tc>
                  <a:txBody>
                    <a:bodyPr/>
                    <a:lstStyle/>
                    <a:p>
                      <a:r>
                        <a:rPr lang="en-US" b="1" dirty="0" smtClean="0"/>
                        <a:t>2</a:t>
                      </a:r>
                      <a:endParaRPr lang="en-US" b="1" dirty="0"/>
                    </a:p>
                  </a:txBody>
                  <a:tcPr>
                    <a:solidFill>
                      <a:schemeClr val="bg1"/>
                    </a:solidFill>
                  </a:tcPr>
                </a:tc>
                <a:tc>
                  <a:txBody>
                    <a:bodyPr/>
                    <a:lstStyle/>
                    <a:p>
                      <a:r>
                        <a:rPr lang="en-US" b="1" dirty="0" smtClean="0"/>
                        <a:t>3</a:t>
                      </a:r>
                      <a:endParaRPr lang="en-US" b="1" dirty="0"/>
                    </a:p>
                  </a:txBody>
                  <a:tcPr>
                    <a:solidFill>
                      <a:schemeClr val="accent1">
                        <a:lumMod val="40000"/>
                        <a:lumOff val="60000"/>
                      </a:schemeClr>
                    </a:solidFill>
                  </a:tcPr>
                </a:tc>
                <a:tc>
                  <a:txBody>
                    <a:bodyPr/>
                    <a:lstStyle/>
                    <a:p>
                      <a:pPr algn="ctr"/>
                      <a:r>
                        <a:rPr lang="en-US" sz="1100" b="1" dirty="0" err="1" smtClean="0"/>
                        <a:t>Wk</a:t>
                      </a:r>
                      <a:r>
                        <a:rPr lang="en-US" sz="1100" b="1" dirty="0" smtClean="0"/>
                        <a:t> #7</a:t>
                      </a:r>
                      <a:endParaRPr lang="en-US" sz="1100" b="1" dirty="0"/>
                    </a:p>
                  </a:txBody>
                  <a:tcPr>
                    <a:solidFill>
                      <a:schemeClr val="bg1"/>
                    </a:solidFill>
                  </a:tcPr>
                </a:tc>
              </a:tr>
              <a:tr h="330811">
                <a:tc>
                  <a:txBody>
                    <a:bodyPr/>
                    <a:lstStyle/>
                    <a:p>
                      <a:r>
                        <a:rPr lang="en-US" b="1" dirty="0" smtClean="0">
                          <a:solidFill>
                            <a:schemeClr val="bg1"/>
                          </a:solidFill>
                        </a:rPr>
                        <a:t>4 </a:t>
                      </a:r>
                      <a:r>
                        <a:rPr lang="en-US" sz="1100" b="1" dirty="0" smtClean="0">
                          <a:solidFill>
                            <a:schemeClr val="bg1"/>
                          </a:solidFill>
                        </a:rPr>
                        <a:t/>
                      </a:r>
                      <a:br>
                        <a:rPr lang="en-US" sz="1100" b="1" dirty="0" smtClean="0">
                          <a:solidFill>
                            <a:schemeClr val="bg1"/>
                          </a:solidFill>
                        </a:rPr>
                      </a:br>
                      <a:r>
                        <a:rPr lang="en-US" sz="1100" b="1" dirty="0" smtClean="0">
                          <a:solidFill>
                            <a:schemeClr val="bg1"/>
                          </a:solidFill>
                        </a:rPr>
                        <a:t>50</a:t>
                      </a:r>
                      <a:r>
                        <a:rPr lang="en-US" sz="1100" b="1" baseline="30000" dirty="0" smtClean="0">
                          <a:solidFill>
                            <a:schemeClr val="bg1"/>
                          </a:solidFill>
                        </a:rPr>
                        <a:t>th</a:t>
                      </a:r>
                      <a:r>
                        <a:rPr lang="en-US" sz="1100" b="1" dirty="0" smtClean="0">
                          <a:solidFill>
                            <a:schemeClr val="bg1"/>
                          </a:solidFill>
                        </a:rPr>
                        <a:t> </a:t>
                      </a:r>
                      <a:endParaRPr lang="en-US" b="1" dirty="0">
                        <a:solidFill>
                          <a:schemeClr val="bg1"/>
                        </a:solidFill>
                      </a:endParaRPr>
                    </a:p>
                  </a:txBody>
                  <a:tcPr>
                    <a:cell3D prstMaterial="dkEdge">
                      <a:bevel w="77470" h="12700" prst="softRound"/>
                      <a:lightRig rig="flood" dir="t"/>
                    </a:cell3D>
                    <a:solidFill>
                      <a:srgbClr val="00B050"/>
                    </a:solidFill>
                  </a:tcPr>
                </a:tc>
                <a:tc>
                  <a:txBody>
                    <a:bodyPr/>
                    <a:lstStyle/>
                    <a:p>
                      <a:r>
                        <a:rPr lang="en-US" b="1" dirty="0" smtClean="0"/>
                        <a:t>5</a:t>
                      </a:r>
                      <a:endParaRPr lang="en-US" b="1" dirty="0"/>
                    </a:p>
                  </a:txBody>
                  <a:tcPr>
                    <a:solidFill>
                      <a:schemeClr val="bg1"/>
                    </a:solidFill>
                  </a:tcPr>
                </a:tc>
                <a:tc>
                  <a:txBody>
                    <a:bodyPr/>
                    <a:lstStyle/>
                    <a:p>
                      <a:r>
                        <a:rPr lang="en-US" b="1" dirty="0" smtClean="0"/>
                        <a:t>6</a:t>
                      </a:r>
                      <a:endParaRPr lang="en-US" b="1" dirty="0"/>
                    </a:p>
                  </a:txBody>
                  <a:tcPr>
                    <a:solidFill>
                      <a:schemeClr val="bg1"/>
                    </a:solidFill>
                  </a:tcPr>
                </a:tc>
                <a:tc>
                  <a:txBody>
                    <a:bodyPr/>
                    <a:lstStyle/>
                    <a:p>
                      <a:r>
                        <a:rPr lang="en-US" b="1" dirty="0" smtClean="0"/>
                        <a:t>7</a:t>
                      </a:r>
                      <a:endParaRPr lang="en-US" b="1" dirty="0"/>
                    </a:p>
                  </a:txBody>
                  <a:tcPr>
                    <a:solidFill>
                      <a:schemeClr val="bg1"/>
                    </a:solidFill>
                  </a:tcPr>
                </a:tc>
                <a:tc>
                  <a:txBody>
                    <a:bodyPr/>
                    <a:lstStyle/>
                    <a:p>
                      <a:r>
                        <a:rPr lang="en-US" b="1" dirty="0" smtClean="0"/>
                        <a:t>8</a:t>
                      </a:r>
                      <a:endParaRPr lang="en-US" b="1" dirty="0"/>
                    </a:p>
                  </a:txBody>
                  <a:tcPr>
                    <a:solidFill>
                      <a:schemeClr val="bg1"/>
                    </a:solidFill>
                  </a:tcPr>
                </a:tc>
                <a:tc>
                  <a:txBody>
                    <a:bodyPr/>
                    <a:lstStyle/>
                    <a:p>
                      <a:r>
                        <a:rPr lang="en-US" b="1" dirty="0" smtClean="0"/>
                        <a:t>9</a:t>
                      </a:r>
                      <a:endParaRPr lang="en-US" b="1" dirty="0"/>
                    </a:p>
                  </a:txBody>
                  <a:tcPr>
                    <a:solidFill>
                      <a:schemeClr val="bg1"/>
                    </a:solidFill>
                  </a:tcPr>
                </a:tc>
                <a:tc>
                  <a:txBody>
                    <a:bodyPr/>
                    <a:lstStyle/>
                    <a:p>
                      <a:r>
                        <a:rPr lang="en-US" b="1" dirty="0" smtClean="0"/>
                        <a:t>10</a:t>
                      </a:r>
                      <a:endParaRPr lang="en-US" b="1" dirty="0"/>
                    </a:p>
                  </a:txBody>
                  <a:tcPr>
                    <a:solidFill>
                      <a:schemeClr val="accent1">
                        <a:lumMod val="40000"/>
                        <a:lumOff val="60000"/>
                      </a:schemeClr>
                    </a:solidFill>
                  </a:tcPr>
                </a:tc>
                <a:tc>
                  <a:txBody>
                    <a:bodyPr/>
                    <a:lstStyle/>
                    <a:p>
                      <a:endParaRPr lang="en-US" sz="1100" b="1" dirty="0"/>
                    </a:p>
                  </a:txBody>
                  <a:tcPr>
                    <a:solidFill>
                      <a:schemeClr val="bg1"/>
                    </a:solidFill>
                  </a:tcPr>
                </a:tc>
              </a:tr>
              <a:tr h="330811">
                <a:tc>
                  <a:txBody>
                    <a:bodyPr/>
                    <a:lstStyle/>
                    <a:p>
                      <a:r>
                        <a:rPr lang="en-US" b="1" dirty="0" smtClean="0"/>
                        <a:t>11</a:t>
                      </a:r>
                      <a:endParaRPr lang="en-US" b="1" dirty="0"/>
                    </a:p>
                  </a:txBody>
                  <a:tcPr>
                    <a:solidFill>
                      <a:schemeClr val="bg1"/>
                    </a:solidFill>
                  </a:tcPr>
                </a:tc>
                <a:tc>
                  <a:txBody>
                    <a:bodyPr/>
                    <a:lstStyle/>
                    <a:p>
                      <a:r>
                        <a:rPr lang="en-US" b="1" dirty="0" smtClean="0"/>
                        <a:t>12</a:t>
                      </a:r>
                      <a:endParaRPr lang="en-US" b="1" dirty="0"/>
                    </a:p>
                  </a:txBody>
                  <a:tcPr>
                    <a:solidFill>
                      <a:schemeClr val="bg1"/>
                    </a:solidFill>
                  </a:tcPr>
                </a:tc>
                <a:tc>
                  <a:txBody>
                    <a:bodyPr/>
                    <a:lstStyle/>
                    <a:p>
                      <a:r>
                        <a:rPr lang="en-US" b="1" dirty="0" smtClean="0"/>
                        <a:t>13</a:t>
                      </a:r>
                      <a:endParaRPr lang="en-US" b="1" dirty="0"/>
                    </a:p>
                  </a:txBody>
                  <a:tcP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t>14</a:t>
                      </a:r>
                      <a:endParaRPr lang="en-US" b="1" dirty="0">
                        <a:solidFill>
                          <a:schemeClr val="bg1"/>
                        </a:solidFill>
                      </a:endParaRPr>
                    </a:p>
                  </a:txBody>
                  <a:tcPr>
                    <a:solidFill>
                      <a:schemeClr val="bg1"/>
                    </a:solidFill>
                  </a:tcPr>
                </a:tc>
                <a:tc>
                  <a:txBody>
                    <a:bodyPr/>
                    <a:lstStyle/>
                    <a:p>
                      <a:r>
                        <a:rPr lang="en-US" b="1" dirty="0" smtClean="0"/>
                        <a:t>15</a:t>
                      </a:r>
                      <a:endParaRPr lang="en-US" b="1" dirty="0"/>
                    </a:p>
                  </a:txBody>
                  <a:tcPr>
                    <a:solidFill>
                      <a:schemeClr val="bg1"/>
                    </a:solidFill>
                  </a:tcPr>
                </a:tc>
                <a:tc>
                  <a:txBody>
                    <a:bodyPr/>
                    <a:lstStyle/>
                    <a:p>
                      <a:r>
                        <a:rPr lang="en-US" b="1" dirty="0" smtClean="0"/>
                        <a:t>16</a:t>
                      </a:r>
                      <a:endParaRPr lang="en-US" b="1" dirty="0"/>
                    </a:p>
                  </a:txBody>
                  <a:tcPr>
                    <a:solidFill>
                      <a:schemeClr val="bg1"/>
                    </a:solidFill>
                  </a:tcPr>
                </a:tc>
                <a:tc>
                  <a:txBody>
                    <a:bodyPr/>
                    <a:lstStyle/>
                    <a:p>
                      <a:r>
                        <a:rPr lang="en-US" b="1" dirty="0" smtClean="0"/>
                        <a:t>17</a:t>
                      </a:r>
                      <a:endParaRPr lang="en-US" b="1" dirty="0"/>
                    </a:p>
                  </a:txBody>
                  <a:tcPr>
                    <a:solidFill>
                      <a:schemeClr val="accent1">
                        <a:lumMod val="40000"/>
                        <a:lumOff val="60000"/>
                      </a:schemeClr>
                    </a:solidFill>
                  </a:tcPr>
                </a:tc>
                <a:tc>
                  <a:txBody>
                    <a:bodyPr/>
                    <a:lstStyle/>
                    <a:p>
                      <a:endParaRPr lang="en-US" sz="1100" b="1" dirty="0"/>
                    </a:p>
                  </a:txBody>
                  <a:tcPr>
                    <a:solidFill>
                      <a:schemeClr val="bg1"/>
                    </a:solidFill>
                  </a:tcPr>
                </a:tc>
              </a:tr>
              <a:tr h="330811">
                <a:tc>
                  <a:txBody>
                    <a:bodyPr/>
                    <a:lstStyle/>
                    <a:p>
                      <a:r>
                        <a:rPr lang="en-US" b="1" dirty="0" smtClean="0">
                          <a:solidFill>
                            <a:schemeClr val="tx1"/>
                          </a:solidFill>
                        </a:rPr>
                        <a:t>18</a:t>
                      </a:r>
                      <a:r>
                        <a:rPr lang="en-US" sz="900" b="1" dirty="0" smtClean="0">
                          <a:solidFill>
                            <a:schemeClr val="tx1"/>
                          </a:solidFill>
                        </a:rPr>
                        <a:t> </a:t>
                      </a:r>
                      <a:endParaRPr lang="en-US" b="1" dirty="0">
                        <a:solidFill>
                          <a:schemeClr val="tx1"/>
                        </a:solidFill>
                      </a:endParaRPr>
                    </a:p>
                  </a:txBody>
                  <a:tcPr>
                    <a:solidFill>
                      <a:schemeClr val="bg1"/>
                    </a:solidFill>
                  </a:tcPr>
                </a:tc>
                <a:tc>
                  <a:txBody>
                    <a:bodyPr/>
                    <a:lstStyle/>
                    <a:p>
                      <a:r>
                        <a:rPr lang="en-US" b="1" dirty="0" smtClean="0"/>
                        <a:t>19</a:t>
                      </a:r>
                      <a:endParaRPr lang="en-US" b="1" dirty="0"/>
                    </a:p>
                  </a:txBody>
                  <a:tcPr>
                    <a:solidFill>
                      <a:schemeClr val="bg1"/>
                    </a:solidFill>
                  </a:tcPr>
                </a:tc>
                <a:tc>
                  <a:txBody>
                    <a:bodyPr/>
                    <a:lstStyle/>
                    <a:p>
                      <a:r>
                        <a:rPr lang="en-US" b="1" dirty="0" smtClean="0"/>
                        <a:t>20</a:t>
                      </a:r>
                      <a:endParaRPr lang="en-US" b="1" dirty="0"/>
                    </a:p>
                  </a:txBody>
                  <a:tcPr>
                    <a:solidFill>
                      <a:schemeClr val="bg1"/>
                    </a:solidFill>
                  </a:tcPr>
                </a:tc>
                <a:tc>
                  <a:txBody>
                    <a:bodyPr/>
                    <a:lstStyle/>
                    <a:p>
                      <a:r>
                        <a:rPr lang="en-US" b="1" dirty="0" smtClean="0"/>
                        <a:t>21</a:t>
                      </a:r>
                      <a:endParaRPr lang="en-US" b="1" dirty="0"/>
                    </a:p>
                  </a:txBody>
                  <a:tcPr>
                    <a:solidFill>
                      <a:schemeClr val="bg1"/>
                    </a:solidFill>
                  </a:tcPr>
                </a:tc>
                <a:tc>
                  <a:txBody>
                    <a:bodyPr/>
                    <a:lstStyle/>
                    <a:p>
                      <a:r>
                        <a:rPr lang="en-US" b="1" dirty="0" smtClean="0"/>
                        <a:t>22</a:t>
                      </a:r>
                      <a:endParaRPr lang="en-US" b="1" dirty="0"/>
                    </a:p>
                  </a:txBody>
                  <a:tcPr>
                    <a:solidFill>
                      <a:schemeClr val="bg1"/>
                    </a:solidFill>
                  </a:tcPr>
                </a:tc>
                <a:tc>
                  <a:txBody>
                    <a:bodyPr/>
                    <a:lstStyle/>
                    <a:p>
                      <a:r>
                        <a:rPr lang="en-US" b="1" dirty="0" smtClean="0"/>
                        <a:t>23</a:t>
                      </a:r>
                      <a:endParaRPr lang="en-US" b="1" dirty="0"/>
                    </a:p>
                  </a:txBody>
                  <a:tcPr>
                    <a:solidFill>
                      <a:schemeClr val="bg1"/>
                    </a:solidFill>
                  </a:tcPr>
                </a:tc>
                <a:tc>
                  <a:txBody>
                    <a:bodyPr/>
                    <a:lstStyle/>
                    <a:p>
                      <a:r>
                        <a:rPr lang="en-US" b="1" dirty="0" smtClean="0"/>
                        <a:t>24</a:t>
                      </a:r>
                      <a:endParaRPr lang="en-US" b="1" dirty="0"/>
                    </a:p>
                  </a:txBody>
                  <a:tcPr>
                    <a:solidFill>
                      <a:schemeClr val="accent1">
                        <a:lumMod val="40000"/>
                        <a:lumOff val="60000"/>
                      </a:schemeClr>
                    </a:solidFill>
                  </a:tcPr>
                </a:tc>
                <a:tc>
                  <a:txBody>
                    <a:bodyPr/>
                    <a:lstStyle/>
                    <a:p>
                      <a:endParaRPr lang="en-US" sz="1100" b="1" dirty="0"/>
                    </a:p>
                  </a:txBody>
                  <a:tcPr>
                    <a:solidFill>
                      <a:schemeClr val="bg1"/>
                    </a:solidFill>
                  </a:tcPr>
                </a:tc>
              </a:tr>
              <a:tr h="330811">
                <a:tc>
                  <a:txBody>
                    <a:bodyPr/>
                    <a:lstStyle/>
                    <a:p>
                      <a:r>
                        <a:rPr lang="en-US" b="1" dirty="0" smtClean="0"/>
                        <a:t>25</a:t>
                      </a:r>
                      <a:endParaRPr lang="en-US" b="1" dirty="0"/>
                    </a:p>
                  </a:txBody>
                  <a:tcPr>
                    <a:solidFill>
                      <a:schemeClr val="bg1"/>
                    </a:solidFill>
                  </a:tcPr>
                </a:tc>
                <a:tc>
                  <a:txBody>
                    <a:bodyPr/>
                    <a:lstStyle/>
                    <a:p>
                      <a:r>
                        <a:rPr lang="en-US" b="1" dirty="0" smtClean="0"/>
                        <a:t>26</a:t>
                      </a:r>
                      <a:endParaRPr lang="en-US" b="1" dirty="0"/>
                    </a:p>
                  </a:txBody>
                  <a:tcPr>
                    <a:solidFill>
                      <a:schemeClr val="bg1"/>
                    </a:solidFill>
                  </a:tcPr>
                </a:tc>
                <a:tc>
                  <a:txBody>
                    <a:bodyPr/>
                    <a:lstStyle/>
                    <a:p>
                      <a:r>
                        <a:rPr lang="en-US" b="1" dirty="0" smtClean="0"/>
                        <a:t>27</a:t>
                      </a:r>
                      <a:endParaRPr lang="en-US" b="1" dirty="0"/>
                    </a:p>
                  </a:txBody>
                  <a:tcPr>
                    <a:solidFill>
                      <a:schemeClr val="bg1"/>
                    </a:solidFill>
                  </a:tcPr>
                </a:tc>
                <a:tc>
                  <a:txBody>
                    <a:bodyPr/>
                    <a:lstStyle/>
                    <a:p>
                      <a:r>
                        <a:rPr lang="en-US" b="1" dirty="0" smtClean="0"/>
                        <a:t>28</a:t>
                      </a:r>
                      <a:endParaRPr lang="en-US" b="1" dirty="0"/>
                    </a:p>
                  </a:txBody>
                  <a:tcPr>
                    <a:solidFill>
                      <a:schemeClr val="bg1"/>
                    </a:solidFill>
                  </a:tcPr>
                </a:tc>
                <a:tc>
                  <a:txBody>
                    <a:bodyPr/>
                    <a:lstStyle/>
                    <a:p>
                      <a:r>
                        <a:rPr lang="en-US" b="1" dirty="0" smtClean="0"/>
                        <a:t>29</a:t>
                      </a:r>
                      <a:endParaRPr lang="en-US" b="1" dirty="0"/>
                    </a:p>
                  </a:txBody>
                  <a:tcPr>
                    <a:solidFill>
                      <a:schemeClr val="bg1"/>
                    </a:solidFill>
                  </a:tcPr>
                </a:tc>
                <a:tc>
                  <a:txBody>
                    <a:bodyPr/>
                    <a:lstStyle/>
                    <a:p>
                      <a:r>
                        <a:rPr lang="en-US" b="1" dirty="0" smtClean="0"/>
                        <a:t>30</a:t>
                      </a:r>
                      <a:endParaRPr lang="en-US" b="1" dirty="0"/>
                    </a:p>
                  </a:txBody>
                  <a:tcPr>
                    <a:solidFill>
                      <a:schemeClr val="bg1"/>
                    </a:solidFill>
                  </a:tcPr>
                </a:tc>
                <a:tc>
                  <a:txBody>
                    <a:bodyPr/>
                    <a:lstStyle/>
                    <a:p>
                      <a:endParaRPr lang="en-US" b="1" dirty="0"/>
                    </a:p>
                  </a:txBody>
                  <a:tcPr>
                    <a:solidFill>
                      <a:schemeClr val="bg1"/>
                    </a:solidFill>
                  </a:tcPr>
                </a:tc>
                <a:tc>
                  <a:txBody>
                    <a:bodyPr/>
                    <a:lstStyle/>
                    <a:p>
                      <a:endParaRPr lang="en-US" sz="1100" b="1" dirty="0"/>
                    </a:p>
                  </a:txBody>
                  <a:tcPr>
                    <a:solidFill>
                      <a:schemeClr val="bg1"/>
                    </a:solidFill>
                  </a:tcPr>
                </a:tc>
              </a:tr>
            </a:tbl>
          </a:graphicData>
        </a:graphic>
      </p:graphicFrame>
      <p:sp>
        <p:nvSpPr>
          <p:cNvPr id="41" name="Rectangle 40"/>
          <p:cNvSpPr/>
          <p:nvPr/>
        </p:nvSpPr>
        <p:spPr>
          <a:xfrm>
            <a:off x="5979195" y="3628844"/>
            <a:ext cx="4267200" cy="584775"/>
          </a:xfrm>
          <a:prstGeom prst="rect">
            <a:avLst/>
          </a:prstGeom>
          <a:noFill/>
        </p:spPr>
        <p:txBody>
          <a:bodyPr wrap="square" lIns="91440" tIns="45720" rIns="91440" bIns="45720">
            <a:spAutoFit/>
            <a:scene3d>
              <a:camera prst="orthographicFront"/>
              <a:lightRig rig="threePt" dir="t"/>
            </a:scene3d>
            <a:sp3d extrusionH="57150">
              <a:bevelT w="38100" h="38100" prst="angle"/>
            </a:sp3d>
          </a:bodyPr>
          <a:lstStyle/>
          <a:p>
            <a:pPr algn="ctr"/>
            <a:r>
              <a:rPr lang="en-US" sz="3200" b="1" dirty="0">
                <a:ln w="1905"/>
                <a:solidFill>
                  <a:srgbClr val="00B050"/>
                </a:solidFill>
                <a:effectLst>
                  <a:glow rad="127000">
                    <a:srgbClr val="FFFFCC"/>
                  </a:glow>
                  <a:innerShdw blurRad="69850" dist="43180" dir="5400000">
                    <a:srgbClr val="000000">
                      <a:alpha val="65000"/>
                    </a:srgbClr>
                  </a:innerShdw>
                </a:effectLst>
                <a:latin typeface="Arial Rounded MT Bold" pitchFamily="34" charset="0"/>
              </a:rPr>
              <a:t>Joshua’s </a:t>
            </a:r>
            <a:r>
              <a:rPr lang="en-US" sz="3200" b="1" dirty="0" smtClean="0">
                <a:ln w="1905"/>
                <a:solidFill>
                  <a:srgbClr val="00B050"/>
                </a:solidFill>
                <a:effectLst>
                  <a:glow rad="127000">
                    <a:srgbClr val="FFFFCC"/>
                  </a:glow>
                  <a:innerShdw blurRad="69850" dist="43180" dir="5400000">
                    <a:srgbClr val="000000">
                      <a:alpha val="65000"/>
                    </a:srgbClr>
                  </a:innerShdw>
                </a:effectLst>
                <a:latin typeface="Arial Rounded MT Bold" pitchFamily="34" charset="0"/>
              </a:rPr>
              <a:t>3</a:t>
            </a:r>
            <a:r>
              <a:rPr lang="en-US" sz="3200" b="1" baseline="30000" dirty="0" smtClean="0">
                <a:ln w="1905"/>
                <a:solidFill>
                  <a:srgbClr val="00B050"/>
                </a:solidFill>
                <a:effectLst>
                  <a:glow rad="127000">
                    <a:srgbClr val="FFFFCC"/>
                  </a:glow>
                  <a:innerShdw blurRad="69850" dist="43180" dir="5400000">
                    <a:srgbClr val="000000">
                      <a:alpha val="65000"/>
                    </a:srgbClr>
                  </a:innerShdw>
                </a:effectLst>
                <a:latin typeface="Arial Rounded MT Bold" pitchFamily="34" charset="0"/>
              </a:rPr>
              <a:t>rd</a:t>
            </a:r>
            <a:r>
              <a:rPr lang="en-US" sz="3200" b="1" dirty="0" smtClean="0">
                <a:ln w="1905"/>
                <a:solidFill>
                  <a:srgbClr val="00B050"/>
                </a:solidFill>
                <a:effectLst>
                  <a:glow rad="127000">
                    <a:srgbClr val="FFFFCC"/>
                  </a:glow>
                  <a:innerShdw blurRad="69850" dist="43180" dir="5400000">
                    <a:srgbClr val="000000">
                      <a:alpha val="65000"/>
                    </a:srgbClr>
                  </a:innerShdw>
                </a:effectLst>
                <a:latin typeface="Arial Rounded MT Bold" pitchFamily="34" charset="0"/>
              </a:rPr>
              <a:t> Month</a:t>
            </a:r>
            <a:endPar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glow rad="127000">
                  <a:srgbClr val="FFFFCC"/>
                </a:glow>
                <a:innerShdw blurRad="69850" dist="43180" dir="5400000">
                  <a:srgbClr val="000000">
                    <a:alpha val="65000"/>
                  </a:srgbClr>
                </a:innerShdw>
              </a:effectLst>
              <a:latin typeface="Arial Rounded MT Bold" pitchFamily="34" charset="0"/>
            </a:endParaRPr>
          </a:p>
        </p:txBody>
      </p:sp>
      <p:pic>
        <p:nvPicPr>
          <p:cNvPr id="42" name="Picture 6" descr="C:\Users\Rae\Desktop\wheat 5 png.png"/>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93333" l="0" r="87582"/>
                    </a14:imgEffect>
                  </a14:imgLayer>
                </a14:imgProps>
              </a:ext>
              <a:ext uri="{28A0092B-C50C-407E-A947-70E740481C1C}">
                <a14:useLocalDpi xmlns:a14="http://schemas.microsoft.com/office/drawing/2010/main" val="0"/>
              </a:ext>
            </a:extLst>
          </a:blip>
          <a:srcRect/>
          <a:stretch>
            <a:fillRect/>
          </a:stretch>
        </p:blipFill>
        <p:spPr bwMode="auto">
          <a:xfrm>
            <a:off x="5518348" y="4564948"/>
            <a:ext cx="571321" cy="1232261"/>
          </a:xfrm>
          <a:prstGeom prst="rect">
            <a:avLst/>
          </a:prstGeom>
          <a:noFill/>
          <a:effectLst>
            <a:glow rad="127000">
              <a:schemeClr val="bg1">
                <a:alpha val="74000"/>
              </a:schemeClr>
            </a:glow>
          </a:effectLst>
          <a:extLst>
            <a:ext uri="{909E8E84-426E-40DD-AFC4-6F175D3DCCD1}">
              <a14:hiddenFill xmlns:a14="http://schemas.microsoft.com/office/drawing/2010/main">
                <a:solidFill>
                  <a:srgbClr val="FFFFFF"/>
                </a:solidFill>
              </a14:hiddenFill>
            </a:ext>
          </a:extLst>
        </p:spPr>
      </p:pic>
      <p:sp>
        <p:nvSpPr>
          <p:cNvPr id="43" name="Rectangle 42"/>
          <p:cNvSpPr/>
          <p:nvPr/>
        </p:nvSpPr>
        <p:spPr>
          <a:xfrm>
            <a:off x="3790156" y="1124743"/>
            <a:ext cx="576064" cy="360041"/>
          </a:xfrm>
          <a:prstGeom prst="rect">
            <a:avLst/>
          </a:prstGeom>
          <a:noFill/>
          <a:ln w="38100">
            <a:solidFill>
              <a:srgbClr val="FF99FF"/>
            </a:solidFill>
          </a:ln>
          <a:effectLst>
            <a:glow rad="63500">
              <a:srgbClr val="FFFF00"/>
            </a:glo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44" name="Rectangle 43"/>
          <p:cNvSpPr/>
          <p:nvPr/>
        </p:nvSpPr>
        <p:spPr>
          <a:xfrm>
            <a:off x="583635" y="2366350"/>
            <a:ext cx="576064" cy="503691"/>
          </a:xfrm>
          <a:prstGeom prst="rect">
            <a:avLst/>
          </a:prstGeom>
          <a:noFill/>
          <a:ln w="38100">
            <a:solidFill>
              <a:srgbClr val="00B0F0"/>
            </a:solidFill>
          </a:ln>
          <a:effectLst>
            <a:glow rad="63500">
              <a:srgbClr val="FFFF00"/>
            </a:glo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45" name="Curved Left Arrow 44"/>
          <p:cNvSpPr/>
          <p:nvPr/>
        </p:nvSpPr>
        <p:spPr>
          <a:xfrm>
            <a:off x="4366220" y="1205463"/>
            <a:ext cx="824460" cy="1054304"/>
          </a:xfrm>
          <a:prstGeom prst="curvedLeftArrow">
            <a:avLst>
              <a:gd name="adj1" fmla="val 19877"/>
              <a:gd name="adj2" fmla="val 50000"/>
              <a:gd name="adj3" fmla="val 30041"/>
            </a:avLst>
          </a:prstGeom>
          <a:solidFill>
            <a:srgbClr val="FF33CC"/>
          </a:solid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cxnSp>
        <p:nvCxnSpPr>
          <p:cNvPr id="48" name="Straight Arrow Connector 47"/>
          <p:cNvCxnSpPr/>
          <p:nvPr/>
        </p:nvCxnSpPr>
        <p:spPr>
          <a:xfrm flipH="1">
            <a:off x="4766193" y="1968305"/>
            <a:ext cx="519568" cy="529650"/>
          </a:xfrm>
          <a:prstGeom prst="straightConnector1">
            <a:avLst/>
          </a:prstGeom>
          <a:ln w="57150">
            <a:solidFill>
              <a:srgbClr val="D60093"/>
            </a:solidFill>
            <a:tailEnd type="triangle"/>
          </a:ln>
          <a:effectLst>
            <a:glow rad="63500">
              <a:srgbClr val="FFFF00"/>
            </a:glow>
          </a:effectLst>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H="1">
            <a:off x="4766193" y="2456325"/>
            <a:ext cx="519568" cy="529650"/>
          </a:xfrm>
          <a:prstGeom prst="straightConnector1">
            <a:avLst/>
          </a:prstGeom>
          <a:ln w="57150">
            <a:solidFill>
              <a:srgbClr val="D60093"/>
            </a:solidFill>
            <a:tailEnd type="triangle"/>
          </a:ln>
          <a:effectLst>
            <a:glow rad="63500">
              <a:srgbClr val="FFFF00"/>
            </a:glow>
          </a:effectLst>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H="1">
            <a:off x="4766193" y="4201355"/>
            <a:ext cx="519568" cy="529650"/>
          </a:xfrm>
          <a:prstGeom prst="straightConnector1">
            <a:avLst/>
          </a:prstGeom>
          <a:ln w="57150">
            <a:solidFill>
              <a:srgbClr val="D60093"/>
            </a:solidFill>
            <a:tailEnd type="triangle"/>
          </a:ln>
          <a:effectLst>
            <a:glow rad="63500">
              <a:srgbClr val="FFFF00"/>
            </a:glow>
          </a:effectLst>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H="1">
            <a:off x="4766193" y="4632554"/>
            <a:ext cx="519568" cy="529650"/>
          </a:xfrm>
          <a:prstGeom prst="straightConnector1">
            <a:avLst/>
          </a:prstGeom>
          <a:ln w="57150">
            <a:solidFill>
              <a:srgbClr val="D60093"/>
            </a:solidFill>
            <a:tailEnd type="triangle"/>
          </a:ln>
          <a:effectLst>
            <a:glow rad="63500">
              <a:srgbClr val="FFFF00"/>
            </a:glow>
          </a:effectLst>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flipH="1">
            <a:off x="4766193" y="5061948"/>
            <a:ext cx="519568" cy="529650"/>
          </a:xfrm>
          <a:prstGeom prst="straightConnector1">
            <a:avLst/>
          </a:prstGeom>
          <a:ln w="57150">
            <a:solidFill>
              <a:srgbClr val="D60093"/>
            </a:solidFill>
            <a:tailEnd type="triangle"/>
          </a:ln>
          <a:effectLst>
            <a:glow rad="63500">
              <a:srgbClr val="FFFF00"/>
            </a:glow>
          </a:effectLst>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H="1">
            <a:off x="4766193" y="5492440"/>
            <a:ext cx="519568" cy="529650"/>
          </a:xfrm>
          <a:prstGeom prst="straightConnector1">
            <a:avLst/>
          </a:prstGeom>
          <a:ln w="57150">
            <a:solidFill>
              <a:srgbClr val="D60093"/>
            </a:solidFill>
            <a:tailEnd type="triangle"/>
          </a:ln>
          <a:effectLst>
            <a:glow rad="63500">
              <a:srgbClr val="FFFF00"/>
            </a:glow>
          </a:effectLst>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54" name="Notched Right Arrow 53"/>
          <p:cNvSpPr/>
          <p:nvPr/>
        </p:nvSpPr>
        <p:spPr>
          <a:xfrm rot="7691490">
            <a:off x="9971230" y="4123319"/>
            <a:ext cx="833509" cy="484632"/>
          </a:xfrm>
          <a:prstGeom prst="notchedRightArrow">
            <a:avLst>
              <a:gd name="adj1" fmla="val 39532"/>
              <a:gd name="adj2" fmla="val 61096"/>
            </a:avLst>
          </a:prstGeom>
          <a:gradFill flip="none" rotWithShape="1">
            <a:gsLst>
              <a:gs pos="53000">
                <a:srgbClr val="FFFF00"/>
              </a:gs>
              <a:gs pos="36000">
                <a:srgbClr val="FF0000"/>
              </a:gs>
              <a:gs pos="76000">
                <a:srgbClr val="00FF00"/>
              </a:gs>
              <a:gs pos="91000">
                <a:schemeClr val="tx2"/>
              </a:gs>
            </a:gsLst>
            <a:path path="rect">
              <a:fillToRect l="100000" t="100000"/>
            </a:path>
            <a:tileRect r="-100000" b="-100000"/>
          </a:gradFill>
          <a:ln w="38100">
            <a:solidFill>
              <a:srgbClr val="3333FF"/>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27" name="Rounded Rectangle 26"/>
          <p:cNvSpPr/>
          <p:nvPr/>
        </p:nvSpPr>
        <p:spPr>
          <a:xfrm>
            <a:off x="11206980" y="1181939"/>
            <a:ext cx="540085" cy="2855668"/>
          </a:xfrm>
          <a:prstGeom prst="roundRect">
            <a:avLst/>
          </a:prstGeom>
          <a:solidFill>
            <a:srgbClr val="FF99FF"/>
          </a:solidFill>
          <a:ln w="57150">
            <a:solidFill>
              <a:srgbClr val="990033"/>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38100" h="38100" prst="angle"/>
            </a:sp3d>
          </a:bodyPr>
          <a:lstStyle/>
          <a:p>
            <a:pPr algn="ctr"/>
            <a:r>
              <a:rPr lang="en-CA" sz="2400" b="1" dirty="0" smtClean="0">
                <a:ln w="1905"/>
                <a:solidFill>
                  <a:srgbClr val="0070C0"/>
                </a:solidFill>
                <a:effectLst>
                  <a:innerShdw blurRad="69850" dist="43180" dir="5400000">
                    <a:srgbClr val="000000">
                      <a:alpha val="65000"/>
                    </a:srgbClr>
                  </a:innerShdw>
                </a:effectLst>
                <a:latin typeface="Arial Rounded MT Bold" pitchFamily="34" charset="0"/>
              </a:rPr>
              <a:t>a)</a:t>
            </a:r>
          </a:p>
          <a:p>
            <a:pPr algn="ctr"/>
            <a:r>
              <a:rPr lang="en-CA" sz="2400" b="1" dirty="0" smtClean="0">
                <a:ln w="1905"/>
                <a:solidFill>
                  <a:srgbClr val="990033"/>
                </a:solidFill>
                <a:effectLst>
                  <a:innerShdw blurRad="69850" dist="43180" dir="5400000">
                    <a:srgbClr val="000000">
                      <a:alpha val="65000"/>
                    </a:srgbClr>
                  </a:innerShdw>
                </a:effectLst>
                <a:latin typeface="Arial Rounded MT Bold" pitchFamily="34" charset="0"/>
              </a:rPr>
              <a:t>REV</a:t>
            </a:r>
            <a:br>
              <a:rPr lang="en-CA" sz="2400" b="1" dirty="0" smtClean="0">
                <a:ln w="1905"/>
                <a:solidFill>
                  <a:srgbClr val="990033"/>
                </a:solidFill>
                <a:effectLst>
                  <a:innerShdw blurRad="69850" dist="43180" dir="5400000">
                    <a:srgbClr val="000000">
                      <a:alpha val="65000"/>
                    </a:srgbClr>
                  </a:innerShdw>
                </a:effectLst>
                <a:latin typeface="Arial Rounded MT Bold" pitchFamily="34" charset="0"/>
              </a:rPr>
            </a:br>
            <a:r>
              <a:rPr lang="en-CA" sz="2400" b="1" dirty="0" smtClean="0">
                <a:ln w="1905"/>
                <a:solidFill>
                  <a:srgbClr val="990033"/>
                </a:solidFill>
                <a:effectLst>
                  <a:innerShdw blurRad="69850" dist="43180" dir="5400000">
                    <a:srgbClr val="000000">
                      <a:alpha val="65000"/>
                    </a:srgbClr>
                  </a:innerShdw>
                </a:effectLst>
                <a:latin typeface="Arial Rounded MT Bold" pitchFamily="34" charset="0"/>
              </a:rPr>
              <a:t>I</a:t>
            </a:r>
            <a:br>
              <a:rPr lang="en-CA" sz="2400" b="1" dirty="0" smtClean="0">
                <a:ln w="1905"/>
                <a:solidFill>
                  <a:srgbClr val="990033"/>
                </a:solidFill>
                <a:effectLst>
                  <a:innerShdw blurRad="69850" dist="43180" dir="5400000">
                    <a:srgbClr val="000000">
                      <a:alpha val="65000"/>
                    </a:srgbClr>
                  </a:innerShdw>
                </a:effectLst>
                <a:latin typeface="Arial Rounded MT Bold" pitchFamily="34" charset="0"/>
              </a:rPr>
            </a:br>
            <a:r>
              <a:rPr lang="en-CA" sz="2400" b="1" dirty="0" smtClean="0">
                <a:ln w="1905"/>
                <a:solidFill>
                  <a:srgbClr val="990033"/>
                </a:solidFill>
                <a:effectLst>
                  <a:innerShdw blurRad="69850" dist="43180" dir="5400000">
                    <a:srgbClr val="000000">
                      <a:alpha val="65000"/>
                    </a:srgbClr>
                  </a:innerShdw>
                </a:effectLst>
                <a:latin typeface="Arial Rounded MT Bold" pitchFamily="34" charset="0"/>
              </a:rPr>
              <a:t>EW</a:t>
            </a:r>
            <a:endParaRPr lang="en-CA" sz="2400" b="1" dirty="0">
              <a:ln w="1905"/>
              <a:solidFill>
                <a:srgbClr val="990033"/>
              </a:solidFill>
              <a:effectLst>
                <a:innerShdw blurRad="69850" dist="43180" dir="5400000">
                  <a:srgbClr val="000000">
                    <a:alpha val="65000"/>
                  </a:srgbClr>
                </a:innerShdw>
              </a:effectLst>
              <a:latin typeface="Arial Rounded MT Bold" pitchFamily="34" charset="0"/>
            </a:endParaRPr>
          </a:p>
        </p:txBody>
      </p:sp>
      <p:pic>
        <p:nvPicPr>
          <p:cNvPr id="28" name="Picture 8"/>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0923413" y="4324755"/>
            <a:ext cx="848982" cy="1282225"/>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6012244" y="5038798"/>
            <a:ext cx="576064" cy="519524"/>
          </a:xfrm>
          <a:prstGeom prst="rect">
            <a:avLst/>
          </a:prstGeom>
          <a:noFill/>
          <a:ln w="38100">
            <a:solidFill>
              <a:srgbClr val="D60093"/>
            </a:solidFill>
          </a:ln>
          <a:effectLst>
            <a:glow rad="63500">
              <a:srgbClr val="FFFF00"/>
            </a:glo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3" name="Snip Diagonal Corner Rectangle 2"/>
          <p:cNvSpPr/>
          <p:nvPr/>
        </p:nvSpPr>
        <p:spPr>
          <a:xfrm>
            <a:off x="258212" y="4576523"/>
            <a:ext cx="3561786" cy="2106731"/>
          </a:xfrm>
          <a:prstGeom prst="snip2DiagRect">
            <a:avLst/>
          </a:prstGeom>
          <a:gradFill>
            <a:gsLst>
              <a:gs pos="34000">
                <a:srgbClr val="5D2D2D"/>
              </a:gs>
              <a:gs pos="70000">
                <a:srgbClr val="FF0300"/>
              </a:gs>
              <a:gs pos="6000">
                <a:srgbClr val="990033"/>
              </a:gs>
              <a:gs pos="100000">
                <a:srgbClr val="5D2D2D"/>
              </a:gs>
            </a:gsLst>
            <a:lin ang="16200000" scaled="0"/>
          </a:gradFill>
        </p:spPr>
        <p:style>
          <a:lnRef idx="0">
            <a:schemeClr val="dk1"/>
          </a:lnRef>
          <a:fillRef idx="3">
            <a:schemeClr val="dk1"/>
          </a:fillRef>
          <a:effectRef idx="3">
            <a:schemeClr val="dk1"/>
          </a:effectRef>
          <a:fontRef idx="minor">
            <a:schemeClr val="lt1"/>
          </a:fontRef>
        </p:style>
        <p:txBody>
          <a:bodyPr rtlCol="0" anchor="ctr">
            <a:sp3d extrusionH="57150">
              <a:bevelT w="38100" h="38100"/>
            </a:sp3d>
          </a:bodyPr>
          <a:lstStyle/>
          <a:p>
            <a:pPr algn="ctr"/>
            <a:r>
              <a:rPr lang="en-US" sz="2600" b="1" dirty="0" smtClean="0">
                <a:ln w="1905"/>
                <a:solidFill>
                  <a:srgbClr val="FFFFCC"/>
                </a:solidFill>
                <a:effectLst>
                  <a:innerShdw blurRad="69850" dist="43180" dir="5400000">
                    <a:srgbClr val="000000">
                      <a:alpha val="65000"/>
                    </a:srgbClr>
                  </a:innerShdw>
                </a:effectLst>
                <a:latin typeface="Comic Sans MS" pitchFamily="66" charset="0"/>
              </a:rPr>
              <a:t>How will the </a:t>
            </a:r>
            <a:br>
              <a:rPr lang="en-US" sz="2600" b="1" dirty="0" smtClean="0">
                <a:ln w="1905"/>
                <a:solidFill>
                  <a:srgbClr val="FFFFCC"/>
                </a:solidFill>
                <a:effectLst>
                  <a:innerShdw blurRad="69850" dist="43180" dir="5400000">
                    <a:srgbClr val="000000">
                      <a:alpha val="65000"/>
                    </a:srgbClr>
                  </a:innerShdw>
                </a:effectLst>
                <a:latin typeface="Comic Sans MS" pitchFamily="66" charset="0"/>
              </a:rPr>
            </a:br>
            <a:r>
              <a:rPr lang="en-US" sz="2600" b="1" dirty="0" smtClean="0">
                <a:ln w="1905"/>
                <a:solidFill>
                  <a:srgbClr val="FFFFCC"/>
                </a:solidFill>
                <a:effectLst>
                  <a:innerShdw blurRad="69850" dist="43180" dir="5400000">
                    <a:srgbClr val="000000">
                      <a:alpha val="65000"/>
                    </a:srgbClr>
                  </a:innerShdw>
                </a:effectLst>
                <a:latin typeface="Comic Sans MS" pitchFamily="66" charset="0"/>
              </a:rPr>
              <a:t>Wave Sheaf count compare on the lunar-Sabbath calendar?</a:t>
            </a:r>
            <a:endParaRPr lang="en-US" sz="2600" b="1" dirty="0">
              <a:ln w="1905"/>
              <a:solidFill>
                <a:srgbClr val="FFFFCC"/>
              </a:solidFill>
              <a:effectLst>
                <a:innerShdw blurRad="69850" dist="43180" dir="5400000">
                  <a:srgbClr val="000000">
                    <a:alpha val="65000"/>
                  </a:srgbClr>
                </a:innerShdw>
              </a:effectLst>
              <a:latin typeface="Comic Sans MS" pitchFamily="66" charset="0"/>
            </a:endParaRPr>
          </a:p>
        </p:txBody>
      </p:sp>
      <p:sp>
        <p:nvSpPr>
          <p:cNvPr id="2" name="TextBox 1"/>
          <p:cNvSpPr txBox="1"/>
          <p:nvPr/>
        </p:nvSpPr>
        <p:spPr>
          <a:xfrm>
            <a:off x="10396868" y="5727303"/>
            <a:ext cx="1683092" cy="65402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lnSpc>
                <a:spcPct val="90000"/>
              </a:lnSpc>
            </a:pPr>
            <a:r>
              <a:rPr lang="en-US" sz="2000" b="1" dirty="0" smtClean="0">
                <a:latin typeface="MV Boli" pitchFamily="2" charset="0"/>
                <a:cs typeface="MV Boli" pitchFamily="2" charset="0"/>
              </a:rPr>
              <a:t>End of Review (a)</a:t>
            </a:r>
            <a:endParaRPr lang="en-US" sz="2000" b="1" dirty="0">
              <a:latin typeface="MV Boli" pitchFamily="2" charset="0"/>
              <a:cs typeface="MV Boli" pitchFamily="2" charset="0"/>
            </a:endParaRPr>
          </a:p>
        </p:txBody>
      </p:sp>
    </p:spTree>
    <p:extLst>
      <p:ext uri="{BB962C8B-B14F-4D97-AF65-F5344CB8AC3E}">
        <p14:creationId xmlns:p14="http://schemas.microsoft.com/office/powerpoint/2010/main" val="2487933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1250"/>
                                        <p:tgtEl>
                                          <p:spTgt spid="27"/>
                                        </p:tgtEl>
                                      </p:cBhvr>
                                    </p:animEffect>
                                  </p:childTnLst>
                                </p:cTn>
                              </p:par>
                            </p:childTnLst>
                          </p:cTn>
                        </p:par>
                        <p:par>
                          <p:cTn id="8" fill="hold">
                            <p:stCondLst>
                              <p:cond delay="1250"/>
                            </p:stCondLst>
                            <p:childTnLst>
                              <p:par>
                                <p:cTn id="9" presetID="22" presetClass="entr" presetSubtype="8"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wipe(left)">
                                      <p:cBhvr>
                                        <p:cTn id="11" dur="2500"/>
                                        <p:tgtEl>
                                          <p:spTgt spid="38"/>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barn(inVertical)">
                                      <p:cBhvr>
                                        <p:cTn id="16" dur="1250"/>
                                        <p:tgtEl>
                                          <p:spTgt spid="21"/>
                                        </p:tgtEl>
                                      </p:cBhvr>
                                    </p:animEffect>
                                  </p:childTnLst>
                                </p:cTn>
                              </p:par>
                              <p:par>
                                <p:cTn id="17" presetID="47" presetClass="entr" presetSubtype="0" fill="hold" grpId="0" nodeType="with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fade">
                                      <p:cBhvr>
                                        <p:cTn id="19" dur="500"/>
                                        <p:tgtEl>
                                          <p:spTgt spid="43"/>
                                        </p:tgtEl>
                                      </p:cBhvr>
                                    </p:animEffect>
                                    <p:anim calcmode="lin" valueType="num">
                                      <p:cBhvr>
                                        <p:cTn id="20" dur="500" fill="hold"/>
                                        <p:tgtEl>
                                          <p:spTgt spid="43"/>
                                        </p:tgtEl>
                                        <p:attrNameLst>
                                          <p:attrName>ppt_x</p:attrName>
                                        </p:attrNameLst>
                                      </p:cBhvr>
                                      <p:tavLst>
                                        <p:tav tm="0">
                                          <p:val>
                                            <p:strVal val="#ppt_x"/>
                                          </p:val>
                                        </p:tav>
                                        <p:tav tm="100000">
                                          <p:val>
                                            <p:strVal val="#ppt_x"/>
                                          </p:val>
                                        </p:tav>
                                      </p:tavLst>
                                    </p:anim>
                                    <p:anim calcmode="lin" valueType="num">
                                      <p:cBhvr>
                                        <p:cTn id="21" dur="500" fill="hold"/>
                                        <p:tgtEl>
                                          <p:spTgt spid="43"/>
                                        </p:tgtEl>
                                        <p:attrNameLst>
                                          <p:attrName>ppt_y</p:attrName>
                                        </p:attrNameLst>
                                      </p:cBhvr>
                                      <p:tavLst>
                                        <p:tav tm="0">
                                          <p:val>
                                            <p:strVal val="#ppt_y-.1"/>
                                          </p:val>
                                        </p:tav>
                                        <p:tav tm="100000">
                                          <p:val>
                                            <p:strVal val="#ppt_y"/>
                                          </p:val>
                                        </p:tav>
                                      </p:tavLst>
                                    </p:anim>
                                  </p:childTnLst>
                                </p:cTn>
                              </p:par>
                            </p:childTnLst>
                          </p:cTn>
                        </p:par>
                        <p:par>
                          <p:cTn id="22" fill="hold">
                            <p:stCondLst>
                              <p:cond delay="1250"/>
                            </p:stCondLst>
                            <p:childTnLst>
                              <p:par>
                                <p:cTn id="23" presetID="22" presetClass="entr" presetSubtype="8" fill="hold" nodeType="afterEffect">
                                  <p:stCondLst>
                                    <p:cond delay="0"/>
                                  </p:stCondLst>
                                  <p:childTnLst>
                                    <p:set>
                                      <p:cBhvr>
                                        <p:cTn id="24" dur="1" fill="hold">
                                          <p:stCondLst>
                                            <p:cond delay="0"/>
                                          </p:stCondLst>
                                        </p:cTn>
                                        <p:tgtEl>
                                          <p:spTgt spid="39">
                                            <p:txEl>
                                              <p:pRg st="1" end="1"/>
                                            </p:txEl>
                                          </p:spTgt>
                                        </p:tgtEl>
                                        <p:attrNameLst>
                                          <p:attrName>style.visibility</p:attrName>
                                        </p:attrNameLst>
                                      </p:cBhvr>
                                      <p:to>
                                        <p:strVal val="visible"/>
                                      </p:to>
                                    </p:set>
                                    <p:animEffect transition="in" filter="wipe(left)">
                                      <p:cBhvr>
                                        <p:cTn id="25" dur="1250"/>
                                        <p:tgtEl>
                                          <p:spTgt spid="39">
                                            <p:txEl>
                                              <p:pRg st="1" end="1"/>
                                            </p:txEl>
                                          </p:spTgt>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45"/>
                                        </p:tgtEl>
                                        <p:attrNameLst>
                                          <p:attrName>style.visibility</p:attrName>
                                        </p:attrNameLst>
                                      </p:cBhvr>
                                      <p:to>
                                        <p:strVal val="visible"/>
                                      </p:to>
                                    </p:set>
                                    <p:animEffect transition="in" filter="wipe(up)">
                                      <p:cBhvr>
                                        <p:cTn id="28" dur="1500"/>
                                        <p:tgtEl>
                                          <p:spTgt spid="45"/>
                                        </p:tgtEl>
                                      </p:cBhvr>
                                    </p:animEffect>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grpId="0" nodeType="clickEffect">
                                  <p:stCondLst>
                                    <p:cond delay="0"/>
                                  </p:stCondLst>
                                  <p:childTnLst>
                                    <p:set>
                                      <p:cBhvr>
                                        <p:cTn id="32" dur="1" fill="hold">
                                          <p:stCondLst>
                                            <p:cond delay="0"/>
                                          </p:stCondLst>
                                        </p:cTn>
                                        <p:tgtEl>
                                          <p:spTgt spid="44"/>
                                        </p:tgtEl>
                                        <p:attrNameLst>
                                          <p:attrName>style.visibility</p:attrName>
                                        </p:attrNameLst>
                                      </p:cBhvr>
                                      <p:to>
                                        <p:strVal val="visible"/>
                                      </p:to>
                                    </p:set>
                                    <p:animEffect transition="in" filter="fade">
                                      <p:cBhvr>
                                        <p:cTn id="33" dur="500"/>
                                        <p:tgtEl>
                                          <p:spTgt spid="44"/>
                                        </p:tgtEl>
                                      </p:cBhvr>
                                    </p:animEffect>
                                    <p:anim calcmode="lin" valueType="num">
                                      <p:cBhvr>
                                        <p:cTn id="34" dur="500" fill="hold"/>
                                        <p:tgtEl>
                                          <p:spTgt spid="44"/>
                                        </p:tgtEl>
                                        <p:attrNameLst>
                                          <p:attrName>ppt_x</p:attrName>
                                        </p:attrNameLst>
                                      </p:cBhvr>
                                      <p:tavLst>
                                        <p:tav tm="0">
                                          <p:val>
                                            <p:strVal val="#ppt_x"/>
                                          </p:val>
                                        </p:tav>
                                        <p:tav tm="100000">
                                          <p:val>
                                            <p:strVal val="#ppt_x"/>
                                          </p:val>
                                        </p:tav>
                                      </p:tavLst>
                                    </p:anim>
                                    <p:anim calcmode="lin" valueType="num">
                                      <p:cBhvr>
                                        <p:cTn id="35" dur="500" fill="hold"/>
                                        <p:tgtEl>
                                          <p:spTgt spid="44"/>
                                        </p:tgtEl>
                                        <p:attrNameLst>
                                          <p:attrName>ppt_y</p:attrName>
                                        </p:attrNameLst>
                                      </p:cBhvr>
                                      <p:tavLst>
                                        <p:tav tm="0">
                                          <p:val>
                                            <p:strVal val="#ppt_y-.1"/>
                                          </p:val>
                                        </p:tav>
                                        <p:tav tm="100000">
                                          <p:val>
                                            <p:strVal val="#ppt_y"/>
                                          </p:val>
                                        </p:tav>
                                      </p:tavLst>
                                    </p:anim>
                                  </p:childTnLst>
                                </p:cTn>
                              </p:par>
                            </p:childTnLst>
                          </p:cTn>
                        </p:par>
                        <p:par>
                          <p:cTn id="36" fill="hold">
                            <p:stCondLst>
                              <p:cond delay="500"/>
                            </p:stCondLst>
                            <p:childTnLst>
                              <p:par>
                                <p:cTn id="37" presetID="22" presetClass="entr" presetSubtype="8" fill="hold" nodeType="afterEffect">
                                  <p:stCondLst>
                                    <p:cond delay="0"/>
                                  </p:stCondLst>
                                  <p:childTnLst>
                                    <p:set>
                                      <p:cBhvr>
                                        <p:cTn id="38" dur="1" fill="hold">
                                          <p:stCondLst>
                                            <p:cond delay="0"/>
                                          </p:stCondLst>
                                        </p:cTn>
                                        <p:tgtEl>
                                          <p:spTgt spid="39">
                                            <p:txEl>
                                              <p:pRg st="2" end="2"/>
                                            </p:txEl>
                                          </p:spTgt>
                                        </p:tgtEl>
                                        <p:attrNameLst>
                                          <p:attrName>style.visibility</p:attrName>
                                        </p:attrNameLst>
                                      </p:cBhvr>
                                      <p:to>
                                        <p:strVal val="visible"/>
                                      </p:to>
                                    </p:set>
                                    <p:animEffect transition="in" filter="wipe(left)">
                                      <p:cBhvr>
                                        <p:cTn id="39" dur="1500"/>
                                        <p:tgtEl>
                                          <p:spTgt spid="39">
                                            <p:txEl>
                                              <p:pRg st="2" end="2"/>
                                            </p:txEl>
                                          </p:spTgt>
                                        </p:tgtEl>
                                      </p:cBhvr>
                                    </p:animEffect>
                                  </p:childTnLst>
                                </p:cTn>
                              </p:par>
                            </p:childTnLst>
                          </p:cTn>
                        </p:par>
                        <p:par>
                          <p:cTn id="40" fill="hold">
                            <p:stCondLst>
                              <p:cond delay="2000"/>
                            </p:stCondLst>
                            <p:childTnLst>
                              <p:par>
                                <p:cTn id="41" presetID="22" presetClass="entr" presetSubtype="8" fill="hold" nodeType="afterEffect">
                                  <p:stCondLst>
                                    <p:cond delay="0"/>
                                  </p:stCondLst>
                                  <p:childTnLst>
                                    <p:set>
                                      <p:cBhvr>
                                        <p:cTn id="42" dur="1" fill="hold">
                                          <p:stCondLst>
                                            <p:cond delay="0"/>
                                          </p:stCondLst>
                                        </p:cTn>
                                        <p:tgtEl>
                                          <p:spTgt spid="39">
                                            <p:txEl>
                                              <p:pRg st="3" end="3"/>
                                            </p:txEl>
                                          </p:spTgt>
                                        </p:tgtEl>
                                        <p:attrNameLst>
                                          <p:attrName>style.visibility</p:attrName>
                                        </p:attrNameLst>
                                      </p:cBhvr>
                                      <p:to>
                                        <p:strVal val="visible"/>
                                      </p:to>
                                    </p:set>
                                    <p:animEffect transition="in" filter="wipe(left)">
                                      <p:cBhvr>
                                        <p:cTn id="43" dur="1500"/>
                                        <p:tgtEl>
                                          <p:spTgt spid="39">
                                            <p:txEl>
                                              <p:pRg st="3" end="3"/>
                                            </p:txEl>
                                          </p:spTgt>
                                        </p:tgtEl>
                                      </p:cBhvr>
                                    </p:animEffect>
                                  </p:childTnLst>
                                </p:cTn>
                              </p:par>
                            </p:childTnLst>
                          </p:cTn>
                        </p:par>
                        <p:par>
                          <p:cTn id="44" fill="hold">
                            <p:stCondLst>
                              <p:cond delay="3500"/>
                            </p:stCondLst>
                            <p:childTnLst>
                              <p:par>
                                <p:cTn id="45" presetID="22" presetClass="entr" presetSubtype="8" fill="hold" nodeType="afterEffect">
                                  <p:stCondLst>
                                    <p:cond delay="0"/>
                                  </p:stCondLst>
                                  <p:childTnLst>
                                    <p:set>
                                      <p:cBhvr>
                                        <p:cTn id="46" dur="1" fill="hold">
                                          <p:stCondLst>
                                            <p:cond delay="0"/>
                                          </p:stCondLst>
                                        </p:cTn>
                                        <p:tgtEl>
                                          <p:spTgt spid="39">
                                            <p:txEl>
                                              <p:pRg st="4" end="4"/>
                                            </p:txEl>
                                          </p:spTgt>
                                        </p:tgtEl>
                                        <p:attrNameLst>
                                          <p:attrName>style.visibility</p:attrName>
                                        </p:attrNameLst>
                                      </p:cBhvr>
                                      <p:to>
                                        <p:strVal val="visible"/>
                                      </p:to>
                                    </p:set>
                                    <p:animEffect transition="in" filter="wipe(left)">
                                      <p:cBhvr>
                                        <p:cTn id="47" dur="1500"/>
                                        <p:tgtEl>
                                          <p:spTgt spid="39">
                                            <p:txEl>
                                              <p:pRg st="4" end="4"/>
                                            </p:txEl>
                                          </p:spTgt>
                                        </p:tgtEl>
                                      </p:cBhvr>
                                    </p:animEffect>
                                  </p:childTnLst>
                                </p:cTn>
                              </p:par>
                            </p:childTnLst>
                          </p:cTn>
                        </p:par>
                        <p:par>
                          <p:cTn id="48" fill="hold">
                            <p:stCondLst>
                              <p:cond delay="5000"/>
                            </p:stCondLst>
                            <p:childTnLst>
                              <p:par>
                                <p:cTn id="49" presetID="47" presetClass="entr" presetSubtype="0" fill="hold" nodeType="afterEffect">
                                  <p:stCondLst>
                                    <p:cond delay="0"/>
                                  </p:stCondLst>
                                  <p:childTnLst>
                                    <p:set>
                                      <p:cBhvr>
                                        <p:cTn id="50" dur="1" fill="hold">
                                          <p:stCondLst>
                                            <p:cond delay="0"/>
                                          </p:stCondLst>
                                        </p:cTn>
                                        <p:tgtEl>
                                          <p:spTgt spid="48"/>
                                        </p:tgtEl>
                                        <p:attrNameLst>
                                          <p:attrName>style.visibility</p:attrName>
                                        </p:attrNameLst>
                                      </p:cBhvr>
                                      <p:to>
                                        <p:strVal val="visible"/>
                                      </p:to>
                                    </p:set>
                                    <p:animEffect transition="in" filter="fade">
                                      <p:cBhvr>
                                        <p:cTn id="51" dur="1000"/>
                                        <p:tgtEl>
                                          <p:spTgt spid="48"/>
                                        </p:tgtEl>
                                      </p:cBhvr>
                                    </p:animEffect>
                                    <p:anim calcmode="lin" valueType="num">
                                      <p:cBhvr>
                                        <p:cTn id="52" dur="1000" fill="hold"/>
                                        <p:tgtEl>
                                          <p:spTgt spid="48"/>
                                        </p:tgtEl>
                                        <p:attrNameLst>
                                          <p:attrName>ppt_x</p:attrName>
                                        </p:attrNameLst>
                                      </p:cBhvr>
                                      <p:tavLst>
                                        <p:tav tm="0">
                                          <p:val>
                                            <p:strVal val="#ppt_x"/>
                                          </p:val>
                                        </p:tav>
                                        <p:tav tm="100000">
                                          <p:val>
                                            <p:strVal val="#ppt_x"/>
                                          </p:val>
                                        </p:tav>
                                      </p:tavLst>
                                    </p:anim>
                                    <p:anim calcmode="lin" valueType="num">
                                      <p:cBhvr>
                                        <p:cTn id="53" dur="1000" fill="hold"/>
                                        <p:tgtEl>
                                          <p:spTgt spid="48"/>
                                        </p:tgtEl>
                                        <p:attrNameLst>
                                          <p:attrName>ppt_y</p:attrName>
                                        </p:attrNameLst>
                                      </p:cBhvr>
                                      <p:tavLst>
                                        <p:tav tm="0">
                                          <p:val>
                                            <p:strVal val="#ppt_y-.1"/>
                                          </p:val>
                                        </p:tav>
                                        <p:tav tm="100000">
                                          <p:val>
                                            <p:strVal val="#ppt_y"/>
                                          </p:val>
                                        </p:tav>
                                      </p:tavLst>
                                    </p:anim>
                                  </p:childTnLst>
                                </p:cTn>
                              </p:par>
                              <p:par>
                                <p:cTn id="54" presetID="47" presetClass="entr" presetSubtype="0" fill="hold" nodeType="withEffect">
                                  <p:stCondLst>
                                    <p:cond delay="0"/>
                                  </p:stCondLst>
                                  <p:childTnLst>
                                    <p:set>
                                      <p:cBhvr>
                                        <p:cTn id="55" dur="1" fill="hold">
                                          <p:stCondLst>
                                            <p:cond delay="0"/>
                                          </p:stCondLst>
                                        </p:cTn>
                                        <p:tgtEl>
                                          <p:spTgt spid="49"/>
                                        </p:tgtEl>
                                        <p:attrNameLst>
                                          <p:attrName>style.visibility</p:attrName>
                                        </p:attrNameLst>
                                      </p:cBhvr>
                                      <p:to>
                                        <p:strVal val="visible"/>
                                      </p:to>
                                    </p:set>
                                    <p:animEffect transition="in" filter="fade">
                                      <p:cBhvr>
                                        <p:cTn id="56" dur="1000"/>
                                        <p:tgtEl>
                                          <p:spTgt spid="49"/>
                                        </p:tgtEl>
                                      </p:cBhvr>
                                    </p:animEffect>
                                    <p:anim calcmode="lin" valueType="num">
                                      <p:cBhvr>
                                        <p:cTn id="57" dur="1000" fill="hold"/>
                                        <p:tgtEl>
                                          <p:spTgt spid="49"/>
                                        </p:tgtEl>
                                        <p:attrNameLst>
                                          <p:attrName>ppt_x</p:attrName>
                                        </p:attrNameLst>
                                      </p:cBhvr>
                                      <p:tavLst>
                                        <p:tav tm="0">
                                          <p:val>
                                            <p:strVal val="#ppt_x"/>
                                          </p:val>
                                        </p:tav>
                                        <p:tav tm="100000">
                                          <p:val>
                                            <p:strVal val="#ppt_x"/>
                                          </p:val>
                                        </p:tav>
                                      </p:tavLst>
                                    </p:anim>
                                    <p:anim calcmode="lin" valueType="num">
                                      <p:cBhvr>
                                        <p:cTn id="58"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barn(inVertical)">
                                      <p:cBhvr>
                                        <p:cTn id="63" dur="1250"/>
                                        <p:tgtEl>
                                          <p:spTgt spid="23"/>
                                        </p:tgtEl>
                                      </p:cBhvr>
                                    </p:animEffect>
                                  </p:childTnLst>
                                </p:cTn>
                              </p:par>
                              <p:par>
                                <p:cTn id="64" presetID="47" presetClass="entr" presetSubtype="0" fill="hold" nodeType="withEffect">
                                  <p:stCondLst>
                                    <p:cond delay="500"/>
                                  </p:stCondLst>
                                  <p:childTnLst>
                                    <p:set>
                                      <p:cBhvr>
                                        <p:cTn id="65" dur="1" fill="hold">
                                          <p:stCondLst>
                                            <p:cond delay="0"/>
                                          </p:stCondLst>
                                        </p:cTn>
                                        <p:tgtEl>
                                          <p:spTgt spid="50"/>
                                        </p:tgtEl>
                                        <p:attrNameLst>
                                          <p:attrName>style.visibility</p:attrName>
                                        </p:attrNameLst>
                                      </p:cBhvr>
                                      <p:to>
                                        <p:strVal val="visible"/>
                                      </p:to>
                                    </p:set>
                                    <p:animEffect transition="in" filter="fade">
                                      <p:cBhvr>
                                        <p:cTn id="66" dur="1000"/>
                                        <p:tgtEl>
                                          <p:spTgt spid="50"/>
                                        </p:tgtEl>
                                      </p:cBhvr>
                                    </p:animEffect>
                                    <p:anim calcmode="lin" valueType="num">
                                      <p:cBhvr>
                                        <p:cTn id="67" dur="1000" fill="hold"/>
                                        <p:tgtEl>
                                          <p:spTgt spid="50"/>
                                        </p:tgtEl>
                                        <p:attrNameLst>
                                          <p:attrName>ppt_x</p:attrName>
                                        </p:attrNameLst>
                                      </p:cBhvr>
                                      <p:tavLst>
                                        <p:tav tm="0">
                                          <p:val>
                                            <p:strVal val="#ppt_x"/>
                                          </p:val>
                                        </p:tav>
                                        <p:tav tm="100000">
                                          <p:val>
                                            <p:strVal val="#ppt_x"/>
                                          </p:val>
                                        </p:tav>
                                      </p:tavLst>
                                    </p:anim>
                                    <p:anim calcmode="lin" valueType="num">
                                      <p:cBhvr>
                                        <p:cTn id="68" dur="1000" fill="hold"/>
                                        <p:tgtEl>
                                          <p:spTgt spid="50"/>
                                        </p:tgtEl>
                                        <p:attrNameLst>
                                          <p:attrName>ppt_y</p:attrName>
                                        </p:attrNameLst>
                                      </p:cBhvr>
                                      <p:tavLst>
                                        <p:tav tm="0">
                                          <p:val>
                                            <p:strVal val="#ppt_y-.1"/>
                                          </p:val>
                                        </p:tav>
                                        <p:tav tm="100000">
                                          <p:val>
                                            <p:strVal val="#ppt_y"/>
                                          </p:val>
                                        </p:tav>
                                      </p:tavLst>
                                    </p:anim>
                                  </p:childTnLst>
                                </p:cTn>
                              </p:par>
                              <p:par>
                                <p:cTn id="69" presetID="47" presetClass="entr" presetSubtype="0" fill="hold" nodeType="withEffect">
                                  <p:stCondLst>
                                    <p:cond delay="750"/>
                                  </p:stCondLst>
                                  <p:childTnLst>
                                    <p:set>
                                      <p:cBhvr>
                                        <p:cTn id="70" dur="1" fill="hold">
                                          <p:stCondLst>
                                            <p:cond delay="0"/>
                                          </p:stCondLst>
                                        </p:cTn>
                                        <p:tgtEl>
                                          <p:spTgt spid="51"/>
                                        </p:tgtEl>
                                        <p:attrNameLst>
                                          <p:attrName>style.visibility</p:attrName>
                                        </p:attrNameLst>
                                      </p:cBhvr>
                                      <p:to>
                                        <p:strVal val="visible"/>
                                      </p:to>
                                    </p:set>
                                    <p:animEffect transition="in" filter="fade">
                                      <p:cBhvr>
                                        <p:cTn id="71" dur="1000"/>
                                        <p:tgtEl>
                                          <p:spTgt spid="51"/>
                                        </p:tgtEl>
                                      </p:cBhvr>
                                    </p:animEffect>
                                    <p:anim calcmode="lin" valueType="num">
                                      <p:cBhvr>
                                        <p:cTn id="72" dur="1000" fill="hold"/>
                                        <p:tgtEl>
                                          <p:spTgt spid="51"/>
                                        </p:tgtEl>
                                        <p:attrNameLst>
                                          <p:attrName>ppt_x</p:attrName>
                                        </p:attrNameLst>
                                      </p:cBhvr>
                                      <p:tavLst>
                                        <p:tav tm="0">
                                          <p:val>
                                            <p:strVal val="#ppt_x"/>
                                          </p:val>
                                        </p:tav>
                                        <p:tav tm="100000">
                                          <p:val>
                                            <p:strVal val="#ppt_x"/>
                                          </p:val>
                                        </p:tav>
                                      </p:tavLst>
                                    </p:anim>
                                    <p:anim calcmode="lin" valueType="num">
                                      <p:cBhvr>
                                        <p:cTn id="73" dur="1000" fill="hold"/>
                                        <p:tgtEl>
                                          <p:spTgt spid="51"/>
                                        </p:tgtEl>
                                        <p:attrNameLst>
                                          <p:attrName>ppt_y</p:attrName>
                                        </p:attrNameLst>
                                      </p:cBhvr>
                                      <p:tavLst>
                                        <p:tav tm="0">
                                          <p:val>
                                            <p:strVal val="#ppt_y-.1"/>
                                          </p:val>
                                        </p:tav>
                                        <p:tav tm="100000">
                                          <p:val>
                                            <p:strVal val="#ppt_y"/>
                                          </p:val>
                                        </p:tav>
                                      </p:tavLst>
                                    </p:anim>
                                  </p:childTnLst>
                                </p:cTn>
                              </p:par>
                              <p:par>
                                <p:cTn id="74" presetID="47" presetClass="entr" presetSubtype="0" fill="hold" nodeType="withEffect">
                                  <p:stCondLst>
                                    <p:cond delay="1000"/>
                                  </p:stCondLst>
                                  <p:childTnLst>
                                    <p:set>
                                      <p:cBhvr>
                                        <p:cTn id="75" dur="1" fill="hold">
                                          <p:stCondLst>
                                            <p:cond delay="0"/>
                                          </p:stCondLst>
                                        </p:cTn>
                                        <p:tgtEl>
                                          <p:spTgt spid="52"/>
                                        </p:tgtEl>
                                        <p:attrNameLst>
                                          <p:attrName>style.visibility</p:attrName>
                                        </p:attrNameLst>
                                      </p:cBhvr>
                                      <p:to>
                                        <p:strVal val="visible"/>
                                      </p:to>
                                    </p:set>
                                    <p:animEffect transition="in" filter="fade">
                                      <p:cBhvr>
                                        <p:cTn id="76" dur="1000"/>
                                        <p:tgtEl>
                                          <p:spTgt spid="52"/>
                                        </p:tgtEl>
                                      </p:cBhvr>
                                    </p:animEffect>
                                    <p:anim calcmode="lin" valueType="num">
                                      <p:cBhvr>
                                        <p:cTn id="77" dur="1000" fill="hold"/>
                                        <p:tgtEl>
                                          <p:spTgt spid="52"/>
                                        </p:tgtEl>
                                        <p:attrNameLst>
                                          <p:attrName>ppt_x</p:attrName>
                                        </p:attrNameLst>
                                      </p:cBhvr>
                                      <p:tavLst>
                                        <p:tav tm="0">
                                          <p:val>
                                            <p:strVal val="#ppt_x"/>
                                          </p:val>
                                        </p:tav>
                                        <p:tav tm="100000">
                                          <p:val>
                                            <p:strVal val="#ppt_x"/>
                                          </p:val>
                                        </p:tav>
                                      </p:tavLst>
                                    </p:anim>
                                    <p:anim calcmode="lin" valueType="num">
                                      <p:cBhvr>
                                        <p:cTn id="78" dur="1000" fill="hold"/>
                                        <p:tgtEl>
                                          <p:spTgt spid="52"/>
                                        </p:tgtEl>
                                        <p:attrNameLst>
                                          <p:attrName>ppt_y</p:attrName>
                                        </p:attrNameLst>
                                      </p:cBhvr>
                                      <p:tavLst>
                                        <p:tav tm="0">
                                          <p:val>
                                            <p:strVal val="#ppt_y-.1"/>
                                          </p:val>
                                        </p:tav>
                                        <p:tav tm="100000">
                                          <p:val>
                                            <p:strVal val="#ppt_y"/>
                                          </p:val>
                                        </p:tav>
                                      </p:tavLst>
                                    </p:anim>
                                  </p:childTnLst>
                                </p:cTn>
                              </p:par>
                              <p:par>
                                <p:cTn id="79" presetID="47" presetClass="entr" presetSubtype="0" fill="hold" nodeType="withEffect">
                                  <p:stCondLst>
                                    <p:cond delay="1250"/>
                                  </p:stCondLst>
                                  <p:childTnLst>
                                    <p:set>
                                      <p:cBhvr>
                                        <p:cTn id="80" dur="1" fill="hold">
                                          <p:stCondLst>
                                            <p:cond delay="0"/>
                                          </p:stCondLst>
                                        </p:cTn>
                                        <p:tgtEl>
                                          <p:spTgt spid="53"/>
                                        </p:tgtEl>
                                        <p:attrNameLst>
                                          <p:attrName>style.visibility</p:attrName>
                                        </p:attrNameLst>
                                      </p:cBhvr>
                                      <p:to>
                                        <p:strVal val="visible"/>
                                      </p:to>
                                    </p:set>
                                    <p:animEffect transition="in" filter="fade">
                                      <p:cBhvr>
                                        <p:cTn id="81" dur="1000"/>
                                        <p:tgtEl>
                                          <p:spTgt spid="53"/>
                                        </p:tgtEl>
                                      </p:cBhvr>
                                    </p:animEffect>
                                    <p:anim calcmode="lin" valueType="num">
                                      <p:cBhvr>
                                        <p:cTn id="82" dur="1000" fill="hold"/>
                                        <p:tgtEl>
                                          <p:spTgt spid="53"/>
                                        </p:tgtEl>
                                        <p:attrNameLst>
                                          <p:attrName>ppt_x</p:attrName>
                                        </p:attrNameLst>
                                      </p:cBhvr>
                                      <p:tavLst>
                                        <p:tav tm="0">
                                          <p:val>
                                            <p:strVal val="#ppt_x"/>
                                          </p:val>
                                        </p:tav>
                                        <p:tav tm="100000">
                                          <p:val>
                                            <p:strVal val="#ppt_x"/>
                                          </p:val>
                                        </p:tav>
                                      </p:tavLst>
                                    </p:anim>
                                    <p:anim calcmode="lin" valueType="num">
                                      <p:cBhvr>
                                        <p:cTn id="83"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nodeType="clickEffect">
                                  <p:stCondLst>
                                    <p:cond delay="0"/>
                                  </p:stCondLst>
                                  <p:childTnLst>
                                    <p:set>
                                      <p:cBhvr>
                                        <p:cTn id="87" dur="1" fill="hold">
                                          <p:stCondLst>
                                            <p:cond delay="0"/>
                                          </p:stCondLst>
                                        </p:cTn>
                                        <p:tgtEl>
                                          <p:spTgt spid="40"/>
                                        </p:tgtEl>
                                        <p:attrNameLst>
                                          <p:attrName>style.visibility</p:attrName>
                                        </p:attrNameLst>
                                      </p:cBhvr>
                                      <p:to>
                                        <p:strVal val="visible"/>
                                      </p:to>
                                    </p:set>
                                    <p:animEffect transition="in" filter="barn(inVertical)">
                                      <p:cBhvr>
                                        <p:cTn id="88" dur="1250"/>
                                        <p:tgtEl>
                                          <p:spTgt spid="40"/>
                                        </p:tgtEl>
                                      </p:cBhvr>
                                    </p:animEffect>
                                  </p:childTnLst>
                                </p:cTn>
                              </p:par>
                              <p:par>
                                <p:cTn id="89" presetID="3" presetClass="entr" presetSubtype="10" repeatCount="3000" fill="hold" grpId="0" nodeType="withEffect">
                                  <p:stCondLst>
                                    <p:cond delay="2500"/>
                                  </p:stCondLst>
                                  <p:childTnLst>
                                    <p:set>
                                      <p:cBhvr>
                                        <p:cTn id="90" dur="1" fill="hold">
                                          <p:stCondLst>
                                            <p:cond delay="0"/>
                                          </p:stCondLst>
                                        </p:cTn>
                                        <p:tgtEl>
                                          <p:spTgt spid="54"/>
                                        </p:tgtEl>
                                        <p:attrNameLst>
                                          <p:attrName>style.visibility</p:attrName>
                                        </p:attrNameLst>
                                      </p:cBhvr>
                                      <p:to>
                                        <p:strVal val="visible"/>
                                      </p:to>
                                    </p:set>
                                    <p:animEffect transition="in" filter="blinds(horizontal)">
                                      <p:cBhvr>
                                        <p:cTn id="91" dur="500"/>
                                        <p:tgtEl>
                                          <p:spTgt spid="54"/>
                                        </p:tgtEl>
                                      </p:cBhvr>
                                    </p:animEffect>
                                  </p:childTnLst>
                                </p:cTn>
                              </p:par>
                            </p:childTnLst>
                          </p:cTn>
                        </p:par>
                        <p:par>
                          <p:cTn id="92" fill="hold">
                            <p:stCondLst>
                              <p:cond delay="4000"/>
                            </p:stCondLst>
                            <p:childTnLst>
                              <p:par>
                                <p:cTn id="93" presetID="22" presetClass="entr" presetSubtype="1" fill="hold" nodeType="afterEffect">
                                  <p:stCondLst>
                                    <p:cond delay="0"/>
                                  </p:stCondLst>
                                  <p:childTnLst>
                                    <p:set>
                                      <p:cBhvr>
                                        <p:cTn id="94" dur="1" fill="hold">
                                          <p:stCondLst>
                                            <p:cond delay="0"/>
                                          </p:stCondLst>
                                        </p:cTn>
                                        <p:tgtEl>
                                          <p:spTgt spid="39">
                                            <p:txEl>
                                              <p:pRg st="5" end="5"/>
                                            </p:txEl>
                                          </p:spTgt>
                                        </p:tgtEl>
                                        <p:attrNameLst>
                                          <p:attrName>style.visibility</p:attrName>
                                        </p:attrNameLst>
                                      </p:cBhvr>
                                      <p:to>
                                        <p:strVal val="visible"/>
                                      </p:to>
                                    </p:set>
                                    <p:animEffect transition="in" filter="wipe(up)">
                                      <p:cBhvr>
                                        <p:cTn id="95" dur="3000"/>
                                        <p:tgtEl>
                                          <p:spTgt spid="39">
                                            <p:txEl>
                                              <p:pRg st="5" end="5"/>
                                            </p:txEl>
                                          </p:spTgt>
                                        </p:tgtEl>
                                      </p:cBhvr>
                                    </p:animEffect>
                                  </p:childTnLst>
                                </p:cTn>
                              </p:par>
                            </p:childTnLst>
                          </p:cTn>
                        </p:par>
                        <p:par>
                          <p:cTn id="96" fill="hold">
                            <p:stCondLst>
                              <p:cond delay="7000"/>
                            </p:stCondLst>
                            <p:childTnLst>
                              <p:par>
                                <p:cTn id="97" presetID="47" presetClass="entr" presetSubtype="0" fill="hold" grpId="0" nodeType="afterEffect">
                                  <p:stCondLst>
                                    <p:cond delay="0"/>
                                  </p:stCondLst>
                                  <p:childTnLst>
                                    <p:set>
                                      <p:cBhvr>
                                        <p:cTn id="98" dur="1" fill="hold">
                                          <p:stCondLst>
                                            <p:cond delay="0"/>
                                          </p:stCondLst>
                                        </p:cTn>
                                        <p:tgtEl>
                                          <p:spTgt spid="29"/>
                                        </p:tgtEl>
                                        <p:attrNameLst>
                                          <p:attrName>style.visibility</p:attrName>
                                        </p:attrNameLst>
                                      </p:cBhvr>
                                      <p:to>
                                        <p:strVal val="visible"/>
                                      </p:to>
                                    </p:set>
                                    <p:animEffect transition="in" filter="fade">
                                      <p:cBhvr>
                                        <p:cTn id="99" dur="500"/>
                                        <p:tgtEl>
                                          <p:spTgt spid="29"/>
                                        </p:tgtEl>
                                      </p:cBhvr>
                                    </p:animEffect>
                                    <p:anim calcmode="lin" valueType="num">
                                      <p:cBhvr>
                                        <p:cTn id="100" dur="500" fill="hold"/>
                                        <p:tgtEl>
                                          <p:spTgt spid="29"/>
                                        </p:tgtEl>
                                        <p:attrNameLst>
                                          <p:attrName>ppt_x</p:attrName>
                                        </p:attrNameLst>
                                      </p:cBhvr>
                                      <p:tavLst>
                                        <p:tav tm="0">
                                          <p:val>
                                            <p:strVal val="#ppt_x"/>
                                          </p:val>
                                        </p:tav>
                                        <p:tav tm="100000">
                                          <p:val>
                                            <p:strVal val="#ppt_x"/>
                                          </p:val>
                                        </p:tav>
                                      </p:tavLst>
                                    </p:anim>
                                    <p:anim calcmode="lin" valueType="num">
                                      <p:cBhvr>
                                        <p:cTn id="101"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8" presetClass="entr" presetSubtype="32" fill="hold" grpId="0" nodeType="clickEffect">
                                  <p:stCondLst>
                                    <p:cond delay="0"/>
                                  </p:stCondLst>
                                  <p:childTnLst>
                                    <p:set>
                                      <p:cBhvr>
                                        <p:cTn id="105" dur="1" fill="hold">
                                          <p:stCondLst>
                                            <p:cond delay="0"/>
                                          </p:stCondLst>
                                        </p:cTn>
                                        <p:tgtEl>
                                          <p:spTgt spid="3"/>
                                        </p:tgtEl>
                                        <p:attrNameLst>
                                          <p:attrName>style.visibility</p:attrName>
                                        </p:attrNameLst>
                                      </p:cBhvr>
                                      <p:to>
                                        <p:strVal val="visible"/>
                                      </p:to>
                                    </p:set>
                                    <p:animEffect transition="in" filter="diamond(out)">
                                      <p:cBhvr>
                                        <p:cTn id="106" dur="2000"/>
                                        <p:tgtEl>
                                          <p:spTgt spid="3"/>
                                        </p:tgtEl>
                                      </p:cBhvr>
                                    </p:animEffect>
                                  </p:childTnLst>
                                </p:cTn>
                              </p:par>
                            </p:childTnLst>
                          </p:cTn>
                        </p:par>
                      </p:childTnLst>
                    </p:cTn>
                  </p:par>
                  <p:par>
                    <p:cTn id="107" fill="hold">
                      <p:stCondLst>
                        <p:cond delay="indefinite"/>
                      </p:stCondLst>
                      <p:childTnLst>
                        <p:par>
                          <p:cTn id="108" fill="hold">
                            <p:stCondLst>
                              <p:cond delay="0"/>
                            </p:stCondLst>
                            <p:childTnLst>
                              <p:par>
                                <p:cTn id="109" presetID="31" presetClass="entr" presetSubtype="0" fill="hold" grpId="0" nodeType="clickEffect">
                                  <p:stCondLst>
                                    <p:cond delay="0"/>
                                  </p:stCondLst>
                                  <p:childTnLst>
                                    <p:set>
                                      <p:cBhvr>
                                        <p:cTn id="110" dur="1" fill="hold">
                                          <p:stCondLst>
                                            <p:cond delay="0"/>
                                          </p:stCondLst>
                                        </p:cTn>
                                        <p:tgtEl>
                                          <p:spTgt spid="2"/>
                                        </p:tgtEl>
                                        <p:attrNameLst>
                                          <p:attrName>style.visibility</p:attrName>
                                        </p:attrNameLst>
                                      </p:cBhvr>
                                      <p:to>
                                        <p:strVal val="visible"/>
                                      </p:to>
                                    </p:set>
                                    <p:anim calcmode="lin" valueType="num">
                                      <p:cBhvr>
                                        <p:cTn id="111" dur="1000" fill="hold"/>
                                        <p:tgtEl>
                                          <p:spTgt spid="2"/>
                                        </p:tgtEl>
                                        <p:attrNameLst>
                                          <p:attrName>ppt_w</p:attrName>
                                        </p:attrNameLst>
                                      </p:cBhvr>
                                      <p:tavLst>
                                        <p:tav tm="0">
                                          <p:val>
                                            <p:fltVal val="0"/>
                                          </p:val>
                                        </p:tav>
                                        <p:tav tm="100000">
                                          <p:val>
                                            <p:strVal val="#ppt_w"/>
                                          </p:val>
                                        </p:tav>
                                      </p:tavLst>
                                    </p:anim>
                                    <p:anim calcmode="lin" valueType="num">
                                      <p:cBhvr>
                                        <p:cTn id="112" dur="1000" fill="hold"/>
                                        <p:tgtEl>
                                          <p:spTgt spid="2"/>
                                        </p:tgtEl>
                                        <p:attrNameLst>
                                          <p:attrName>ppt_h</p:attrName>
                                        </p:attrNameLst>
                                      </p:cBhvr>
                                      <p:tavLst>
                                        <p:tav tm="0">
                                          <p:val>
                                            <p:fltVal val="0"/>
                                          </p:val>
                                        </p:tav>
                                        <p:tav tm="100000">
                                          <p:val>
                                            <p:strVal val="#ppt_h"/>
                                          </p:val>
                                        </p:tav>
                                      </p:tavLst>
                                    </p:anim>
                                    <p:anim calcmode="lin" valueType="num">
                                      <p:cBhvr>
                                        <p:cTn id="113" dur="1000" fill="hold"/>
                                        <p:tgtEl>
                                          <p:spTgt spid="2"/>
                                        </p:tgtEl>
                                        <p:attrNameLst>
                                          <p:attrName>style.rotation</p:attrName>
                                        </p:attrNameLst>
                                      </p:cBhvr>
                                      <p:tavLst>
                                        <p:tav tm="0">
                                          <p:val>
                                            <p:fltVal val="90"/>
                                          </p:val>
                                        </p:tav>
                                        <p:tav tm="100000">
                                          <p:val>
                                            <p:fltVal val="0"/>
                                          </p:val>
                                        </p:tav>
                                      </p:tavLst>
                                    </p:anim>
                                    <p:animEffect transition="in" filter="fade">
                                      <p:cBhvr>
                                        <p:cTn id="11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3" grpId="0" animBg="1"/>
      <p:bldP spid="44" grpId="0" animBg="1"/>
      <p:bldP spid="45" grpId="0" animBg="1"/>
      <p:bldP spid="54" grpId="0" animBg="1"/>
      <p:bldP spid="27" grpId="0" animBg="1"/>
      <p:bldP spid="29" grpId="0" animBg="1"/>
      <p:bldP spid="3" grpId="0" animBg="1"/>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28000">
              <a:srgbClr val="FFFFCC"/>
            </a:gs>
            <a:gs pos="12000">
              <a:srgbClr val="FFFFCC"/>
            </a:gs>
            <a:gs pos="5000">
              <a:srgbClr val="400040"/>
            </a:gs>
            <a:gs pos="45000">
              <a:srgbClr val="400040"/>
            </a:gs>
            <a:gs pos="75000">
              <a:srgbClr val="8F0040"/>
            </a:gs>
            <a:gs pos="89999">
              <a:srgbClr val="F27300"/>
            </a:gs>
            <a:gs pos="100000">
              <a:srgbClr val="FFBF00"/>
            </a:gs>
          </a:gsLst>
          <a:lin ang="16200000" scaled="1"/>
          <a:tileRect/>
        </a:gradFill>
        <a:effectLst/>
      </p:bgPr>
    </p:bg>
    <p:spTree>
      <p:nvGrpSpPr>
        <p:cNvPr id="1" name=""/>
        <p:cNvGrpSpPr/>
        <p:nvPr/>
      </p:nvGrpSpPr>
      <p:grpSpPr>
        <a:xfrm>
          <a:off x="0" y="0"/>
          <a:ext cx="0" cy="0"/>
          <a:chOff x="0" y="0"/>
          <a:chExt cx="0" cy="0"/>
        </a:xfrm>
      </p:grpSpPr>
      <p:sp>
        <p:nvSpPr>
          <p:cNvPr id="21" name="Slide Number Placeholder 3"/>
          <p:cNvSpPr txBox="1">
            <a:spLocks/>
          </p:cNvSpPr>
          <p:nvPr/>
        </p:nvSpPr>
        <p:spPr>
          <a:xfrm>
            <a:off x="11639028" y="6453336"/>
            <a:ext cx="477789"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2">
                    <a:lumMod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1FEFA0A-2F20-4B60-98C6-5FFDA469AA1C}" type="slidenum">
              <a:rPr lang="en-US" smtClean="0">
                <a:solidFill>
                  <a:srgbClr val="FFFFCC"/>
                </a:solidFill>
              </a:rPr>
              <a:pPr/>
              <a:t>7</a:t>
            </a:fld>
            <a:endParaRPr lang="en-US" dirty="0">
              <a:solidFill>
                <a:srgbClr val="FFFFCC"/>
              </a:solidFill>
            </a:endParaRPr>
          </a:p>
        </p:txBody>
      </p:sp>
      <p:graphicFrame>
        <p:nvGraphicFramePr>
          <p:cNvPr id="22" name="Table 21"/>
          <p:cNvGraphicFramePr>
            <a:graphicFrameLocks noGrp="1"/>
          </p:cNvGraphicFramePr>
          <p:nvPr>
            <p:extLst>
              <p:ext uri="{D42A27DB-BD31-4B8C-83A1-F6EECF244321}">
                <p14:modId xmlns:p14="http://schemas.microsoft.com/office/powerpoint/2010/main" val="1122008419"/>
              </p:ext>
            </p:extLst>
          </p:nvPr>
        </p:nvGraphicFramePr>
        <p:xfrm>
          <a:off x="629361" y="1142235"/>
          <a:ext cx="4952983" cy="3798933"/>
        </p:xfrm>
        <a:graphic>
          <a:graphicData uri="http://schemas.openxmlformats.org/drawingml/2006/table">
            <a:tbl>
              <a:tblPr firstRow="1" bandRow="1">
                <a:tableStyleId>{69C7853C-536D-4A76-A0AE-DD22124D55A5}</a:tableStyleId>
              </a:tblPr>
              <a:tblGrid>
                <a:gridCol w="707569"/>
                <a:gridCol w="707569"/>
                <a:gridCol w="707569"/>
                <a:gridCol w="707569"/>
                <a:gridCol w="707569"/>
                <a:gridCol w="707569"/>
                <a:gridCol w="707569"/>
              </a:tblGrid>
              <a:tr h="595911">
                <a:tc>
                  <a:txBody>
                    <a:bodyPr/>
                    <a:lstStyle/>
                    <a:p>
                      <a:pPr algn="ctr"/>
                      <a:r>
                        <a:rPr lang="en-US" b="1" dirty="0" smtClean="0"/>
                        <a:t>1</a:t>
                      </a:r>
                      <a:r>
                        <a:rPr lang="en-US" b="1" baseline="30000" dirty="0" smtClean="0"/>
                        <a:t>st</a:t>
                      </a:r>
                      <a:r>
                        <a:rPr lang="en-US" b="1" dirty="0" smtClean="0"/>
                        <a:t> </a:t>
                      </a:r>
                      <a:endParaRPr lang="en-US" b="1" dirty="0"/>
                    </a:p>
                  </a:txBody>
                  <a:tcPr/>
                </a:tc>
                <a:tc>
                  <a:txBody>
                    <a:bodyPr/>
                    <a:lstStyle/>
                    <a:p>
                      <a:pPr algn="ctr"/>
                      <a:r>
                        <a:rPr lang="en-US" b="1" dirty="0" smtClean="0"/>
                        <a:t>2</a:t>
                      </a:r>
                      <a:r>
                        <a:rPr lang="en-US" b="1" baseline="30000" dirty="0" smtClean="0"/>
                        <a:t>nd</a:t>
                      </a:r>
                      <a:r>
                        <a:rPr lang="en-US" b="1" dirty="0" smtClean="0"/>
                        <a:t> </a:t>
                      </a:r>
                      <a:endParaRPr lang="en-US" b="1" dirty="0"/>
                    </a:p>
                  </a:txBody>
                  <a:tcPr/>
                </a:tc>
                <a:tc>
                  <a:txBody>
                    <a:bodyPr/>
                    <a:lstStyle/>
                    <a:p>
                      <a:pPr algn="ctr"/>
                      <a:r>
                        <a:rPr lang="en-US" b="1" dirty="0" smtClean="0"/>
                        <a:t>3</a:t>
                      </a:r>
                      <a:r>
                        <a:rPr lang="en-US" b="1" baseline="30000" dirty="0" smtClean="0"/>
                        <a:t>rd</a:t>
                      </a:r>
                      <a:r>
                        <a:rPr lang="en-US" b="1" dirty="0" smtClean="0"/>
                        <a:t> </a:t>
                      </a:r>
                      <a:endParaRPr lang="en-US" b="1" dirty="0"/>
                    </a:p>
                  </a:txBody>
                  <a:tcPr/>
                </a:tc>
                <a:tc>
                  <a:txBody>
                    <a:bodyPr/>
                    <a:lstStyle/>
                    <a:p>
                      <a:pPr algn="ctr"/>
                      <a:r>
                        <a:rPr lang="en-US" b="1" dirty="0" smtClean="0"/>
                        <a:t>4</a:t>
                      </a:r>
                      <a:r>
                        <a:rPr lang="en-US" b="1" baseline="30000" dirty="0" smtClean="0"/>
                        <a:t>th</a:t>
                      </a:r>
                      <a:r>
                        <a:rPr lang="en-US" b="1" dirty="0" smtClean="0"/>
                        <a:t> </a:t>
                      </a:r>
                      <a:endParaRPr lang="en-US" b="1" dirty="0"/>
                    </a:p>
                  </a:txBody>
                  <a:tcPr/>
                </a:tc>
                <a:tc>
                  <a:txBody>
                    <a:bodyPr/>
                    <a:lstStyle/>
                    <a:p>
                      <a:pPr algn="ctr"/>
                      <a:r>
                        <a:rPr lang="en-US" b="1" dirty="0" smtClean="0"/>
                        <a:t>5</a:t>
                      </a:r>
                      <a:r>
                        <a:rPr lang="en-US" b="1" baseline="30000" dirty="0" smtClean="0"/>
                        <a:t>th</a:t>
                      </a:r>
                      <a:r>
                        <a:rPr lang="en-US" b="1" dirty="0" smtClean="0"/>
                        <a:t> </a:t>
                      </a:r>
                      <a:endParaRPr lang="en-US" b="1" dirty="0"/>
                    </a:p>
                  </a:txBody>
                  <a:tcPr/>
                </a:tc>
                <a:tc>
                  <a:txBody>
                    <a:bodyPr/>
                    <a:lstStyle/>
                    <a:p>
                      <a:pPr algn="ctr"/>
                      <a:r>
                        <a:rPr lang="en-US" b="1" dirty="0" smtClean="0"/>
                        <a:t>6</a:t>
                      </a:r>
                      <a:r>
                        <a:rPr lang="en-US" b="1" baseline="30000" dirty="0" smtClean="0"/>
                        <a:t>th</a:t>
                      </a:r>
                      <a:r>
                        <a:rPr lang="en-US" b="1" dirty="0" smtClean="0"/>
                        <a:t> </a:t>
                      </a:r>
                      <a:endParaRPr lang="en-US" b="1" dirty="0"/>
                    </a:p>
                  </a:txBody>
                  <a:tcPr/>
                </a:tc>
                <a:tc>
                  <a:txBody>
                    <a:bodyPr/>
                    <a:lstStyle/>
                    <a:p>
                      <a:pPr algn="ctr"/>
                      <a:r>
                        <a:rPr lang="en-US" b="1" dirty="0" smtClean="0"/>
                        <a:t>7</a:t>
                      </a:r>
                      <a:r>
                        <a:rPr lang="en-US" b="1" baseline="30000" dirty="0" smtClean="0"/>
                        <a:t>th</a:t>
                      </a:r>
                      <a:r>
                        <a:rPr lang="en-US" b="1" dirty="0" smtClean="0"/>
                        <a:t> </a:t>
                      </a:r>
                      <a:endParaRPr lang="en-US" b="1" dirty="0"/>
                    </a:p>
                  </a:txBody>
                  <a:tcPr>
                    <a:cell3D prstMaterial="dkEdge">
                      <a:bevel w="77470" h="12700" prst="softRound"/>
                      <a:lightRig rig="flood" dir="t"/>
                    </a:cell3D>
                    <a:solidFill>
                      <a:srgbClr val="FF99FF"/>
                    </a:solidFill>
                  </a:tcPr>
                </a:tc>
              </a:tr>
              <a:tr h="595911">
                <a:tc>
                  <a:txBody>
                    <a:bodyPr/>
                    <a:lstStyle/>
                    <a:p>
                      <a:r>
                        <a:rPr lang="en-US" b="1" dirty="0" smtClean="0"/>
                        <a:t>1</a:t>
                      </a:r>
                      <a:endParaRPr lang="en-US" b="1" dirty="0"/>
                    </a:p>
                  </a:txBody>
                  <a:tcPr>
                    <a:solidFill>
                      <a:schemeClr val="bg1"/>
                    </a:solidFill>
                  </a:tcPr>
                </a:tc>
                <a:tc>
                  <a:txBody>
                    <a:bodyPr/>
                    <a:lstStyle/>
                    <a:p>
                      <a:r>
                        <a:rPr lang="en-US" b="1" dirty="0" smtClean="0"/>
                        <a:t>2</a:t>
                      </a:r>
                      <a:endParaRPr lang="en-US" b="1" dirty="0"/>
                    </a:p>
                  </a:txBody>
                  <a:tcPr>
                    <a:solidFill>
                      <a:schemeClr val="bg1"/>
                    </a:solidFill>
                  </a:tcPr>
                </a:tc>
                <a:tc>
                  <a:txBody>
                    <a:bodyPr/>
                    <a:lstStyle/>
                    <a:p>
                      <a:r>
                        <a:rPr lang="en-US" b="1" dirty="0" smtClean="0"/>
                        <a:t>3</a:t>
                      </a:r>
                      <a:endParaRPr lang="en-US" b="1" dirty="0"/>
                    </a:p>
                  </a:txBody>
                  <a:tcPr>
                    <a:solidFill>
                      <a:schemeClr val="bg1"/>
                    </a:solidFill>
                  </a:tcPr>
                </a:tc>
                <a:tc>
                  <a:txBody>
                    <a:bodyPr/>
                    <a:lstStyle/>
                    <a:p>
                      <a:r>
                        <a:rPr lang="en-US" b="1" dirty="0" smtClean="0"/>
                        <a:t>4</a:t>
                      </a:r>
                      <a:endParaRPr lang="en-US" b="1" dirty="0"/>
                    </a:p>
                  </a:txBody>
                  <a:tcPr>
                    <a:solidFill>
                      <a:schemeClr val="bg1"/>
                    </a:solidFill>
                  </a:tcPr>
                </a:tc>
                <a:tc>
                  <a:txBody>
                    <a:bodyPr/>
                    <a:lstStyle/>
                    <a:p>
                      <a:r>
                        <a:rPr lang="en-US" b="1" dirty="0" smtClean="0"/>
                        <a:t>5</a:t>
                      </a:r>
                      <a:endParaRPr lang="en-US" b="1" dirty="0"/>
                    </a:p>
                  </a:txBody>
                  <a:tcPr>
                    <a:solidFill>
                      <a:schemeClr val="bg1"/>
                    </a:solidFill>
                  </a:tcPr>
                </a:tc>
                <a:tc>
                  <a:txBody>
                    <a:bodyPr/>
                    <a:lstStyle/>
                    <a:p>
                      <a:r>
                        <a:rPr lang="en-US" b="1" dirty="0" smtClean="0"/>
                        <a:t>6</a:t>
                      </a:r>
                      <a:endParaRPr lang="en-US" b="1" dirty="0"/>
                    </a:p>
                  </a:txBody>
                  <a:tcPr>
                    <a:solidFill>
                      <a:schemeClr val="bg1"/>
                    </a:solidFill>
                  </a:tcPr>
                </a:tc>
                <a:tc>
                  <a:txBody>
                    <a:bodyPr/>
                    <a:lstStyle/>
                    <a:p>
                      <a:r>
                        <a:rPr lang="en-US" b="1" dirty="0" smtClean="0"/>
                        <a:t>7</a:t>
                      </a:r>
                      <a:endParaRPr lang="en-US" b="1" dirty="0"/>
                    </a:p>
                  </a:txBody>
                  <a:tcPr>
                    <a:solidFill>
                      <a:schemeClr val="accent1">
                        <a:lumMod val="40000"/>
                        <a:lumOff val="60000"/>
                      </a:schemeClr>
                    </a:solidFill>
                  </a:tcPr>
                </a:tc>
              </a:tr>
              <a:tr h="819378">
                <a:tc>
                  <a:txBody>
                    <a:bodyPr/>
                    <a:lstStyle/>
                    <a:p>
                      <a:r>
                        <a:rPr lang="en-US" b="1" dirty="0" smtClean="0"/>
                        <a:t>8</a:t>
                      </a:r>
                      <a:endParaRPr lang="en-US" b="1" dirty="0"/>
                    </a:p>
                  </a:txBody>
                  <a:tcPr>
                    <a:solidFill>
                      <a:schemeClr val="bg1"/>
                    </a:solidFill>
                  </a:tcPr>
                </a:tc>
                <a:tc>
                  <a:txBody>
                    <a:bodyPr/>
                    <a:lstStyle/>
                    <a:p>
                      <a:r>
                        <a:rPr lang="en-US" b="1" dirty="0" smtClean="0"/>
                        <a:t>9</a:t>
                      </a:r>
                      <a:endParaRPr lang="en-US" b="1" dirty="0"/>
                    </a:p>
                  </a:txBody>
                  <a:tcPr>
                    <a:solidFill>
                      <a:schemeClr val="bg1"/>
                    </a:solidFill>
                  </a:tcPr>
                </a:tc>
                <a:tc>
                  <a:txBody>
                    <a:bodyPr/>
                    <a:lstStyle/>
                    <a:p>
                      <a:r>
                        <a:rPr lang="en-US" b="1" dirty="0" smtClean="0"/>
                        <a:t>10</a:t>
                      </a:r>
                      <a:endParaRPr lang="en-US" b="1" dirty="0"/>
                    </a:p>
                  </a:txBody>
                  <a:tcPr>
                    <a:solidFill>
                      <a:schemeClr val="bg1"/>
                    </a:solidFill>
                  </a:tcPr>
                </a:tc>
                <a:tc>
                  <a:txBody>
                    <a:bodyPr/>
                    <a:lstStyle/>
                    <a:p>
                      <a:r>
                        <a:rPr lang="en-US" b="1" dirty="0" smtClean="0"/>
                        <a:t>11</a:t>
                      </a:r>
                      <a:endParaRPr lang="en-US" b="1" dirty="0"/>
                    </a:p>
                  </a:txBody>
                  <a:tcPr>
                    <a:solidFill>
                      <a:schemeClr val="bg1"/>
                    </a:solidFill>
                  </a:tcPr>
                </a:tc>
                <a:tc>
                  <a:txBody>
                    <a:bodyPr/>
                    <a:lstStyle/>
                    <a:p>
                      <a:r>
                        <a:rPr lang="en-US" b="1" dirty="0" smtClean="0"/>
                        <a:t>12</a:t>
                      </a:r>
                      <a:endParaRPr lang="en-US" b="1" dirty="0"/>
                    </a:p>
                  </a:txBody>
                  <a:tcPr>
                    <a:solidFill>
                      <a:schemeClr val="bg1"/>
                    </a:solidFill>
                  </a:tcPr>
                </a:tc>
                <a:tc>
                  <a:txBody>
                    <a:bodyPr/>
                    <a:lstStyle/>
                    <a:p>
                      <a:r>
                        <a:rPr lang="en-US" b="1" dirty="0" smtClean="0"/>
                        <a:t>13</a:t>
                      </a:r>
                      <a:endParaRPr lang="en-US" b="1" dirty="0"/>
                    </a:p>
                  </a:txBody>
                  <a:tcPr>
                    <a:solidFill>
                      <a:schemeClr val="bg1"/>
                    </a:solidFill>
                  </a:tcPr>
                </a:tc>
                <a:tc>
                  <a:txBody>
                    <a:bodyPr/>
                    <a:lstStyle/>
                    <a:p>
                      <a:r>
                        <a:rPr lang="en-US" b="1" dirty="0" smtClean="0">
                          <a:solidFill>
                            <a:schemeClr val="bg1"/>
                          </a:solidFill>
                        </a:rPr>
                        <a:t>14 </a:t>
                      </a:r>
                      <a:r>
                        <a:rPr lang="en-US" sz="1400" b="1" dirty="0" smtClean="0">
                          <a:solidFill>
                            <a:schemeClr val="bg1"/>
                          </a:solidFill>
                        </a:rPr>
                        <a:t>P/O</a:t>
                      </a:r>
                      <a:endParaRPr lang="en-US" sz="3600" b="1" dirty="0">
                        <a:solidFill>
                          <a:schemeClr val="bg1"/>
                        </a:solidFill>
                      </a:endParaRPr>
                    </a:p>
                  </a:txBody>
                  <a:tcPr>
                    <a:cell3D prstMaterial="dkEdge">
                      <a:bevel/>
                      <a:lightRig rig="flood" dir="t"/>
                    </a:cell3D>
                    <a:gradFill>
                      <a:gsLst>
                        <a:gs pos="30000">
                          <a:srgbClr val="FF0000"/>
                        </a:gs>
                        <a:gs pos="61000">
                          <a:schemeClr val="accent1">
                            <a:lumMod val="40000"/>
                            <a:lumOff val="60000"/>
                          </a:schemeClr>
                        </a:gs>
                      </a:gsLst>
                      <a:lin ang="2700000" scaled="1"/>
                    </a:gradFill>
                  </a:tcPr>
                </a:tc>
              </a:tr>
              <a:tr h="59591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solidFill>
                            <a:srgbClr val="FFFFCC"/>
                          </a:solidFill>
                        </a:rPr>
                        <a:t>15</a:t>
                      </a:r>
                      <a:r>
                        <a:rPr lang="en-US" sz="900" b="1" dirty="0" smtClean="0">
                          <a:solidFill>
                            <a:schemeClr val="accent6">
                              <a:lumMod val="50000"/>
                            </a:schemeClr>
                          </a:solidFill>
                        </a:rPr>
                        <a:t> </a:t>
                      </a:r>
                      <a:br>
                        <a:rPr lang="en-US" sz="900" b="1" dirty="0" smtClean="0">
                          <a:solidFill>
                            <a:schemeClr val="accent6">
                              <a:lumMod val="50000"/>
                            </a:schemeClr>
                          </a:solidFill>
                        </a:rPr>
                      </a:br>
                      <a:r>
                        <a:rPr lang="en-US" sz="1400" b="1" dirty="0" smtClean="0">
                          <a:solidFill>
                            <a:schemeClr val="bg1"/>
                          </a:solidFill>
                        </a:rPr>
                        <a:t>W/S</a:t>
                      </a:r>
                      <a:endParaRPr lang="en-US" sz="3600" b="1" dirty="0" smtClean="0">
                        <a:solidFill>
                          <a:schemeClr val="bg1"/>
                        </a:solidFill>
                      </a:endParaRPr>
                    </a:p>
                  </a:txBody>
                  <a:tcPr>
                    <a:cell3D prstMaterial="dkEdge">
                      <a:bevel/>
                      <a:lightRig rig="flood" dir="t"/>
                    </a:cell3D>
                    <a:gradFill flip="none" rotWithShape="1">
                      <a:gsLst>
                        <a:gs pos="35000">
                          <a:srgbClr val="F4A77C"/>
                        </a:gs>
                        <a:gs pos="46000">
                          <a:srgbClr val="DDEBCF"/>
                        </a:gs>
                        <a:gs pos="60000">
                          <a:srgbClr val="156B13"/>
                        </a:gs>
                      </a:gsLst>
                      <a:lin ang="13500000" scaled="1"/>
                      <a:tileRect/>
                    </a:gradFill>
                  </a:tcPr>
                </a:tc>
                <a:tc>
                  <a:txBody>
                    <a:bodyPr/>
                    <a:lstStyle/>
                    <a:p>
                      <a:r>
                        <a:rPr lang="en-US" b="1" dirty="0" smtClean="0"/>
                        <a:t>16</a:t>
                      </a:r>
                      <a:endParaRPr lang="en-US" b="1" dirty="0"/>
                    </a:p>
                  </a:txBody>
                  <a:tcPr>
                    <a:solidFill>
                      <a:schemeClr val="bg1"/>
                    </a:solidFill>
                  </a:tcPr>
                </a:tc>
                <a:tc>
                  <a:txBody>
                    <a:bodyPr/>
                    <a:lstStyle/>
                    <a:p>
                      <a:r>
                        <a:rPr lang="en-US" b="1" dirty="0" smtClean="0"/>
                        <a:t>17</a:t>
                      </a:r>
                      <a:endParaRPr lang="en-US" b="1" dirty="0"/>
                    </a:p>
                  </a:txBody>
                  <a:tcPr>
                    <a:solidFill>
                      <a:schemeClr val="bg1"/>
                    </a:solidFill>
                  </a:tcPr>
                </a:tc>
                <a:tc>
                  <a:txBody>
                    <a:bodyPr/>
                    <a:lstStyle/>
                    <a:p>
                      <a:r>
                        <a:rPr lang="en-US" b="1" dirty="0" smtClean="0"/>
                        <a:t>18</a:t>
                      </a:r>
                      <a:endParaRPr lang="en-US" b="1" dirty="0"/>
                    </a:p>
                  </a:txBody>
                  <a:tcPr>
                    <a:solidFill>
                      <a:schemeClr val="bg1"/>
                    </a:solidFill>
                  </a:tcPr>
                </a:tc>
                <a:tc>
                  <a:txBody>
                    <a:bodyPr/>
                    <a:lstStyle/>
                    <a:p>
                      <a:r>
                        <a:rPr lang="en-US" b="1" dirty="0" smtClean="0"/>
                        <a:t>19</a:t>
                      </a:r>
                      <a:endParaRPr lang="en-US" b="1" dirty="0"/>
                    </a:p>
                  </a:txBody>
                  <a:tcPr>
                    <a:solidFill>
                      <a:schemeClr val="bg1"/>
                    </a:solidFill>
                  </a:tcPr>
                </a:tc>
                <a:tc>
                  <a:txBody>
                    <a:bodyPr/>
                    <a:lstStyle/>
                    <a:p>
                      <a:r>
                        <a:rPr lang="en-US" b="1" dirty="0" smtClean="0">
                          <a:solidFill>
                            <a:srgbClr val="164B4F"/>
                          </a:solidFill>
                        </a:rPr>
                        <a:t>20</a:t>
                      </a:r>
                      <a:endParaRPr lang="en-US" b="1" dirty="0">
                        <a:solidFill>
                          <a:srgbClr val="164B4F"/>
                        </a:solidFill>
                      </a:endParaRPr>
                    </a:p>
                  </a:txBody>
                  <a:tcPr>
                    <a:solidFill>
                      <a:schemeClr val="bg1"/>
                    </a:solidFill>
                  </a:tcPr>
                </a:tc>
                <a:tc>
                  <a:txBody>
                    <a:bodyPr/>
                    <a:lstStyle/>
                    <a:p>
                      <a:r>
                        <a:rPr lang="en-US" b="1" dirty="0" smtClean="0"/>
                        <a:t>21</a:t>
                      </a:r>
                      <a:endParaRPr lang="en-US" b="1" dirty="0"/>
                    </a:p>
                  </a:txBody>
                  <a:tcPr>
                    <a:solidFill>
                      <a:schemeClr val="accent1">
                        <a:lumMod val="40000"/>
                        <a:lumOff val="60000"/>
                      </a:schemeClr>
                    </a:solidFill>
                  </a:tcPr>
                </a:tc>
              </a:tr>
              <a:tr h="595911">
                <a:tc>
                  <a:txBody>
                    <a:bodyPr/>
                    <a:lstStyle/>
                    <a:p>
                      <a:r>
                        <a:rPr lang="en-US" b="1" dirty="0" smtClean="0"/>
                        <a:t>22</a:t>
                      </a:r>
                      <a:endParaRPr lang="en-US" b="1" dirty="0"/>
                    </a:p>
                  </a:txBody>
                  <a:tcPr>
                    <a:solidFill>
                      <a:schemeClr val="bg1"/>
                    </a:solidFill>
                  </a:tcPr>
                </a:tc>
                <a:tc>
                  <a:txBody>
                    <a:bodyPr/>
                    <a:lstStyle/>
                    <a:p>
                      <a:r>
                        <a:rPr lang="en-US" b="1" dirty="0" smtClean="0"/>
                        <a:t>23</a:t>
                      </a:r>
                      <a:endParaRPr lang="en-US" b="1" dirty="0"/>
                    </a:p>
                  </a:txBody>
                  <a:tcPr>
                    <a:solidFill>
                      <a:schemeClr val="bg1"/>
                    </a:solidFill>
                  </a:tcPr>
                </a:tc>
                <a:tc>
                  <a:txBody>
                    <a:bodyPr/>
                    <a:lstStyle/>
                    <a:p>
                      <a:r>
                        <a:rPr lang="en-US" b="1" dirty="0" smtClean="0"/>
                        <a:t>24</a:t>
                      </a:r>
                      <a:endParaRPr lang="en-US" b="1" dirty="0"/>
                    </a:p>
                  </a:txBody>
                  <a:tcPr>
                    <a:solidFill>
                      <a:schemeClr val="bg1"/>
                    </a:solidFill>
                  </a:tcPr>
                </a:tc>
                <a:tc>
                  <a:txBody>
                    <a:bodyPr/>
                    <a:lstStyle/>
                    <a:p>
                      <a:r>
                        <a:rPr lang="en-US" b="1" dirty="0" smtClean="0"/>
                        <a:t>25</a:t>
                      </a:r>
                      <a:endParaRPr lang="en-US" b="1" dirty="0"/>
                    </a:p>
                  </a:txBody>
                  <a:tcPr>
                    <a:solidFill>
                      <a:schemeClr val="bg1"/>
                    </a:solidFill>
                  </a:tcPr>
                </a:tc>
                <a:tc>
                  <a:txBody>
                    <a:bodyPr/>
                    <a:lstStyle/>
                    <a:p>
                      <a:r>
                        <a:rPr lang="en-US" b="1" dirty="0" smtClean="0"/>
                        <a:t>26</a:t>
                      </a:r>
                      <a:endParaRPr lang="en-US" b="1" dirty="0"/>
                    </a:p>
                  </a:txBody>
                  <a:tcPr>
                    <a:solidFill>
                      <a:schemeClr val="bg1"/>
                    </a:solidFill>
                  </a:tcPr>
                </a:tc>
                <a:tc>
                  <a:txBody>
                    <a:bodyPr/>
                    <a:lstStyle/>
                    <a:p>
                      <a:r>
                        <a:rPr lang="en-US" b="1" dirty="0" smtClean="0"/>
                        <a:t>27</a:t>
                      </a:r>
                      <a:endParaRPr lang="en-US" b="1" dirty="0"/>
                    </a:p>
                  </a:txBody>
                  <a:tcPr>
                    <a:solidFill>
                      <a:schemeClr val="bg1"/>
                    </a:solidFill>
                  </a:tcPr>
                </a:tc>
                <a:tc>
                  <a:txBody>
                    <a:bodyPr/>
                    <a:lstStyle/>
                    <a:p>
                      <a:r>
                        <a:rPr lang="en-US" b="1" dirty="0" smtClean="0"/>
                        <a:t>28</a:t>
                      </a:r>
                      <a:endParaRPr lang="en-US" b="1" dirty="0"/>
                    </a:p>
                  </a:txBody>
                  <a:tcPr>
                    <a:solidFill>
                      <a:schemeClr val="accent1">
                        <a:lumMod val="40000"/>
                        <a:lumOff val="60000"/>
                      </a:schemeClr>
                    </a:solidFill>
                  </a:tcPr>
                </a:tc>
              </a:tr>
              <a:tr h="595911">
                <a:tc>
                  <a:txBody>
                    <a:bodyPr/>
                    <a:lstStyle/>
                    <a:p>
                      <a:r>
                        <a:rPr lang="en-US" b="1" dirty="0" smtClean="0"/>
                        <a:t>29</a:t>
                      </a:r>
                      <a:endParaRPr lang="en-US" b="1" dirty="0"/>
                    </a:p>
                  </a:txBody>
                  <a:tcPr>
                    <a:solidFill>
                      <a:schemeClr val="bg1"/>
                    </a:solidFill>
                  </a:tcPr>
                </a:tc>
                <a:tc>
                  <a:txBody>
                    <a:bodyPr/>
                    <a:lstStyle/>
                    <a:p>
                      <a:r>
                        <a:rPr lang="en-US" b="1" dirty="0" smtClean="0"/>
                        <a:t>30</a:t>
                      </a:r>
                      <a:endParaRPr lang="en-US" b="1" dirty="0"/>
                    </a:p>
                  </a:txBody>
                  <a:tcPr>
                    <a:solidFill>
                      <a:schemeClr val="bg1"/>
                    </a:solidFill>
                  </a:tcPr>
                </a:tc>
                <a:tc>
                  <a:txBody>
                    <a:bodyPr/>
                    <a:lstStyle/>
                    <a:p>
                      <a:endParaRPr lang="en-US" b="1" dirty="0"/>
                    </a:p>
                  </a:txBody>
                  <a:tcPr>
                    <a:solidFill>
                      <a:schemeClr val="bg1"/>
                    </a:solidFill>
                  </a:tcPr>
                </a:tc>
                <a:tc>
                  <a:txBody>
                    <a:bodyPr/>
                    <a:lstStyle/>
                    <a:p>
                      <a:endParaRPr lang="en-US" b="1" dirty="0"/>
                    </a:p>
                  </a:txBody>
                  <a:tcPr>
                    <a:solidFill>
                      <a:schemeClr val="bg1"/>
                    </a:solidFill>
                  </a:tcPr>
                </a:tc>
                <a:tc>
                  <a:txBody>
                    <a:bodyPr/>
                    <a:lstStyle/>
                    <a:p>
                      <a:endParaRPr lang="en-US" b="1" dirty="0"/>
                    </a:p>
                  </a:txBody>
                  <a:tcPr>
                    <a:solidFill>
                      <a:schemeClr val="bg1"/>
                    </a:solidFill>
                  </a:tcPr>
                </a:tc>
                <a:tc>
                  <a:txBody>
                    <a:bodyPr/>
                    <a:lstStyle/>
                    <a:p>
                      <a:endParaRPr lang="en-US" b="1" dirty="0"/>
                    </a:p>
                  </a:txBody>
                  <a:tcPr>
                    <a:solidFill>
                      <a:schemeClr val="bg1"/>
                    </a:solidFill>
                  </a:tcPr>
                </a:tc>
                <a:tc>
                  <a:txBody>
                    <a:bodyPr/>
                    <a:lstStyle/>
                    <a:p>
                      <a:endParaRPr lang="en-US" b="1" dirty="0"/>
                    </a:p>
                  </a:txBody>
                  <a:tcPr>
                    <a:solidFill>
                      <a:schemeClr val="bg1"/>
                    </a:solidFill>
                  </a:tcPr>
                </a:tc>
              </a:tr>
            </a:tbl>
          </a:graphicData>
        </a:graphic>
      </p:graphicFrame>
      <p:sp>
        <p:nvSpPr>
          <p:cNvPr id="23" name="Rectangle 22"/>
          <p:cNvSpPr/>
          <p:nvPr/>
        </p:nvSpPr>
        <p:spPr>
          <a:xfrm>
            <a:off x="587079" y="48536"/>
            <a:ext cx="5010834" cy="584775"/>
          </a:xfrm>
          <a:prstGeom prst="rect">
            <a:avLst/>
          </a:prstGeom>
          <a:noFill/>
        </p:spPr>
        <p:txBody>
          <a:bodyPr wrap="square" lIns="91440" tIns="45720" rIns="91440" bIns="45720">
            <a:spAutoFit/>
            <a:scene3d>
              <a:camera prst="orthographicFront"/>
              <a:lightRig rig="threePt" dir="t"/>
            </a:scene3d>
            <a:sp3d extrusionH="57150">
              <a:bevelT w="38100" h="38100" prst="angle"/>
            </a:sp3d>
          </a:bodyPr>
          <a:lstStyle/>
          <a:p>
            <a:pPr algn="ctr"/>
            <a:r>
              <a:rPr lang="en-US" sz="3200" b="1" dirty="0" smtClean="0">
                <a:ln w="1905"/>
                <a:solidFill>
                  <a:srgbClr val="00B0F0"/>
                </a:solidFill>
                <a:effectLst>
                  <a:glow rad="127000">
                    <a:srgbClr val="FFFFCC"/>
                  </a:glow>
                  <a:innerShdw blurRad="69850" dist="43180" dir="5400000">
                    <a:srgbClr val="000000">
                      <a:alpha val="65000"/>
                    </a:srgbClr>
                  </a:innerShdw>
                </a:effectLst>
                <a:latin typeface="Arial Rounded MT Bold" pitchFamily="34" charset="0"/>
              </a:rPr>
              <a:t>Jo</a:t>
            </a:r>
            <a:r>
              <a:rPr lang="en-US" sz="3200" b="1" cap="none" spc="0" dirty="0" smtClean="0">
                <a:ln w="1905"/>
                <a:solidFill>
                  <a:srgbClr val="00B0F0"/>
                </a:solidFill>
                <a:effectLst>
                  <a:glow rad="127000">
                    <a:srgbClr val="FFFFCC"/>
                  </a:glow>
                  <a:innerShdw blurRad="69850" dist="43180" dir="5400000">
                    <a:srgbClr val="000000">
                      <a:alpha val="65000"/>
                    </a:srgbClr>
                  </a:innerShdw>
                </a:effectLst>
                <a:latin typeface="Arial Rounded MT Bold" pitchFamily="34" charset="0"/>
              </a:rPr>
              <a:t>shua’s</a:t>
            </a:r>
            <a:r>
              <a:rPr lang="en-US" sz="3200" b="1" dirty="0" smtClean="0">
                <a:ln w="1905"/>
                <a:solidFill>
                  <a:srgbClr val="00B050"/>
                </a:solidFill>
                <a:effectLst>
                  <a:glow rad="127000">
                    <a:srgbClr val="FFFFCC"/>
                  </a:glow>
                  <a:innerShdw blurRad="69850" dist="43180" dir="5400000">
                    <a:srgbClr val="000000">
                      <a:alpha val="65000"/>
                    </a:srgbClr>
                  </a:innerShdw>
                </a:effectLst>
                <a:latin typeface="Arial Rounded MT Bold" pitchFamily="34" charset="0"/>
              </a:rPr>
              <a:t> </a:t>
            </a:r>
            <a:r>
              <a:rPr lang="en-US" sz="3200" b="1" dirty="0" smtClean="0">
                <a:ln w="1905"/>
                <a:solidFill>
                  <a:srgbClr val="FF0000"/>
                </a:solidFill>
                <a:effectLst>
                  <a:glow rad="127000">
                    <a:srgbClr val="FFFFCC"/>
                  </a:glow>
                  <a:innerShdw blurRad="69850" dist="43180" dir="5400000">
                    <a:srgbClr val="000000">
                      <a:alpha val="65000"/>
                    </a:srgbClr>
                  </a:innerShdw>
                </a:effectLst>
                <a:latin typeface="Arial Rounded MT Bold" pitchFamily="34" charset="0"/>
              </a:rPr>
              <a:t>1</a:t>
            </a:r>
            <a:r>
              <a:rPr lang="en-US" sz="3200" b="1" baseline="30000" dirty="0" smtClean="0">
                <a:ln w="1905"/>
                <a:solidFill>
                  <a:srgbClr val="FF0000"/>
                </a:solidFill>
                <a:effectLst>
                  <a:glow rad="127000">
                    <a:srgbClr val="FFFFCC"/>
                  </a:glow>
                  <a:innerShdw blurRad="69850" dist="43180" dir="5400000">
                    <a:srgbClr val="000000">
                      <a:alpha val="65000"/>
                    </a:srgbClr>
                  </a:innerShdw>
                </a:effectLst>
                <a:latin typeface="Arial Rounded MT Bold" pitchFamily="34" charset="0"/>
              </a:rPr>
              <a:t>st</a:t>
            </a:r>
            <a:r>
              <a:rPr lang="en-US" sz="3200" b="1" dirty="0" smtClean="0">
                <a:ln w="1905"/>
                <a:solidFill>
                  <a:srgbClr val="FF0000"/>
                </a:solidFill>
                <a:effectLst>
                  <a:glow rad="127000">
                    <a:srgbClr val="FFFFCC"/>
                  </a:glow>
                  <a:innerShdw blurRad="69850" dist="43180" dir="5400000">
                    <a:srgbClr val="000000">
                      <a:alpha val="65000"/>
                    </a:srgbClr>
                  </a:innerShdw>
                </a:effectLst>
                <a:latin typeface="Arial Rounded MT Bold" pitchFamily="34" charset="0"/>
              </a:rPr>
              <a:t> Month </a:t>
            </a:r>
            <a:endParaRPr lang="en-US" sz="3200" b="1" cap="none" spc="0" dirty="0">
              <a:ln w="1905"/>
              <a:solidFill>
                <a:srgbClr val="FF0000"/>
              </a:solidFill>
              <a:effectLst>
                <a:glow rad="127000">
                  <a:srgbClr val="FFFFCC"/>
                </a:glow>
                <a:innerShdw blurRad="69850" dist="43180" dir="5400000">
                  <a:srgbClr val="000000">
                    <a:alpha val="65000"/>
                  </a:srgbClr>
                </a:innerShdw>
              </a:effectLst>
              <a:latin typeface="Arial Rounded MT Bold" pitchFamily="34" charset="0"/>
            </a:endParaRPr>
          </a:p>
        </p:txBody>
      </p:sp>
      <p:sp>
        <p:nvSpPr>
          <p:cNvPr id="24" name="Rectangle 23"/>
          <p:cNvSpPr/>
          <p:nvPr/>
        </p:nvSpPr>
        <p:spPr>
          <a:xfrm>
            <a:off x="164718" y="587327"/>
            <a:ext cx="11953328" cy="461665"/>
          </a:xfrm>
          <a:prstGeom prst="rect">
            <a:avLst/>
          </a:prstGeom>
          <a:noFill/>
        </p:spPr>
        <p:txBody>
          <a:bodyPr wrap="square" lIns="91440" tIns="45720" rIns="91440" bIns="45720">
            <a:spAutoFit/>
            <a:scene3d>
              <a:camera prst="orthographicFront"/>
              <a:lightRig rig="threePt" dir="t"/>
            </a:scene3d>
            <a:sp3d extrusionH="57150">
              <a:bevelT h="25400" prst="softRound"/>
            </a:sp3d>
          </a:bodyPr>
          <a:lstStyle/>
          <a:p>
            <a:pPr algn="ctr"/>
            <a:r>
              <a:rPr lang="en-US" sz="2400" b="1" dirty="0" smtClean="0">
                <a:ln w="1905"/>
                <a:solidFill>
                  <a:schemeClr val="bg1"/>
                </a:solidFill>
                <a:effectLst>
                  <a:outerShdw blurRad="38100" dist="38100" dir="2700000" algn="tl">
                    <a:srgbClr val="000000">
                      <a:alpha val="43137"/>
                    </a:srgbClr>
                  </a:outerShdw>
                </a:effectLst>
                <a:latin typeface="Comic Sans MS" pitchFamily="66" charset="0"/>
              </a:rPr>
              <a:t>**Both calendars correctly place Passover on the 14</a:t>
            </a:r>
            <a:r>
              <a:rPr lang="en-US" sz="2400" b="1" baseline="30000" dirty="0" smtClean="0">
                <a:ln w="1905"/>
                <a:solidFill>
                  <a:schemeClr val="bg1"/>
                </a:solidFill>
                <a:effectLst>
                  <a:outerShdw blurRad="38100" dist="38100" dir="2700000" algn="tl">
                    <a:srgbClr val="000000">
                      <a:alpha val="43137"/>
                    </a:srgbClr>
                  </a:outerShdw>
                </a:effectLst>
                <a:latin typeface="Comic Sans MS" pitchFamily="66" charset="0"/>
              </a:rPr>
              <a:t>th</a:t>
            </a:r>
            <a:r>
              <a:rPr lang="en-US" sz="2400" b="1" dirty="0" smtClean="0">
                <a:ln w="1905"/>
                <a:solidFill>
                  <a:schemeClr val="bg1"/>
                </a:solidFill>
                <a:effectLst>
                  <a:outerShdw blurRad="38100" dist="38100" dir="2700000" algn="tl">
                    <a:srgbClr val="000000">
                      <a:alpha val="43137"/>
                    </a:srgbClr>
                  </a:outerShdw>
                </a:effectLst>
                <a:latin typeface="Comic Sans MS" pitchFamily="66" charset="0"/>
              </a:rPr>
              <a:t> day of the month.</a:t>
            </a:r>
          </a:p>
        </p:txBody>
      </p:sp>
      <p:sp>
        <p:nvSpPr>
          <p:cNvPr id="25" name="Rectangle 24"/>
          <p:cNvSpPr/>
          <p:nvPr/>
        </p:nvSpPr>
        <p:spPr>
          <a:xfrm>
            <a:off x="6615924" y="44624"/>
            <a:ext cx="4951096" cy="584775"/>
          </a:xfrm>
          <a:prstGeom prst="rect">
            <a:avLst/>
          </a:prstGeom>
          <a:noFill/>
        </p:spPr>
        <p:txBody>
          <a:bodyPr wrap="square" lIns="91440" tIns="45720" rIns="91440" bIns="45720">
            <a:spAutoFit/>
            <a:scene3d>
              <a:camera prst="orthographicFront"/>
              <a:lightRig rig="threePt" dir="t"/>
            </a:scene3d>
            <a:sp3d extrusionH="57150">
              <a:bevelT w="38100" h="38100" prst="angle"/>
            </a:sp3d>
          </a:bodyPr>
          <a:lstStyle/>
          <a:p>
            <a:pPr algn="ctr"/>
            <a:r>
              <a:rPr lang="en-US" sz="3200" b="1" dirty="0" smtClean="0">
                <a:ln w="1905"/>
                <a:solidFill>
                  <a:srgbClr val="00B050"/>
                </a:solidFill>
                <a:effectLst>
                  <a:glow rad="127000">
                    <a:srgbClr val="FFFFCC"/>
                  </a:glow>
                  <a:innerShdw blurRad="69850" dist="43180" dir="5400000">
                    <a:srgbClr val="000000">
                      <a:alpha val="65000"/>
                    </a:srgbClr>
                  </a:innerShdw>
                </a:effectLst>
                <a:latin typeface="Arial Rounded MT Bold" pitchFamily="34" charset="0"/>
              </a:rPr>
              <a:t>Lunar  </a:t>
            </a:r>
            <a:r>
              <a:rPr lang="en-US" sz="3200" b="1" dirty="0" smtClean="0">
                <a:ln w="1905"/>
                <a:solidFill>
                  <a:srgbClr val="FF0000"/>
                </a:solidFill>
                <a:effectLst>
                  <a:glow rad="127000">
                    <a:srgbClr val="FFFFCC"/>
                  </a:glow>
                  <a:innerShdw blurRad="69850" dist="43180" dir="5400000">
                    <a:srgbClr val="000000">
                      <a:alpha val="65000"/>
                    </a:srgbClr>
                  </a:innerShdw>
                </a:effectLst>
                <a:latin typeface="Arial Rounded MT Bold" pitchFamily="34" charset="0"/>
              </a:rPr>
              <a:t>1</a:t>
            </a:r>
            <a:r>
              <a:rPr lang="en-US" sz="3200" b="1" baseline="30000" dirty="0" smtClean="0">
                <a:ln w="1905"/>
                <a:solidFill>
                  <a:srgbClr val="FF0000"/>
                </a:solidFill>
                <a:effectLst>
                  <a:glow rad="127000">
                    <a:srgbClr val="FFFFCC"/>
                  </a:glow>
                  <a:innerShdw blurRad="69850" dist="43180" dir="5400000">
                    <a:srgbClr val="000000">
                      <a:alpha val="65000"/>
                    </a:srgbClr>
                  </a:innerShdw>
                </a:effectLst>
                <a:latin typeface="Arial Rounded MT Bold" pitchFamily="34" charset="0"/>
              </a:rPr>
              <a:t>st</a:t>
            </a:r>
            <a:r>
              <a:rPr lang="en-US" sz="3200" b="1" dirty="0" smtClean="0">
                <a:ln w="1905"/>
                <a:solidFill>
                  <a:srgbClr val="FF0000"/>
                </a:solidFill>
                <a:effectLst>
                  <a:glow rad="127000">
                    <a:srgbClr val="FFFFCC"/>
                  </a:glow>
                  <a:innerShdw blurRad="69850" dist="43180" dir="5400000">
                    <a:srgbClr val="000000">
                      <a:alpha val="65000"/>
                    </a:srgbClr>
                  </a:innerShdw>
                </a:effectLst>
                <a:latin typeface="Arial Rounded MT Bold" pitchFamily="34" charset="0"/>
              </a:rPr>
              <a:t> Month </a:t>
            </a:r>
            <a:endParaRPr lang="en-US" sz="3200" b="1" dirty="0">
              <a:ln w="1905"/>
              <a:solidFill>
                <a:srgbClr val="FF0000"/>
              </a:solidFill>
              <a:effectLst>
                <a:glow rad="127000">
                  <a:srgbClr val="FFFFCC"/>
                </a:glow>
                <a:innerShdw blurRad="69850" dist="43180" dir="5400000">
                  <a:srgbClr val="000000">
                    <a:alpha val="65000"/>
                  </a:srgbClr>
                </a:innerShdw>
              </a:effectLst>
              <a:latin typeface="Arial Rounded MT Bold" pitchFamily="34" charset="0"/>
            </a:endParaRPr>
          </a:p>
        </p:txBody>
      </p:sp>
      <p:sp>
        <p:nvSpPr>
          <p:cNvPr id="44" name="TextBox 43"/>
          <p:cNvSpPr txBox="1"/>
          <p:nvPr/>
        </p:nvSpPr>
        <p:spPr>
          <a:xfrm>
            <a:off x="2059996" y="4339646"/>
            <a:ext cx="3528392" cy="590931"/>
          </a:xfrm>
          <a:prstGeom prst="rect">
            <a:avLst/>
          </a:prstGeom>
          <a:solidFill>
            <a:srgbClr val="00B0F0"/>
          </a:solidFill>
          <a:effectLst>
            <a:glow rad="228600">
              <a:schemeClr val="accent3">
                <a:satMod val="175000"/>
                <a:alpha val="40000"/>
              </a:schemeClr>
            </a:glow>
          </a:effectLst>
          <a:scene3d>
            <a:camera prst="orthographicFront"/>
            <a:lightRig rig="threePt" dir="t"/>
          </a:scene3d>
          <a:sp3d>
            <a:bevelT w="152400" h="50800" prst="softRound"/>
          </a:sp3d>
        </p:spPr>
        <p:txBody>
          <a:bodyPr wrap="square" rtlCol="0">
            <a:spAutoFit/>
            <a:sp3d extrusionH="57150">
              <a:bevelT w="38100" h="38100" prst="angle"/>
            </a:sp3d>
          </a:bodyPr>
          <a:lstStyle/>
          <a:p>
            <a:pPr algn="ctr">
              <a:lnSpc>
                <a:spcPct val="90000"/>
              </a:lnSpc>
            </a:pPr>
            <a:r>
              <a:rPr lang="en-US" sz="3600" b="1" dirty="0" smtClean="0">
                <a:solidFill>
                  <a:schemeClr val="bg1"/>
                </a:solidFill>
                <a:latin typeface="Arial Rounded MT Bold" pitchFamily="34" charset="0"/>
              </a:rPr>
              <a:t>Sabbath Count</a:t>
            </a:r>
            <a:endParaRPr lang="en-US" sz="3600" b="1" dirty="0">
              <a:solidFill>
                <a:schemeClr val="bg1"/>
              </a:solidFill>
              <a:latin typeface="Arial Rounded MT Bold" pitchFamily="34" charset="0"/>
            </a:endParaRPr>
          </a:p>
        </p:txBody>
      </p:sp>
      <p:sp>
        <p:nvSpPr>
          <p:cNvPr id="45" name="Rectangle 44"/>
          <p:cNvSpPr/>
          <p:nvPr/>
        </p:nvSpPr>
        <p:spPr>
          <a:xfrm>
            <a:off x="587079" y="4945968"/>
            <a:ext cx="4499221" cy="1200329"/>
          </a:xfrm>
          <a:prstGeom prst="rect">
            <a:avLst/>
          </a:prstGeom>
          <a:noFill/>
        </p:spPr>
        <p:txBody>
          <a:bodyPr wrap="square" lIns="91440" tIns="45720" rIns="91440" bIns="45720">
            <a:spAutoFit/>
            <a:scene3d>
              <a:camera prst="orthographicFront"/>
              <a:lightRig rig="threePt" dir="t"/>
            </a:scene3d>
            <a:sp3d extrusionH="57150">
              <a:bevelT w="38100" h="38100" prst="angle"/>
            </a:sp3d>
          </a:bodyPr>
          <a:lstStyle/>
          <a:p>
            <a:pPr algn="ctr"/>
            <a:r>
              <a:rPr lang="en-US" sz="2400" b="1" dirty="0" smtClean="0">
                <a:ln w="1905"/>
                <a:solidFill>
                  <a:srgbClr val="0070C0"/>
                </a:solidFill>
                <a:effectLst>
                  <a:innerShdw blurRad="69850" dist="43180" dir="5400000">
                    <a:srgbClr val="000000">
                      <a:alpha val="65000"/>
                    </a:srgbClr>
                  </a:innerShdw>
                </a:effectLst>
                <a:latin typeface="Comic Sans MS" pitchFamily="66" charset="0"/>
              </a:rPr>
              <a:t>Both calendars have </a:t>
            </a:r>
            <a:br>
              <a:rPr lang="en-US" sz="2400" b="1" dirty="0" smtClean="0">
                <a:ln w="1905"/>
                <a:solidFill>
                  <a:srgbClr val="0070C0"/>
                </a:solidFill>
                <a:effectLst>
                  <a:innerShdw blurRad="69850" dist="43180" dir="5400000">
                    <a:srgbClr val="000000">
                      <a:alpha val="65000"/>
                    </a:srgbClr>
                  </a:innerShdw>
                </a:effectLst>
                <a:latin typeface="Comic Sans MS" pitchFamily="66" charset="0"/>
              </a:rPr>
            </a:br>
            <a:r>
              <a:rPr lang="en-US" sz="2400" b="1" dirty="0" smtClean="0">
                <a:ln w="1905"/>
                <a:solidFill>
                  <a:srgbClr val="874141"/>
                </a:solidFill>
                <a:effectLst>
                  <a:innerShdw blurRad="69850" dist="43180" dir="5400000">
                    <a:srgbClr val="000000">
                      <a:alpha val="65000"/>
                    </a:srgbClr>
                  </a:innerShdw>
                </a:effectLst>
                <a:latin typeface="Comic Sans MS" pitchFamily="66" charset="0"/>
              </a:rPr>
              <a:t>1</a:t>
            </a:r>
            <a:r>
              <a:rPr lang="en-US" sz="2400" b="1" baseline="30000" dirty="0" smtClean="0">
                <a:ln w="1905"/>
                <a:solidFill>
                  <a:srgbClr val="874141"/>
                </a:solidFill>
                <a:effectLst>
                  <a:innerShdw blurRad="69850" dist="43180" dir="5400000">
                    <a:srgbClr val="000000">
                      <a:alpha val="65000"/>
                    </a:srgbClr>
                  </a:innerShdw>
                </a:effectLst>
                <a:latin typeface="Comic Sans MS" pitchFamily="66" charset="0"/>
              </a:rPr>
              <a:t>st</a:t>
            </a:r>
            <a:r>
              <a:rPr lang="en-US" sz="2400" b="1" dirty="0" smtClean="0">
                <a:ln w="1905"/>
                <a:solidFill>
                  <a:srgbClr val="874141"/>
                </a:solidFill>
                <a:effectLst>
                  <a:innerShdw blurRad="69850" dist="43180" dir="5400000">
                    <a:srgbClr val="000000">
                      <a:alpha val="65000"/>
                    </a:srgbClr>
                  </a:innerShdw>
                </a:effectLst>
                <a:latin typeface="Comic Sans MS" pitchFamily="66" charset="0"/>
              </a:rPr>
              <a:t> ULB Sabbath </a:t>
            </a:r>
            <a:r>
              <a:rPr lang="en-US" sz="2400" b="1" dirty="0" smtClean="0">
                <a:ln w="1905"/>
                <a:solidFill>
                  <a:srgbClr val="0070C0"/>
                </a:solidFill>
                <a:effectLst>
                  <a:innerShdw blurRad="69850" dist="43180" dir="5400000">
                    <a:srgbClr val="000000">
                      <a:alpha val="65000"/>
                    </a:srgbClr>
                  </a:innerShdw>
                </a:effectLst>
                <a:latin typeface="Comic Sans MS" pitchFamily="66" charset="0"/>
              </a:rPr>
              <a:t>on the </a:t>
            </a:r>
            <a:br>
              <a:rPr lang="en-US" sz="2400" b="1" dirty="0" smtClean="0">
                <a:ln w="1905"/>
                <a:solidFill>
                  <a:srgbClr val="0070C0"/>
                </a:solidFill>
                <a:effectLst>
                  <a:innerShdw blurRad="69850" dist="43180" dir="5400000">
                    <a:srgbClr val="000000">
                      <a:alpha val="65000"/>
                    </a:srgbClr>
                  </a:innerShdw>
                </a:effectLst>
                <a:latin typeface="Comic Sans MS" pitchFamily="66" charset="0"/>
              </a:rPr>
            </a:br>
            <a:r>
              <a:rPr lang="en-US" sz="2400" b="1" dirty="0" smtClean="0">
                <a:ln w="1905"/>
                <a:solidFill>
                  <a:srgbClr val="874141"/>
                </a:solidFill>
                <a:effectLst>
                  <a:innerShdw blurRad="69850" dist="43180" dir="5400000">
                    <a:srgbClr val="000000">
                      <a:alpha val="65000"/>
                    </a:srgbClr>
                  </a:innerShdw>
                </a:effectLst>
                <a:latin typeface="Comic Sans MS" pitchFamily="66" charset="0"/>
              </a:rPr>
              <a:t>15</a:t>
            </a:r>
            <a:r>
              <a:rPr lang="en-US" sz="2400" b="1" baseline="30000" dirty="0" smtClean="0">
                <a:ln w="1905"/>
                <a:solidFill>
                  <a:srgbClr val="874141"/>
                </a:solidFill>
                <a:effectLst>
                  <a:innerShdw blurRad="69850" dist="43180" dir="5400000">
                    <a:srgbClr val="000000">
                      <a:alpha val="65000"/>
                    </a:srgbClr>
                  </a:innerShdw>
                </a:effectLst>
                <a:latin typeface="Comic Sans MS" pitchFamily="66" charset="0"/>
              </a:rPr>
              <a:t>th</a:t>
            </a:r>
            <a:r>
              <a:rPr lang="en-US" sz="2400" b="1" dirty="0" smtClean="0">
                <a:ln w="1905"/>
                <a:solidFill>
                  <a:srgbClr val="874141"/>
                </a:solidFill>
                <a:effectLst>
                  <a:innerShdw blurRad="69850" dist="43180" dir="5400000">
                    <a:srgbClr val="000000">
                      <a:alpha val="65000"/>
                    </a:srgbClr>
                  </a:innerShdw>
                </a:effectLst>
                <a:latin typeface="Comic Sans MS" pitchFamily="66" charset="0"/>
              </a:rPr>
              <a:t> day </a:t>
            </a:r>
            <a:r>
              <a:rPr lang="en-US" sz="2400" b="1" dirty="0" smtClean="0">
                <a:ln w="1905"/>
                <a:solidFill>
                  <a:srgbClr val="0070C0"/>
                </a:solidFill>
                <a:effectLst>
                  <a:innerShdw blurRad="69850" dist="43180" dir="5400000">
                    <a:srgbClr val="000000">
                      <a:alpha val="65000"/>
                    </a:srgbClr>
                  </a:innerShdw>
                </a:effectLst>
                <a:latin typeface="Comic Sans MS" pitchFamily="66" charset="0"/>
              </a:rPr>
              <a:t>of the 1</a:t>
            </a:r>
            <a:r>
              <a:rPr lang="en-US" sz="2400" b="1" baseline="30000" dirty="0" smtClean="0">
                <a:ln w="1905"/>
                <a:solidFill>
                  <a:srgbClr val="0070C0"/>
                </a:solidFill>
                <a:effectLst>
                  <a:innerShdw blurRad="69850" dist="43180" dir="5400000">
                    <a:srgbClr val="000000">
                      <a:alpha val="65000"/>
                    </a:srgbClr>
                  </a:innerShdw>
                </a:effectLst>
                <a:latin typeface="Comic Sans MS" pitchFamily="66" charset="0"/>
              </a:rPr>
              <a:t>st</a:t>
            </a:r>
            <a:r>
              <a:rPr lang="en-US" sz="2400" b="1" dirty="0" smtClean="0">
                <a:ln w="1905"/>
                <a:solidFill>
                  <a:srgbClr val="0070C0"/>
                </a:solidFill>
                <a:effectLst>
                  <a:innerShdw blurRad="69850" dist="43180" dir="5400000">
                    <a:srgbClr val="000000">
                      <a:alpha val="65000"/>
                    </a:srgbClr>
                  </a:innerShdw>
                </a:effectLst>
                <a:latin typeface="Comic Sans MS" pitchFamily="66" charset="0"/>
              </a:rPr>
              <a:t> Month.</a:t>
            </a:r>
          </a:p>
        </p:txBody>
      </p:sp>
      <p:pic>
        <p:nvPicPr>
          <p:cNvPr id="47" name="Picture 10" descr="C:\Users\Rae\Desktop\Art on Desktop\white man clip art\yellow-blue smiley faces\question face yellow pn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4726260" y="4941168"/>
            <a:ext cx="1351559" cy="959928"/>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p:cNvSpPr/>
          <p:nvPr/>
        </p:nvSpPr>
        <p:spPr>
          <a:xfrm>
            <a:off x="371055" y="6172315"/>
            <a:ext cx="5770327" cy="523220"/>
          </a:xfrm>
          <a:prstGeom prst="rect">
            <a:avLst/>
          </a:prstGeom>
          <a:solidFill>
            <a:srgbClr val="002060"/>
          </a:solidFill>
          <a:ln w="57150">
            <a:solidFill>
              <a:srgbClr val="FFFFCC"/>
            </a:solidFill>
          </a:ln>
          <a:scene3d>
            <a:camera prst="orthographicFront"/>
            <a:lightRig rig="threePt" dir="t"/>
          </a:scene3d>
          <a:sp3d>
            <a:bevelT w="152400" h="50800" prst="softRound"/>
          </a:sp3d>
        </p:spPr>
        <p:txBody>
          <a:bodyPr wrap="square" lIns="91440" tIns="45720" rIns="91440" bIns="45720">
            <a:spAutoFit/>
            <a:sp3d extrusionH="57150">
              <a:bevelT w="38100" h="38100"/>
            </a:sp3d>
          </a:bodyPr>
          <a:lstStyle/>
          <a:p>
            <a:pPr algn="ctr"/>
            <a:r>
              <a:rPr lang="en-US" sz="2800" b="1" dirty="0" smtClean="0">
                <a:ln w="19050">
                  <a:solidFill>
                    <a:srgbClr val="FFFFCC"/>
                  </a:solidFill>
                </a:ln>
                <a:solidFill>
                  <a:schemeClr val="bg1"/>
                </a:solidFill>
                <a:effectLst>
                  <a:innerShdw blurRad="69850" dist="43180" dir="5400000">
                    <a:srgbClr val="000000">
                      <a:alpha val="65000"/>
                    </a:srgbClr>
                  </a:innerShdw>
                </a:effectLst>
                <a:latin typeface="Cooper Black" pitchFamily="18" charset="0"/>
              </a:rPr>
              <a:t>This </a:t>
            </a:r>
            <a:r>
              <a:rPr lang="en-US" sz="2800" b="1" dirty="0" smtClean="0">
                <a:ln w="19050">
                  <a:solidFill>
                    <a:srgbClr val="FFFFCC"/>
                  </a:solidFill>
                </a:ln>
                <a:solidFill>
                  <a:srgbClr val="FFFF00"/>
                </a:solidFill>
                <a:effectLst>
                  <a:innerShdw blurRad="69850" dist="43180" dir="5400000">
                    <a:srgbClr val="000000">
                      <a:alpha val="65000"/>
                    </a:srgbClr>
                  </a:innerShdw>
                </a:effectLst>
                <a:latin typeface="Cooper Black" pitchFamily="18" charset="0"/>
              </a:rPr>
              <a:t>LOCKS</a:t>
            </a:r>
            <a:r>
              <a:rPr lang="en-US" sz="2800" b="1" dirty="0">
                <a:ln w="19050">
                  <a:solidFill>
                    <a:srgbClr val="FFFFCC"/>
                  </a:solidFill>
                </a:ln>
                <a:solidFill>
                  <a:schemeClr val="bg1"/>
                </a:solidFill>
                <a:effectLst>
                  <a:innerShdw blurRad="69850" dist="43180" dir="5400000">
                    <a:srgbClr val="000000">
                      <a:alpha val="65000"/>
                    </a:srgbClr>
                  </a:innerShdw>
                </a:effectLst>
                <a:latin typeface="Cooper Black" pitchFamily="18" charset="0"/>
              </a:rPr>
              <a:t> </a:t>
            </a:r>
            <a:r>
              <a:rPr lang="en-US" sz="2800" b="1" dirty="0" smtClean="0">
                <a:ln w="19050">
                  <a:solidFill>
                    <a:srgbClr val="FFFFCC"/>
                  </a:solidFill>
                </a:ln>
                <a:solidFill>
                  <a:schemeClr val="bg1"/>
                </a:solidFill>
                <a:effectLst>
                  <a:innerShdw blurRad="69850" dist="43180" dir="5400000">
                    <a:srgbClr val="000000">
                      <a:alpha val="65000"/>
                    </a:srgbClr>
                  </a:innerShdw>
                </a:effectLst>
                <a:latin typeface="Cooper Black" pitchFamily="18" charset="0"/>
              </a:rPr>
              <a:t>their </a:t>
            </a:r>
            <a:r>
              <a:rPr lang="en-US" sz="2800" b="1" cap="none" spc="0" dirty="0" smtClean="0">
                <a:ln w="19050">
                  <a:solidFill>
                    <a:srgbClr val="FFFFCC"/>
                  </a:solidFill>
                </a:ln>
                <a:solidFill>
                  <a:srgbClr val="FFFF00"/>
                </a:solidFill>
                <a:effectLst>
                  <a:innerShdw blurRad="69850" dist="43180" dir="5400000">
                    <a:srgbClr val="000000">
                      <a:alpha val="65000"/>
                    </a:srgbClr>
                  </a:innerShdw>
                </a:effectLst>
                <a:latin typeface="Cooper Black" pitchFamily="18" charset="0"/>
              </a:rPr>
              <a:t>counterfeit</a:t>
            </a:r>
            <a:r>
              <a:rPr lang="en-US" sz="2800" b="1" dirty="0">
                <a:ln w="19050">
                  <a:solidFill>
                    <a:srgbClr val="FFFFCC"/>
                  </a:solidFill>
                </a:ln>
                <a:solidFill>
                  <a:schemeClr val="bg1"/>
                </a:solidFill>
                <a:effectLst>
                  <a:innerShdw blurRad="69850" dist="43180" dir="5400000">
                    <a:srgbClr val="000000">
                      <a:alpha val="65000"/>
                    </a:srgbClr>
                  </a:innerShdw>
                </a:effectLst>
                <a:latin typeface="Cooper Black" pitchFamily="18" charset="0"/>
              </a:rPr>
              <a:t>!</a:t>
            </a:r>
            <a:endParaRPr lang="en-US" sz="2800" b="1" cap="none" spc="0" dirty="0">
              <a:ln w="19050">
                <a:solidFill>
                  <a:srgbClr val="FFFFCC"/>
                </a:solidFill>
              </a:ln>
              <a:solidFill>
                <a:schemeClr val="bg1"/>
              </a:solidFill>
              <a:effectLst>
                <a:innerShdw blurRad="69850" dist="43180" dir="5400000">
                  <a:srgbClr val="000000">
                    <a:alpha val="65000"/>
                  </a:srgbClr>
                </a:innerShdw>
              </a:effectLst>
              <a:latin typeface="Cooper Black" pitchFamily="18" charset="0"/>
            </a:endParaRPr>
          </a:p>
        </p:txBody>
      </p:sp>
      <p:sp>
        <p:nvSpPr>
          <p:cNvPr id="49" name="Rounded Rectangle 48"/>
          <p:cNvSpPr/>
          <p:nvPr/>
        </p:nvSpPr>
        <p:spPr>
          <a:xfrm>
            <a:off x="5854633" y="2495886"/>
            <a:ext cx="540085" cy="2415096"/>
          </a:xfrm>
          <a:prstGeom prst="roundRect">
            <a:avLst/>
          </a:prstGeom>
          <a:solidFill>
            <a:srgbClr val="BCFFDE"/>
          </a:solidFill>
          <a:ln w="57150">
            <a:solidFill>
              <a:srgbClr val="0070C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CA" sz="2000" dirty="0" smtClean="0">
                <a:ln w="28575">
                  <a:solidFill>
                    <a:srgbClr val="990033"/>
                  </a:solidFill>
                </a:ln>
                <a:solidFill>
                  <a:srgbClr val="990033"/>
                </a:solidFill>
                <a:latin typeface="Arial Rounded MT Bold" pitchFamily="34" charset="0"/>
              </a:rPr>
              <a:t>b)</a:t>
            </a:r>
            <a:r>
              <a:rPr lang="en-CA" sz="2000" dirty="0" smtClean="0">
                <a:ln w="28575">
                  <a:solidFill>
                    <a:srgbClr val="0000FF"/>
                  </a:solidFill>
                </a:ln>
                <a:solidFill>
                  <a:srgbClr val="00FF00"/>
                </a:solidFill>
                <a:latin typeface="Arial Rounded MT Bold" pitchFamily="34" charset="0"/>
              </a:rPr>
              <a:t>REV</a:t>
            </a:r>
            <a:br>
              <a:rPr lang="en-CA" sz="2000" dirty="0" smtClean="0">
                <a:ln w="28575">
                  <a:solidFill>
                    <a:srgbClr val="0000FF"/>
                  </a:solidFill>
                </a:ln>
                <a:solidFill>
                  <a:srgbClr val="00FF00"/>
                </a:solidFill>
                <a:latin typeface="Arial Rounded MT Bold" pitchFamily="34" charset="0"/>
              </a:rPr>
            </a:br>
            <a:r>
              <a:rPr lang="en-CA" sz="2000" dirty="0" smtClean="0">
                <a:ln w="28575">
                  <a:solidFill>
                    <a:srgbClr val="0000FF"/>
                  </a:solidFill>
                </a:ln>
                <a:solidFill>
                  <a:srgbClr val="00FF00"/>
                </a:solidFill>
                <a:latin typeface="Arial Rounded MT Bold" pitchFamily="34" charset="0"/>
              </a:rPr>
              <a:t>I</a:t>
            </a:r>
            <a:br>
              <a:rPr lang="en-CA" sz="2000" dirty="0" smtClean="0">
                <a:ln w="28575">
                  <a:solidFill>
                    <a:srgbClr val="0000FF"/>
                  </a:solidFill>
                </a:ln>
                <a:solidFill>
                  <a:srgbClr val="00FF00"/>
                </a:solidFill>
                <a:latin typeface="Arial Rounded MT Bold" pitchFamily="34" charset="0"/>
              </a:rPr>
            </a:br>
            <a:r>
              <a:rPr lang="en-CA" sz="2000" dirty="0" smtClean="0">
                <a:ln w="28575">
                  <a:solidFill>
                    <a:srgbClr val="0000FF"/>
                  </a:solidFill>
                </a:ln>
                <a:solidFill>
                  <a:srgbClr val="00FF00"/>
                </a:solidFill>
                <a:latin typeface="Arial Rounded MT Bold" pitchFamily="34" charset="0"/>
              </a:rPr>
              <a:t>EW</a:t>
            </a:r>
            <a:endParaRPr lang="en-CA" sz="2000" dirty="0">
              <a:ln w="28575">
                <a:solidFill>
                  <a:srgbClr val="0000FF"/>
                </a:solidFill>
              </a:ln>
              <a:solidFill>
                <a:srgbClr val="00FF00"/>
              </a:solidFill>
              <a:latin typeface="Arial Rounded MT Bold" pitchFamily="34" charset="0"/>
            </a:endParaRPr>
          </a:p>
        </p:txBody>
      </p:sp>
      <p:graphicFrame>
        <p:nvGraphicFramePr>
          <p:cNvPr id="50" name="Table 49"/>
          <p:cNvGraphicFramePr>
            <a:graphicFrameLocks noGrp="1"/>
          </p:cNvGraphicFramePr>
          <p:nvPr>
            <p:extLst>
              <p:ext uri="{D42A27DB-BD31-4B8C-83A1-F6EECF244321}">
                <p14:modId xmlns:p14="http://schemas.microsoft.com/office/powerpoint/2010/main" val="2793870161"/>
              </p:ext>
            </p:extLst>
          </p:nvPr>
        </p:nvGraphicFramePr>
        <p:xfrm>
          <a:off x="6670476" y="1139823"/>
          <a:ext cx="4952983" cy="3798933"/>
        </p:xfrm>
        <a:graphic>
          <a:graphicData uri="http://schemas.openxmlformats.org/drawingml/2006/table">
            <a:tbl>
              <a:tblPr firstRow="1" bandRow="1">
                <a:tableStyleId>{284E427A-3D55-4303-BF80-6455036E1DE7}</a:tableStyleId>
              </a:tblPr>
              <a:tblGrid>
                <a:gridCol w="707569"/>
                <a:gridCol w="707569"/>
                <a:gridCol w="707569"/>
                <a:gridCol w="707569"/>
                <a:gridCol w="707569"/>
                <a:gridCol w="707569"/>
                <a:gridCol w="707569"/>
              </a:tblGrid>
              <a:tr h="595911">
                <a:tc>
                  <a:txBody>
                    <a:bodyPr/>
                    <a:lstStyle/>
                    <a:p>
                      <a:pPr algn="ctr"/>
                      <a:r>
                        <a:rPr lang="en-US" dirty="0" smtClean="0"/>
                        <a:t>1</a:t>
                      </a:r>
                      <a:r>
                        <a:rPr lang="en-US" baseline="30000" dirty="0" smtClean="0"/>
                        <a:t>st</a:t>
                      </a:r>
                      <a:r>
                        <a:rPr lang="en-US" dirty="0" smtClean="0"/>
                        <a:t> </a:t>
                      </a:r>
                      <a:endParaRPr lang="en-US" b="1" dirty="0"/>
                    </a:p>
                  </a:txBody>
                  <a:tcPr/>
                </a:tc>
                <a:tc>
                  <a:txBody>
                    <a:bodyPr/>
                    <a:lstStyle/>
                    <a:p>
                      <a:pPr algn="ctr"/>
                      <a:r>
                        <a:rPr lang="en-US" dirty="0" smtClean="0"/>
                        <a:t>2</a:t>
                      </a:r>
                      <a:r>
                        <a:rPr lang="en-US" baseline="30000" dirty="0" smtClean="0"/>
                        <a:t>nd</a:t>
                      </a:r>
                      <a:r>
                        <a:rPr lang="en-US" dirty="0" smtClean="0"/>
                        <a:t> </a:t>
                      </a:r>
                      <a:endParaRPr lang="en-US" b="1" dirty="0"/>
                    </a:p>
                  </a:txBody>
                  <a:tcPr/>
                </a:tc>
                <a:tc>
                  <a:txBody>
                    <a:bodyPr/>
                    <a:lstStyle/>
                    <a:p>
                      <a:pPr algn="ctr"/>
                      <a:r>
                        <a:rPr lang="en-US" dirty="0" smtClean="0"/>
                        <a:t>3</a:t>
                      </a:r>
                      <a:r>
                        <a:rPr lang="en-US" baseline="30000" dirty="0" smtClean="0"/>
                        <a:t>rd</a:t>
                      </a:r>
                      <a:r>
                        <a:rPr lang="en-US" dirty="0" smtClean="0"/>
                        <a:t> </a:t>
                      </a:r>
                      <a:endParaRPr lang="en-US" b="1" dirty="0"/>
                    </a:p>
                  </a:txBody>
                  <a:tcPr/>
                </a:tc>
                <a:tc>
                  <a:txBody>
                    <a:bodyPr/>
                    <a:lstStyle/>
                    <a:p>
                      <a:pPr algn="ctr"/>
                      <a:r>
                        <a:rPr lang="en-US" dirty="0" smtClean="0"/>
                        <a:t>4</a:t>
                      </a:r>
                      <a:r>
                        <a:rPr lang="en-US" baseline="30000" dirty="0" smtClean="0"/>
                        <a:t>th</a:t>
                      </a:r>
                      <a:r>
                        <a:rPr lang="en-US" dirty="0" smtClean="0"/>
                        <a:t> </a:t>
                      </a:r>
                      <a:endParaRPr lang="en-US" b="1" dirty="0"/>
                    </a:p>
                  </a:txBody>
                  <a:tcPr/>
                </a:tc>
                <a:tc>
                  <a:txBody>
                    <a:bodyPr/>
                    <a:lstStyle/>
                    <a:p>
                      <a:pPr algn="ctr"/>
                      <a:r>
                        <a:rPr lang="en-US" dirty="0" smtClean="0"/>
                        <a:t>5</a:t>
                      </a:r>
                      <a:r>
                        <a:rPr lang="en-US" baseline="30000" dirty="0" smtClean="0"/>
                        <a:t>th</a:t>
                      </a:r>
                      <a:r>
                        <a:rPr lang="en-US" dirty="0" smtClean="0"/>
                        <a:t> </a:t>
                      </a:r>
                      <a:endParaRPr lang="en-US" b="1" dirty="0"/>
                    </a:p>
                  </a:txBody>
                  <a:tcPr/>
                </a:tc>
                <a:tc>
                  <a:txBody>
                    <a:bodyPr/>
                    <a:lstStyle/>
                    <a:p>
                      <a:pPr algn="ctr"/>
                      <a:r>
                        <a:rPr lang="en-US" dirty="0" smtClean="0"/>
                        <a:t>6</a:t>
                      </a:r>
                      <a:r>
                        <a:rPr lang="en-US" baseline="30000" dirty="0" smtClean="0"/>
                        <a:t>th</a:t>
                      </a:r>
                      <a:r>
                        <a:rPr lang="en-US" dirty="0" smtClean="0"/>
                        <a:t> </a:t>
                      </a:r>
                      <a:endParaRPr lang="en-US" b="1" dirty="0"/>
                    </a:p>
                  </a:txBody>
                  <a:tcPr/>
                </a:tc>
                <a:tc>
                  <a:txBody>
                    <a:bodyPr/>
                    <a:lstStyle/>
                    <a:p>
                      <a:pPr algn="ctr"/>
                      <a:r>
                        <a:rPr lang="en-US" dirty="0" smtClean="0"/>
                        <a:t>7</a:t>
                      </a:r>
                      <a:r>
                        <a:rPr lang="en-US" baseline="30000" dirty="0" smtClean="0"/>
                        <a:t>th</a:t>
                      </a:r>
                      <a:r>
                        <a:rPr lang="en-US" dirty="0" smtClean="0"/>
                        <a:t> </a:t>
                      </a:r>
                      <a:endParaRPr lang="en-US" b="1" dirty="0"/>
                    </a:p>
                  </a:txBody>
                  <a:tcPr>
                    <a:cell3D prstMaterial="dkEdge">
                      <a:bevel w="77470" h="12700" prst="softRound"/>
                      <a:lightRig rig="flood" dir="t"/>
                    </a:cell3D>
                  </a:tcPr>
                </a:tc>
              </a:tr>
              <a:tr h="595911">
                <a:tc>
                  <a:txBody>
                    <a:bodyPr/>
                    <a:lstStyle/>
                    <a:p>
                      <a:r>
                        <a:rPr lang="en-US" b="1" dirty="0" smtClean="0">
                          <a:solidFill>
                            <a:schemeClr val="tx1"/>
                          </a:solidFill>
                        </a:rPr>
                        <a:t>1</a:t>
                      </a:r>
                      <a:endParaRPr lang="en-US" b="1" dirty="0">
                        <a:solidFill>
                          <a:schemeClr val="tx1"/>
                        </a:solidFill>
                      </a:endParaRPr>
                    </a:p>
                  </a:txBody>
                  <a:tcPr>
                    <a:solidFill>
                      <a:schemeClr val="bg1"/>
                    </a:solidFill>
                  </a:tcPr>
                </a:tc>
                <a:tc>
                  <a:txBody>
                    <a:bodyPr/>
                    <a:lstStyle/>
                    <a:p>
                      <a:r>
                        <a:rPr lang="en-US" b="1" dirty="0" smtClean="0">
                          <a:solidFill>
                            <a:schemeClr val="tx1"/>
                          </a:solidFill>
                        </a:rPr>
                        <a:t>2</a:t>
                      </a:r>
                      <a:endParaRPr lang="en-US" b="1" dirty="0">
                        <a:solidFill>
                          <a:schemeClr val="tx1"/>
                        </a:solidFill>
                      </a:endParaRPr>
                    </a:p>
                  </a:txBody>
                  <a:tcPr>
                    <a:solidFill>
                      <a:schemeClr val="bg1"/>
                    </a:solidFill>
                  </a:tcPr>
                </a:tc>
                <a:tc>
                  <a:txBody>
                    <a:bodyPr/>
                    <a:lstStyle/>
                    <a:p>
                      <a:r>
                        <a:rPr lang="en-US" b="1" dirty="0" smtClean="0">
                          <a:solidFill>
                            <a:schemeClr val="tx1"/>
                          </a:solidFill>
                        </a:rPr>
                        <a:t>3</a:t>
                      </a:r>
                      <a:endParaRPr lang="en-US" b="1" dirty="0">
                        <a:solidFill>
                          <a:schemeClr val="tx1"/>
                        </a:solidFill>
                      </a:endParaRPr>
                    </a:p>
                  </a:txBody>
                  <a:tcPr>
                    <a:solidFill>
                      <a:schemeClr val="bg1"/>
                    </a:solidFill>
                  </a:tcPr>
                </a:tc>
                <a:tc>
                  <a:txBody>
                    <a:bodyPr/>
                    <a:lstStyle/>
                    <a:p>
                      <a:r>
                        <a:rPr lang="en-US" b="1" dirty="0" smtClean="0">
                          <a:solidFill>
                            <a:schemeClr val="tx1"/>
                          </a:solidFill>
                        </a:rPr>
                        <a:t>4</a:t>
                      </a:r>
                      <a:endParaRPr lang="en-US" b="1" dirty="0">
                        <a:solidFill>
                          <a:schemeClr val="tx1"/>
                        </a:solidFill>
                      </a:endParaRPr>
                    </a:p>
                  </a:txBody>
                  <a:tcPr>
                    <a:solidFill>
                      <a:schemeClr val="bg1"/>
                    </a:solidFill>
                  </a:tcPr>
                </a:tc>
                <a:tc>
                  <a:txBody>
                    <a:bodyPr/>
                    <a:lstStyle/>
                    <a:p>
                      <a:r>
                        <a:rPr lang="en-US" b="1" dirty="0" smtClean="0">
                          <a:solidFill>
                            <a:schemeClr val="tx1"/>
                          </a:solidFill>
                        </a:rPr>
                        <a:t>5</a:t>
                      </a:r>
                      <a:endParaRPr lang="en-US" b="1" dirty="0">
                        <a:solidFill>
                          <a:schemeClr val="tx1"/>
                        </a:solidFill>
                      </a:endParaRPr>
                    </a:p>
                  </a:txBody>
                  <a:tcPr>
                    <a:solidFill>
                      <a:schemeClr val="bg1"/>
                    </a:solidFill>
                  </a:tcPr>
                </a:tc>
                <a:tc>
                  <a:txBody>
                    <a:bodyPr/>
                    <a:lstStyle/>
                    <a:p>
                      <a:r>
                        <a:rPr lang="en-US" b="1" dirty="0" smtClean="0">
                          <a:solidFill>
                            <a:schemeClr val="tx1"/>
                          </a:solidFill>
                        </a:rPr>
                        <a:t>6</a:t>
                      </a:r>
                      <a:endParaRPr lang="en-US" b="1" dirty="0">
                        <a:solidFill>
                          <a:schemeClr val="tx1"/>
                        </a:solidFill>
                      </a:endParaRPr>
                    </a:p>
                  </a:txBody>
                  <a:tcPr>
                    <a:solidFill>
                      <a:schemeClr val="bg1"/>
                    </a:solidFill>
                  </a:tcPr>
                </a:tc>
                <a:tc>
                  <a:txBody>
                    <a:bodyPr/>
                    <a:lstStyle/>
                    <a:p>
                      <a:r>
                        <a:rPr lang="en-US" b="1" dirty="0" smtClean="0">
                          <a:solidFill>
                            <a:schemeClr val="tx1"/>
                          </a:solidFill>
                        </a:rPr>
                        <a:t>7</a:t>
                      </a:r>
                      <a:endParaRPr lang="en-US" b="1" dirty="0">
                        <a:solidFill>
                          <a:schemeClr val="tx1"/>
                        </a:solidFill>
                      </a:endParaRPr>
                    </a:p>
                  </a:txBody>
                  <a:tcPr>
                    <a:solidFill>
                      <a:schemeClr val="bg1"/>
                    </a:solidFill>
                  </a:tcPr>
                </a:tc>
              </a:tr>
              <a:tr h="819378">
                <a:tc>
                  <a:txBody>
                    <a:bodyPr/>
                    <a:lstStyle/>
                    <a:p>
                      <a:r>
                        <a:rPr lang="en-US" b="1" dirty="0" smtClean="0">
                          <a:solidFill>
                            <a:schemeClr val="tx1"/>
                          </a:solidFill>
                        </a:rPr>
                        <a:t>8</a:t>
                      </a:r>
                      <a:endParaRPr lang="en-US" b="1" dirty="0">
                        <a:solidFill>
                          <a:schemeClr val="tx1"/>
                        </a:solidFill>
                      </a:endParaRPr>
                    </a:p>
                  </a:txBody>
                  <a:tcPr>
                    <a:solidFill>
                      <a:schemeClr val="accent1">
                        <a:lumMod val="40000"/>
                        <a:lumOff val="60000"/>
                      </a:schemeClr>
                    </a:solidFill>
                  </a:tcPr>
                </a:tc>
                <a:tc>
                  <a:txBody>
                    <a:bodyPr/>
                    <a:lstStyle/>
                    <a:p>
                      <a:r>
                        <a:rPr lang="en-US" b="1" dirty="0" smtClean="0">
                          <a:solidFill>
                            <a:schemeClr val="tx1"/>
                          </a:solidFill>
                        </a:rPr>
                        <a:t>9</a:t>
                      </a:r>
                      <a:endParaRPr lang="en-US" b="1" dirty="0">
                        <a:solidFill>
                          <a:schemeClr val="tx1"/>
                        </a:solidFill>
                      </a:endParaRPr>
                    </a:p>
                  </a:txBody>
                  <a:tcPr>
                    <a:solidFill>
                      <a:schemeClr val="bg1"/>
                    </a:solidFill>
                  </a:tcPr>
                </a:tc>
                <a:tc>
                  <a:txBody>
                    <a:bodyPr/>
                    <a:lstStyle/>
                    <a:p>
                      <a:r>
                        <a:rPr lang="en-US" b="1" dirty="0" smtClean="0">
                          <a:solidFill>
                            <a:schemeClr val="tx1"/>
                          </a:solidFill>
                        </a:rPr>
                        <a:t>10</a:t>
                      </a:r>
                      <a:endParaRPr lang="en-US" b="1" dirty="0">
                        <a:solidFill>
                          <a:schemeClr val="tx1"/>
                        </a:solidFill>
                      </a:endParaRPr>
                    </a:p>
                  </a:txBody>
                  <a:tcPr>
                    <a:solidFill>
                      <a:schemeClr val="bg1"/>
                    </a:solidFill>
                  </a:tcPr>
                </a:tc>
                <a:tc>
                  <a:txBody>
                    <a:bodyPr/>
                    <a:lstStyle/>
                    <a:p>
                      <a:r>
                        <a:rPr lang="en-US" b="1" dirty="0" smtClean="0">
                          <a:solidFill>
                            <a:schemeClr val="tx1"/>
                          </a:solidFill>
                        </a:rPr>
                        <a:t>11</a:t>
                      </a:r>
                      <a:endParaRPr lang="en-US" b="1" dirty="0">
                        <a:solidFill>
                          <a:schemeClr val="tx1"/>
                        </a:solidFill>
                      </a:endParaRPr>
                    </a:p>
                  </a:txBody>
                  <a:tcPr>
                    <a:solidFill>
                      <a:schemeClr val="bg1"/>
                    </a:solidFill>
                  </a:tcPr>
                </a:tc>
                <a:tc>
                  <a:txBody>
                    <a:bodyPr/>
                    <a:lstStyle/>
                    <a:p>
                      <a:r>
                        <a:rPr lang="en-US" b="1" dirty="0" smtClean="0">
                          <a:solidFill>
                            <a:schemeClr val="tx1"/>
                          </a:solidFill>
                        </a:rPr>
                        <a:t>12</a:t>
                      </a:r>
                      <a:endParaRPr lang="en-US" b="1" dirty="0">
                        <a:solidFill>
                          <a:schemeClr val="tx1"/>
                        </a:solidFill>
                      </a:endParaRPr>
                    </a:p>
                  </a:txBody>
                  <a:tcPr>
                    <a:solidFill>
                      <a:schemeClr val="bg1"/>
                    </a:solidFill>
                  </a:tcPr>
                </a:tc>
                <a:tc>
                  <a:txBody>
                    <a:bodyPr/>
                    <a:lstStyle/>
                    <a:p>
                      <a:r>
                        <a:rPr lang="en-US" b="1" dirty="0" smtClean="0">
                          <a:solidFill>
                            <a:schemeClr val="tx1"/>
                          </a:solidFill>
                        </a:rPr>
                        <a:t>13</a:t>
                      </a:r>
                      <a:endParaRPr lang="en-US" b="1" dirty="0">
                        <a:solidFill>
                          <a:schemeClr val="tx1"/>
                        </a:solidFill>
                      </a:endParaRPr>
                    </a:p>
                  </a:txBody>
                  <a:tcPr>
                    <a:solidFill>
                      <a:schemeClr val="bg1"/>
                    </a:solidFill>
                  </a:tcPr>
                </a:tc>
                <a:tc>
                  <a:txBody>
                    <a:bodyPr/>
                    <a:lstStyle/>
                    <a:p>
                      <a:r>
                        <a:rPr lang="en-US" b="1" dirty="0" smtClean="0">
                          <a:solidFill>
                            <a:schemeClr val="bg1"/>
                          </a:solidFill>
                        </a:rPr>
                        <a:t>14</a:t>
                      </a:r>
                      <a:r>
                        <a:rPr lang="en-US" dirty="0" smtClean="0">
                          <a:solidFill>
                            <a:schemeClr val="bg1"/>
                          </a:solidFill>
                        </a:rPr>
                        <a:t> </a:t>
                      </a:r>
                      <a:r>
                        <a:rPr lang="en-US" sz="1400" b="1" dirty="0" smtClean="0">
                          <a:solidFill>
                            <a:schemeClr val="bg1"/>
                          </a:solidFill>
                        </a:rPr>
                        <a:t>P/O</a:t>
                      </a:r>
                      <a:endParaRPr lang="en-US" sz="3600" b="1" dirty="0">
                        <a:solidFill>
                          <a:schemeClr val="bg1"/>
                        </a:solidFill>
                      </a:endParaRPr>
                    </a:p>
                  </a:txBody>
                  <a:tcPr>
                    <a:cell3D prstMaterial="dkEdge">
                      <a:bevel/>
                      <a:lightRig rig="flood" dir="t"/>
                    </a:cell3D>
                    <a:solidFill>
                      <a:srgbClr val="FF0000"/>
                    </a:solidFill>
                  </a:tcPr>
                </a:tc>
              </a:tr>
              <a:tr h="59591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b="1" dirty="0" smtClean="0">
                          <a:ln>
                            <a:solidFill>
                              <a:srgbClr val="002060"/>
                            </a:solidFill>
                          </a:ln>
                          <a:solidFill>
                            <a:schemeClr val="bg1">
                              <a:lumMod val="65000"/>
                            </a:schemeClr>
                          </a:solidFill>
                        </a:rPr>
                        <a:t>15</a:t>
                      </a:r>
                      <a:r>
                        <a:rPr lang="en-US" sz="900" b="1" dirty="0" smtClean="0">
                          <a:solidFill>
                            <a:schemeClr val="tx1"/>
                          </a:solidFill>
                        </a:rPr>
                        <a:t> </a:t>
                      </a:r>
                      <a:endParaRPr lang="en-US" b="1" dirty="0">
                        <a:solidFill>
                          <a:schemeClr val="tx1"/>
                        </a:solidFill>
                      </a:endParaRPr>
                    </a:p>
                  </a:txBody>
                  <a:tcPr>
                    <a:cell3D prstMaterial="dkEdge">
                      <a:bevel/>
                      <a:lightRig rig="flood" dir="t"/>
                    </a:cell3D>
                    <a:solidFill>
                      <a:schemeClr val="accent1">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solidFill>
                            <a:srgbClr val="FFFFCC"/>
                          </a:solidFill>
                        </a:rPr>
                        <a:t>16</a:t>
                      </a:r>
                      <a:r>
                        <a:rPr lang="en-US" sz="1050" b="1" dirty="0" smtClean="0">
                          <a:solidFill>
                            <a:schemeClr val="accent6">
                              <a:lumMod val="50000"/>
                            </a:schemeClr>
                          </a:solidFill>
                        </a:rPr>
                        <a:t> </a:t>
                      </a:r>
                      <a:br>
                        <a:rPr lang="en-US" sz="1050" b="1" dirty="0" smtClean="0">
                          <a:solidFill>
                            <a:schemeClr val="accent6">
                              <a:lumMod val="50000"/>
                            </a:schemeClr>
                          </a:solidFill>
                        </a:rPr>
                      </a:br>
                      <a:r>
                        <a:rPr lang="en-US" sz="1400" b="1" dirty="0" smtClean="0">
                          <a:solidFill>
                            <a:schemeClr val="bg1"/>
                          </a:solidFill>
                        </a:rPr>
                        <a:t>W/S</a:t>
                      </a:r>
                      <a:endParaRPr lang="en-US" b="1" dirty="0">
                        <a:solidFill>
                          <a:srgbClr val="FFFFCC"/>
                        </a:solidFill>
                      </a:endParaRPr>
                    </a:p>
                  </a:txBody>
                  <a:tcPr>
                    <a:cell3D prstMaterial="dkEdge">
                      <a:bevel/>
                      <a:lightRig rig="flood" dir="t"/>
                    </a:cell3D>
                    <a:solidFill>
                      <a:srgbClr val="00B050"/>
                    </a:solidFill>
                  </a:tcPr>
                </a:tc>
                <a:tc>
                  <a:txBody>
                    <a:bodyPr/>
                    <a:lstStyle/>
                    <a:p>
                      <a:r>
                        <a:rPr lang="en-US" b="1" dirty="0" smtClean="0">
                          <a:solidFill>
                            <a:schemeClr val="tx1"/>
                          </a:solidFill>
                        </a:rPr>
                        <a:t>17</a:t>
                      </a:r>
                      <a:endParaRPr lang="en-US" b="1" dirty="0">
                        <a:solidFill>
                          <a:schemeClr val="tx1"/>
                        </a:solidFill>
                      </a:endParaRPr>
                    </a:p>
                  </a:txBody>
                  <a:tcPr>
                    <a:solidFill>
                      <a:schemeClr val="bg1"/>
                    </a:solidFill>
                  </a:tcPr>
                </a:tc>
                <a:tc>
                  <a:txBody>
                    <a:bodyPr/>
                    <a:lstStyle/>
                    <a:p>
                      <a:r>
                        <a:rPr lang="en-US" b="1" dirty="0" smtClean="0">
                          <a:solidFill>
                            <a:schemeClr val="tx1"/>
                          </a:solidFill>
                        </a:rPr>
                        <a:t>18</a:t>
                      </a:r>
                      <a:endParaRPr lang="en-US" b="1" dirty="0">
                        <a:solidFill>
                          <a:schemeClr val="tx1"/>
                        </a:solidFill>
                      </a:endParaRPr>
                    </a:p>
                  </a:txBody>
                  <a:tcPr>
                    <a:solidFill>
                      <a:schemeClr val="bg1"/>
                    </a:solidFill>
                  </a:tcPr>
                </a:tc>
                <a:tc>
                  <a:txBody>
                    <a:bodyPr/>
                    <a:lstStyle/>
                    <a:p>
                      <a:r>
                        <a:rPr lang="en-US" b="1" dirty="0" smtClean="0">
                          <a:solidFill>
                            <a:schemeClr val="tx1"/>
                          </a:solidFill>
                        </a:rPr>
                        <a:t>19</a:t>
                      </a:r>
                      <a:endParaRPr lang="en-US" b="1" dirty="0">
                        <a:solidFill>
                          <a:schemeClr val="tx1"/>
                        </a:solidFill>
                      </a:endParaRPr>
                    </a:p>
                  </a:txBody>
                  <a:tcPr>
                    <a:solidFill>
                      <a:schemeClr val="bg1"/>
                    </a:solidFill>
                  </a:tcPr>
                </a:tc>
                <a:tc>
                  <a:txBody>
                    <a:bodyPr/>
                    <a:lstStyle/>
                    <a:p>
                      <a:r>
                        <a:rPr lang="en-US" b="1" dirty="0" smtClean="0">
                          <a:solidFill>
                            <a:schemeClr val="tx1"/>
                          </a:solidFill>
                        </a:rPr>
                        <a:t>20</a:t>
                      </a:r>
                      <a:endParaRPr lang="en-US" b="1" dirty="0">
                        <a:solidFill>
                          <a:schemeClr val="tx1"/>
                        </a:solidFill>
                      </a:endParaRPr>
                    </a:p>
                  </a:txBody>
                  <a:tcPr>
                    <a:solidFill>
                      <a:schemeClr val="bg1"/>
                    </a:solidFill>
                  </a:tcPr>
                </a:tc>
                <a:tc>
                  <a:txBody>
                    <a:bodyPr/>
                    <a:lstStyle/>
                    <a:p>
                      <a:r>
                        <a:rPr lang="en-US" b="1" dirty="0" smtClean="0">
                          <a:solidFill>
                            <a:schemeClr val="tx1"/>
                          </a:solidFill>
                        </a:rPr>
                        <a:t>21</a:t>
                      </a:r>
                      <a:endParaRPr lang="en-US" b="1" dirty="0">
                        <a:solidFill>
                          <a:schemeClr val="tx1"/>
                        </a:solidFill>
                      </a:endParaRPr>
                    </a:p>
                  </a:txBody>
                  <a:tcPr>
                    <a:solidFill>
                      <a:schemeClr val="bg1"/>
                    </a:solidFill>
                  </a:tcPr>
                </a:tc>
              </a:tr>
              <a:tr h="595911">
                <a:tc>
                  <a:txBody>
                    <a:bodyPr/>
                    <a:lstStyle/>
                    <a:p>
                      <a:r>
                        <a:rPr lang="en-US" b="1" dirty="0" smtClean="0">
                          <a:solidFill>
                            <a:schemeClr val="tx1"/>
                          </a:solidFill>
                        </a:rPr>
                        <a:t>22</a:t>
                      </a:r>
                      <a:endParaRPr lang="en-US" b="1" dirty="0">
                        <a:solidFill>
                          <a:schemeClr val="tx1"/>
                        </a:solidFill>
                      </a:endParaRPr>
                    </a:p>
                  </a:txBody>
                  <a:tcPr>
                    <a:solidFill>
                      <a:schemeClr val="accent1">
                        <a:lumMod val="40000"/>
                        <a:lumOff val="60000"/>
                      </a:schemeClr>
                    </a:solidFill>
                  </a:tcPr>
                </a:tc>
                <a:tc>
                  <a:txBody>
                    <a:bodyPr/>
                    <a:lstStyle/>
                    <a:p>
                      <a:r>
                        <a:rPr lang="en-US" b="1" dirty="0" smtClean="0">
                          <a:solidFill>
                            <a:schemeClr val="tx1"/>
                          </a:solidFill>
                        </a:rPr>
                        <a:t>23</a:t>
                      </a:r>
                      <a:endParaRPr lang="en-US" b="1" dirty="0">
                        <a:solidFill>
                          <a:schemeClr val="tx1"/>
                        </a:solidFill>
                      </a:endParaRPr>
                    </a:p>
                  </a:txBody>
                  <a:tcPr>
                    <a:solidFill>
                      <a:schemeClr val="bg1"/>
                    </a:solidFill>
                  </a:tcPr>
                </a:tc>
                <a:tc>
                  <a:txBody>
                    <a:bodyPr/>
                    <a:lstStyle/>
                    <a:p>
                      <a:r>
                        <a:rPr lang="en-US" b="1" dirty="0" smtClean="0">
                          <a:solidFill>
                            <a:schemeClr val="tx1"/>
                          </a:solidFill>
                        </a:rPr>
                        <a:t>24</a:t>
                      </a:r>
                      <a:endParaRPr lang="en-US" b="1" dirty="0">
                        <a:solidFill>
                          <a:schemeClr val="tx1"/>
                        </a:solidFill>
                      </a:endParaRPr>
                    </a:p>
                  </a:txBody>
                  <a:tcPr>
                    <a:solidFill>
                      <a:schemeClr val="bg1"/>
                    </a:solidFill>
                  </a:tcPr>
                </a:tc>
                <a:tc>
                  <a:txBody>
                    <a:bodyPr/>
                    <a:lstStyle/>
                    <a:p>
                      <a:r>
                        <a:rPr lang="en-US" b="1" dirty="0" smtClean="0">
                          <a:solidFill>
                            <a:schemeClr val="tx1"/>
                          </a:solidFill>
                        </a:rPr>
                        <a:t>25</a:t>
                      </a:r>
                      <a:endParaRPr lang="en-US" b="1" dirty="0">
                        <a:solidFill>
                          <a:schemeClr val="tx1"/>
                        </a:solidFill>
                      </a:endParaRPr>
                    </a:p>
                  </a:txBody>
                  <a:tcPr>
                    <a:solidFill>
                      <a:schemeClr val="bg1"/>
                    </a:solidFill>
                  </a:tcPr>
                </a:tc>
                <a:tc>
                  <a:txBody>
                    <a:bodyPr/>
                    <a:lstStyle/>
                    <a:p>
                      <a:r>
                        <a:rPr lang="en-US" b="1" dirty="0" smtClean="0">
                          <a:solidFill>
                            <a:schemeClr val="tx1"/>
                          </a:solidFill>
                        </a:rPr>
                        <a:t>26</a:t>
                      </a:r>
                      <a:endParaRPr lang="en-US" b="1" dirty="0">
                        <a:solidFill>
                          <a:schemeClr val="tx1"/>
                        </a:solidFill>
                      </a:endParaRPr>
                    </a:p>
                  </a:txBody>
                  <a:tcPr>
                    <a:solidFill>
                      <a:schemeClr val="bg1"/>
                    </a:solidFill>
                  </a:tcPr>
                </a:tc>
                <a:tc>
                  <a:txBody>
                    <a:bodyPr/>
                    <a:lstStyle/>
                    <a:p>
                      <a:r>
                        <a:rPr lang="en-US" b="1" dirty="0" smtClean="0">
                          <a:solidFill>
                            <a:schemeClr val="tx1"/>
                          </a:solidFill>
                        </a:rPr>
                        <a:t>27</a:t>
                      </a:r>
                      <a:endParaRPr lang="en-US" b="1" dirty="0">
                        <a:solidFill>
                          <a:schemeClr val="tx1"/>
                        </a:solidFill>
                      </a:endParaRPr>
                    </a:p>
                  </a:txBody>
                  <a:tcPr>
                    <a:solidFill>
                      <a:schemeClr val="bg1"/>
                    </a:solidFill>
                  </a:tcPr>
                </a:tc>
                <a:tc>
                  <a:txBody>
                    <a:bodyPr/>
                    <a:lstStyle/>
                    <a:p>
                      <a:r>
                        <a:rPr lang="en-US" b="1" dirty="0" smtClean="0">
                          <a:solidFill>
                            <a:schemeClr val="tx1"/>
                          </a:solidFill>
                        </a:rPr>
                        <a:t>28</a:t>
                      </a:r>
                      <a:endParaRPr lang="en-US" b="1" dirty="0">
                        <a:solidFill>
                          <a:schemeClr val="tx1"/>
                        </a:solidFill>
                      </a:endParaRPr>
                    </a:p>
                  </a:txBody>
                  <a:tcPr>
                    <a:solidFill>
                      <a:schemeClr val="bg1"/>
                    </a:solidFill>
                  </a:tcPr>
                </a:tc>
              </a:tr>
              <a:tr h="595911">
                <a:tc>
                  <a:txBody>
                    <a:bodyPr/>
                    <a:lstStyle/>
                    <a:p>
                      <a:r>
                        <a:rPr lang="en-US" b="1" dirty="0" smtClean="0">
                          <a:solidFill>
                            <a:schemeClr val="tx1"/>
                          </a:solidFill>
                        </a:rPr>
                        <a:t>29</a:t>
                      </a:r>
                      <a:endParaRPr lang="en-US" b="1" dirty="0">
                        <a:solidFill>
                          <a:schemeClr val="tx1"/>
                        </a:solidFill>
                      </a:endParaRPr>
                    </a:p>
                  </a:txBody>
                  <a:tcPr>
                    <a:solidFill>
                      <a:schemeClr val="accent1">
                        <a:lumMod val="40000"/>
                        <a:lumOff val="60000"/>
                      </a:schemeClr>
                    </a:solidFill>
                  </a:tcPr>
                </a:tc>
                <a:tc>
                  <a:txBody>
                    <a:bodyPr/>
                    <a:lstStyle/>
                    <a:p>
                      <a:r>
                        <a:rPr lang="en-US" b="1" dirty="0" smtClean="0">
                          <a:solidFill>
                            <a:schemeClr val="tx1"/>
                          </a:solidFill>
                        </a:rPr>
                        <a:t>30</a:t>
                      </a:r>
                      <a:endParaRPr lang="en-US" b="1" dirty="0">
                        <a:solidFill>
                          <a:schemeClr val="tx1"/>
                        </a:solidFill>
                      </a:endParaRPr>
                    </a:p>
                  </a:txBody>
                  <a:tcPr>
                    <a:solidFill>
                      <a:schemeClr val="bg1"/>
                    </a:solidFill>
                  </a:tcPr>
                </a:tc>
                <a:tc>
                  <a:txBody>
                    <a:bodyPr/>
                    <a:lstStyle/>
                    <a:p>
                      <a:endParaRPr lang="en-US" b="1" dirty="0">
                        <a:solidFill>
                          <a:schemeClr val="tx1"/>
                        </a:solidFill>
                      </a:endParaRPr>
                    </a:p>
                  </a:txBody>
                  <a:tcPr>
                    <a:solidFill>
                      <a:schemeClr val="bg1"/>
                    </a:solidFill>
                  </a:tcPr>
                </a:tc>
                <a:tc>
                  <a:txBody>
                    <a:bodyPr/>
                    <a:lstStyle/>
                    <a:p>
                      <a:endParaRPr lang="en-US" b="1" dirty="0">
                        <a:solidFill>
                          <a:schemeClr val="tx1"/>
                        </a:solidFill>
                      </a:endParaRPr>
                    </a:p>
                  </a:txBody>
                  <a:tcPr>
                    <a:solidFill>
                      <a:schemeClr val="bg1"/>
                    </a:solidFill>
                  </a:tcPr>
                </a:tc>
                <a:tc>
                  <a:txBody>
                    <a:bodyPr/>
                    <a:lstStyle/>
                    <a:p>
                      <a:endParaRPr lang="en-US" b="1" dirty="0">
                        <a:solidFill>
                          <a:schemeClr val="tx1"/>
                        </a:solidFill>
                      </a:endParaRPr>
                    </a:p>
                  </a:txBody>
                  <a:tcPr>
                    <a:solidFill>
                      <a:schemeClr val="bg1"/>
                    </a:solidFill>
                  </a:tcPr>
                </a:tc>
                <a:tc>
                  <a:txBody>
                    <a:bodyPr/>
                    <a:lstStyle/>
                    <a:p>
                      <a:endParaRPr lang="en-US" b="1" dirty="0">
                        <a:solidFill>
                          <a:schemeClr val="tx1"/>
                        </a:solidFill>
                      </a:endParaRPr>
                    </a:p>
                  </a:txBody>
                  <a:tcPr>
                    <a:solidFill>
                      <a:schemeClr val="bg1"/>
                    </a:solidFill>
                  </a:tcPr>
                </a:tc>
                <a:tc>
                  <a:txBody>
                    <a:bodyPr/>
                    <a:lstStyle/>
                    <a:p>
                      <a:endParaRPr lang="en-US" b="1" dirty="0"/>
                    </a:p>
                  </a:txBody>
                  <a:tcPr>
                    <a:solidFill>
                      <a:schemeClr val="bg1"/>
                    </a:solidFill>
                  </a:tcPr>
                </a:tc>
              </a:tr>
            </a:tbl>
          </a:graphicData>
        </a:graphic>
      </p:graphicFrame>
      <p:sp>
        <p:nvSpPr>
          <p:cNvPr id="51" name="TextBox 50"/>
          <p:cNvSpPr txBox="1"/>
          <p:nvPr/>
        </p:nvSpPr>
        <p:spPr>
          <a:xfrm>
            <a:off x="8084928" y="4339646"/>
            <a:ext cx="3528392" cy="590931"/>
          </a:xfrm>
          <a:prstGeom prst="rect">
            <a:avLst/>
          </a:prstGeom>
          <a:solidFill>
            <a:srgbClr val="00B050"/>
          </a:solidFill>
          <a:effectLst>
            <a:glow rad="228600">
              <a:schemeClr val="accent2">
                <a:satMod val="175000"/>
                <a:alpha val="40000"/>
              </a:schemeClr>
            </a:glow>
          </a:effectLst>
          <a:scene3d>
            <a:camera prst="orthographicFront"/>
            <a:lightRig rig="threePt" dir="t"/>
          </a:scene3d>
          <a:sp3d>
            <a:bevelT w="152400" h="50800" prst="softRound"/>
          </a:sp3d>
        </p:spPr>
        <p:txBody>
          <a:bodyPr wrap="square" rtlCol="0">
            <a:spAutoFit/>
            <a:sp3d extrusionH="57150">
              <a:bevelT w="38100" h="38100" prst="angle"/>
            </a:sp3d>
          </a:bodyPr>
          <a:lstStyle/>
          <a:p>
            <a:pPr algn="ctr">
              <a:lnSpc>
                <a:spcPct val="90000"/>
              </a:lnSpc>
            </a:pPr>
            <a:r>
              <a:rPr lang="en-US" sz="3600" b="1" dirty="0" smtClean="0">
                <a:solidFill>
                  <a:schemeClr val="bg1"/>
                </a:solidFill>
                <a:latin typeface="Arial Rounded MT Bold" pitchFamily="34" charset="0"/>
              </a:rPr>
              <a:t>Sabbath Count</a:t>
            </a:r>
            <a:endParaRPr lang="en-US" sz="3600" b="1" dirty="0">
              <a:solidFill>
                <a:schemeClr val="bg1"/>
              </a:solidFill>
              <a:latin typeface="Arial Rounded MT Bold" pitchFamily="34" charset="0"/>
            </a:endParaRPr>
          </a:p>
        </p:txBody>
      </p:sp>
      <p:sp>
        <p:nvSpPr>
          <p:cNvPr id="52" name="Rectangle 51"/>
          <p:cNvSpPr/>
          <p:nvPr/>
        </p:nvSpPr>
        <p:spPr>
          <a:xfrm>
            <a:off x="6670476" y="3116760"/>
            <a:ext cx="720081" cy="633457"/>
          </a:xfrm>
          <a:prstGeom prst="rect">
            <a:avLst/>
          </a:prstGeom>
          <a:noFill/>
          <a:ln w="76200">
            <a:solidFill>
              <a:srgbClr val="5D2D2D"/>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53" name="Rectangle 52"/>
          <p:cNvSpPr/>
          <p:nvPr/>
        </p:nvSpPr>
        <p:spPr>
          <a:xfrm>
            <a:off x="10901149" y="1126342"/>
            <a:ext cx="712171" cy="548905"/>
          </a:xfrm>
          <a:prstGeom prst="rect">
            <a:avLst/>
          </a:prstGeom>
          <a:noFill/>
          <a:ln w="57150">
            <a:solidFill>
              <a:srgbClr val="FF33CC"/>
            </a:solidFill>
          </a:ln>
          <a:effectLst>
            <a:glow rad="101600">
              <a:srgbClr val="FFFF00">
                <a:alpha val="60000"/>
              </a:srgbClr>
            </a:glo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cxnSp>
        <p:nvCxnSpPr>
          <p:cNvPr id="54" name="Straight Arrow Connector 53"/>
          <p:cNvCxnSpPr/>
          <p:nvPr/>
        </p:nvCxnSpPr>
        <p:spPr>
          <a:xfrm>
            <a:off x="11279311" y="1660749"/>
            <a:ext cx="8898" cy="631202"/>
          </a:xfrm>
          <a:prstGeom prst="straightConnector1">
            <a:avLst/>
          </a:prstGeom>
          <a:ln w="38100">
            <a:solidFill>
              <a:srgbClr val="C00000"/>
            </a:solidFill>
            <a:headEnd type="none" w="med" len="med"/>
            <a:tailEnd type="arrow" w="med" len="med"/>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55" name="Curved Left Arrow 54"/>
          <p:cNvSpPr/>
          <p:nvPr/>
        </p:nvSpPr>
        <p:spPr>
          <a:xfrm>
            <a:off x="5580441" y="1413424"/>
            <a:ext cx="731520" cy="1362306"/>
          </a:xfrm>
          <a:prstGeom prst="curvedLeftArrow">
            <a:avLst/>
          </a:prstGeom>
          <a:solidFill>
            <a:srgbClr val="FFFF00"/>
          </a:solidFill>
          <a:ln>
            <a:solidFill>
              <a:srgbClr val="2932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56" name="Rectangle 55"/>
          <p:cNvSpPr/>
          <p:nvPr/>
        </p:nvSpPr>
        <p:spPr>
          <a:xfrm>
            <a:off x="5086300" y="161558"/>
            <a:ext cx="2304257" cy="4257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38100"/>
            </a:sp3d>
          </a:bodyPr>
          <a:lstStyle/>
          <a:p>
            <a:pPr algn="ctr"/>
            <a:r>
              <a:rPr lang="en-CA" sz="2400" b="1" dirty="0" smtClean="0">
                <a:solidFill>
                  <a:schemeClr val="tx2">
                    <a:lumMod val="75000"/>
                    <a:lumOff val="25000"/>
                  </a:schemeClr>
                </a:solidFill>
                <a:latin typeface="Comic Sans MS" pitchFamily="66" charset="0"/>
              </a:rPr>
              <a:t>Compare to -</a:t>
            </a:r>
            <a:endParaRPr lang="en-CA" sz="2400" b="1" dirty="0">
              <a:solidFill>
                <a:schemeClr val="tx2">
                  <a:lumMod val="75000"/>
                  <a:lumOff val="25000"/>
                </a:schemeClr>
              </a:solidFill>
              <a:latin typeface="Comic Sans MS" pitchFamily="66" charset="0"/>
            </a:endParaRPr>
          </a:p>
        </p:txBody>
      </p:sp>
      <p:pic>
        <p:nvPicPr>
          <p:cNvPr id="57" name="Picture 9"/>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rot="900000">
            <a:off x="5513969" y="5368469"/>
            <a:ext cx="653752" cy="921958"/>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6" descr="C:\Users\Rae\Desktop\wheat 5 png.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3333" l="0" r="87582"/>
                    </a14:imgEffect>
                  </a14:imgLayer>
                </a14:imgProps>
              </a:ext>
              <a:ext uri="{28A0092B-C50C-407E-A947-70E740481C1C}">
                <a14:useLocalDpi xmlns:a14="http://schemas.microsoft.com/office/drawing/2010/main" val="0"/>
              </a:ext>
            </a:extLst>
          </a:blip>
          <a:srcRect/>
          <a:stretch>
            <a:fillRect/>
          </a:stretch>
        </p:blipFill>
        <p:spPr bwMode="auto">
          <a:xfrm>
            <a:off x="266507" y="2852936"/>
            <a:ext cx="571321" cy="123226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59" name="Picture 6" descr="C:\Users\Rae\Desktop\wheat 5 png.pn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3333" l="0" r="87582"/>
                    </a14:imgEffect>
                  </a14:imgLayer>
                </a14:imgProps>
              </a:ext>
              <a:ext uri="{28A0092B-C50C-407E-A947-70E740481C1C}">
                <a14:useLocalDpi xmlns:a14="http://schemas.microsoft.com/office/drawing/2010/main" val="0"/>
              </a:ext>
            </a:extLst>
          </a:blip>
          <a:srcRect/>
          <a:stretch>
            <a:fillRect/>
          </a:stretch>
        </p:blipFill>
        <p:spPr bwMode="auto">
          <a:xfrm flipH="1">
            <a:off x="7750596" y="2924944"/>
            <a:ext cx="532136" cy="1124674"/>
          </a:xfrm>
          <a:prstGeom prst="rect">
            <a:avLst/>
          </a:prstGeom>
          <a:noFill/>
          <a:effectLst/>
          <a:extLst>
            <a:ext uri="{909E8E84-426E-40DD-AFC4-6F175D3DCCD1}">
              <a14:hiddenFill xmlns:a14="http://schemas.microsoft.com/office/drawing/2010/main">
                <a:solidFill>
                  <a:srgbClr val="FFFFFF"/>
                </a:solidFill>
              </a14:hiddenFill>
            </a:ext>
          </a:extLst>
        </p:spPr>
      </p:pic>
      <p:sp>
        <p:nvSpPr>
          <p:cNvPr id="46" name="Rectangle 45"/>
          <p:cNvSpPr/>
          <p:nvPr/>
        </p:nvSpPr>
        <p:spPr>
          <a:xfrm>
            <a:off x="5950396" y="4994251"/>
            <a:ext cx="6166421" cy="1323439"/>
          </a:xfrm>
          <a:prstGeom prst="rect">
            <a:avLst/>
          </a:prstGeom>
          <a:noFill/>
        </p:spPr>
        <p:txBody>
          <a:bodyPr wrap="square" lIns="91440" tIns="45720" rIns="91440" bIns="45720">
            <a:spAutoFit/>
            <a:scene3d>
              <a:camera prst="orthographicFront"/>
              <a:lightRig rig="threePt" dir="t"/>
            </a:scene3d>
            <a:sp3d extrusionH="57150">
              <a:bevelT w="38100" h="38100" prst="angle"/>
            </a:sp3d>
          </a:bodyPr>
          <a:lstStyle/>
          <a:p>
            <a:pPr algn="ctr"/>
            <a:r>
              <a:rPr lang="en-US" sz="2000" b="1" dirty="0" smtClean="0">
                <a:ln w="1905"/>
                <a:solidFill>
                  <a:srgbClr val="00B050"/>
                </a:solidFill>
                <a:effectLst>
                  <a:innerShdw blurRad="69850" dist="43180" dir="5400000">
                    <a:srgbClr val="000000">
                      <a:alpha val="65000"/>
                    </a:srgbClr>
                  </a:innerShdw>
                </a:effectLst>
                <a:latin typeface="Comic Sans MS" pitchFamily="66" charset="0"/>
              </a:rPr>
              <a:t>However, the 15</a:t>
            </a:r>
            <a:r>
              <a:rPr lang="en-US" sz="2000" b="1" baseline="30000" dirty="0" smtClean="0">
                <a:ln w="1905"/>
                <a:solidFill>
                  <a:srgbClr val="00B050"/>
                </a:solidFill>
                <a:effectLst>
                  <a:innerShdw blurRad="69850" dist="43180" dir="5400000">
                    <a:srgbClr val="000000">
                      <a:alpha val="65000"/>
                    </a:srgbClr>
                  </a:innerShdw>
                </a:effectLst>
                <a:latin typeface="Comic Sans MS" pitchFamily="66" charset="0"/>
              </a:rPr>
              <a:t>th</a:t>
            </a:r>
            <a:r>
              <a:rPr lang="en-US" sz="2000" b="1" dirty="0" smtClean="0">
                <a:ln w="1905"/>
                <a:solidFill>
                  <a:srgbClr val="00B050"/>
                </a:solidFill>
                <a:effectLst>
                  <a:innerShdw blurRad="69850" dist="43180" dir="5400000">
                    <a:srgbClr val="000000">
                      <a:alpha val="65000"/>
                    </a:srgbClr>
                  </a:innerShdw>
                </a:effectLst>
                <a:latin typeface="Comic Sans MS" pitchFamily="66" charset="0"/>
              </a:rPr>
              <a:t> day on the Lunar Sabbath calendar is also their </a:t>
            </a:r>
            <a:r>
              <a:rPr lang="en-US" sz="2000" b="1" dirty="0" smtClean="0">
                <a:ln w="1905"/>
                <a:solidFill>
                  <a:srgbClr val="C00000"/>
                </a:solidFill>
                <a:effectLst>
                  <a:innerShdw blurRad="69850" dist="43180" dir="5400000">
                    <a:srgbClr val="000000">
                      <a:alpha val="65000"/>
                    </a:srgbClr>
                  </a:innerShdw>
                </a:effectLst>
                <a:latin typeface="Comic Sans MS" pitchFamily="66" charset="0"/>
              </a:rPr>
              <a:t>weekly </a:t>
            </a:r>
            <a:r>
              <a:rPr lang="en-US" sz="2000" b="1" dirty="0" err="1" smtClean="0">
                <a:ln w="1905"/>
                <a:solidFill>
                  <a:srgbClr val="C00000"/>
                </a:solidFill>
                <a:effectLst>
                  <a:innerShdw blurRad="69850" dist="43180" dir="5400000">
                    <a:srgbClr val="000000">
                      <a:alpha val="65000"/>
                    </a:srgbClr>
                  </a:innerShdw>
                </a:effectLst>
                <a:latin typeface="Comic Sans MS" pitchFamily="66" charset="0"/>
              </a:rPr>
              <a:t>sabbath</a:t>
            </a:r>
            <a:r>
              <a:rPr lang="en-US" sz="2000" b="1" dirty="0" smtClean="0">
                <a:ln w="1905"/>
                <a:solidFill>
                  <a:srgbClr val="C00000"/>
                </a:solidFill>
                <a:effectLst>
                  <a:innerShdw blurRad="69850" dist="43180" dir="5400000">
                    <a:srgbClr val="000000">
                      <a:alpha val="65000"/>
                    </a:srgbClr>
                  </a:innerShdw>
                </a:effectLst>
                <a:latin typeface="Comic Sans MS" pitchFamily="66" charset="0"/>
              </a:rPr>
              <a:t>.  </a:t>
            </a:r>
            <a:r>
              <a:rPr lang="en-US" sz="2000" b="1" u="sng" dirty="0" smtClean="0">
                <a:ln w="1905"/>
                <a:solidFill>
                  <a:srgbClr val="C00000"/>
                </a:solidFill>
                <a:effectLst>
                  <a:innerShdw blurRad="69850" dist="43180" dir="5400000">
                    <a:srgbClr val="000000">
                      <a:alpha val="65000"/>
                    </a:srgbClr>
                  </a:innerShdw>
                </a:effectLst>
                <a:latin typeface="Comic Sans MS" pitchFamily="66" charset="0"/>
              </a:rPr>
              <a:t>Therefore</a:t>
            </a:r>
            <a:r>
              <a:rPr lang="en-US" sz="2000" b="1" dirty="0" smtClean="0">
                <a:ln w="1905"/>
                <a:solidFill>
                  <a:srgbClr val="C00000"/>
                </a:solidFill>
                <a:effectLst>
                  <a:innerShdw blurRad="69850" dist="43180" dir="5400000">
                    <a:srgbClr val="000000">
                      <a:alpha val="65000"/>
                    </a:srgbClr>
                  </a:innerShdw>
                </a:effectLst>
                <a:latin typeface="Comic Sans MS" pitchFamily="66" charset="0"/>
              </a:rPr>
              <a:t>, Wave Sheaf must follow </a:t>
            </a:r>
            <a:r>
              <a:rPr lang="en-US" sz="2000" b="1" dirty="0" err="1" smtClean="0">
                <a:ln w="1905"/>
                <a:solidFill>
                  <a:srgbClr val="C00000"/>
                </a:solidFill>
                <a:effectLst>
                  <a:innerShdw blurRad="69850" dist="43180" dir="5400000">
                    <a:srgbClr val="000000">
                      <a:alpha val="65000"/>
                    </a:srgbClr>
                  </a:innerShdw>
                </a:effectLst>
                <a:latin typeface="Comic Sans MS" pitchFamily="66" charset="0"/>
              </a:rPr>
              <a:t>sabbath</a:t>
            </a:r>
            <a:r>
              <a:rPr lang="en-US" sz="2000" b="1" dirty="0" smtClean="0">
                <a:ln w="1905"/>
                <a:solidFill>
                  <a:srgbClr val="C00000"/>
                </a:solidFill>
                <a:effectLst>
                  <a:innerShdw blurRad="69850" dist="43180" dir="5400000">
                    <a:srgbClr val="000000">
                      <a:alpha val="65000"/>
                    </a:srgbClr>
                  </a:innerShdw>
                </a:effectLst>
                <a:latin typeface="Comic Sans MS" pitchFamily="66" charset="0"/>
              </a:rPr>
              <a:t> the 15</a:t>
            </a:r>
            <a:r>
              <a:rPr lang="en-US" sz="2000" b="1" baseline="30000" dirty="0" smtClean="0">
                <a:ln w="1905"/>
                <a:solidFill>
                  <a:srgbClr val="C00000"/>
                </a:solidFill>
                <a:effectLst>
                  <a:innerShdw blurRad="69850" dist="43180" dir="5400000">
                    <a:srgbClr val="000000">
                      <a:alpha val="65000"/>
                    </a:srgbClr>
                  </a:innerShdw>
                </a:effectLst>
                <a:latin typeface="Comic Sans MS" pitchFamily="66" charset="0"/>
              </a:rPr>
              <a:t>th</a:t>
            </a:r>
            <a:r>
              <a:rPr lang="en-US" sz="2000" b="1" dirty="0" smtClean="0">
                <a:ln w="1905"/>
                <a:solidFill>
                  <a:srgbClr val="C00000"/>
                </a:solidFill>
                <a:effectLst>
                  <a:innerShdw blurRad="69850" dist="43180" dir="5400000">
                    <a:srgbClr val="000000">
                      <a:alpha val="65000"/>
                    </a:srgbClr>
                  </a:innerShdw>
                </a:effectLst>
                <a:latin typeface="Comic Sans MS" pitchFamily="66" charset="0"/>
              </a:rPr>
              <a:t> and is </a:t>
            </a:r>
            <a:r>
              <a:rPr lang="en-US" sz="2000" b="1" u="sng" dirty="0" smtClean="0">
                <a:ln w="1905"/>
                <a:solidFill>
                  <a:srgbClr val="C00000"/>
                </a:solidFill>
                <a:effectLst>
                  <a:innerShdw blurRad="69850" dist="43180" dir="5400000">
                    <a:srgbClr val="000000">
                      <a:alpha val="65000"/>
                    </a:srgbClr>
                  </a:innerShdw>
                </a:effectLst>
                <a:latin typeface="Comic Sans MS" pitchFamily="66" charset="0"/>
              </a:rPr>
              <a:t>alwa</a:t>
            </a:r>
            <a:r>
              <a:rPr lang="en-US" sz="2000" b="1" dirty="0" smtClean="0">
                <a:ln w="1905"/>
                <a:solidFill>
                  <a:srgbClr val="C00000"/>
                </a:solidFill>
                <a:effectLst>
                  <a:innerShdw blurRad="69850" dist="43180" dir="5400000">
                    <a:srgbClr val="000000">
                      <a:alpha val="65000"/>
                    </a:srgbClr>
                  </a:innerShdw>
                </a:effectLst>
                <a:latin typeface="Comic Sans MS" pitchFamily="66" charset="0"/>
              </a:rPr>
              <a:t>y</a:t>
            </a:r>
            <a:r>
              <a:rPr lang="en-US" sz="2000" b="1" u="sng" dirty="0" smtClean="0">
                <a:ln w="1905"/>
                <a:solidFill>
                  <a:srgbClr val="C00000"/>
                </a:solidFill>
                <a:effectLst>
                  <a:innerShdw blurRad="69850" dist="43180" dir="5400000">
                    <a:srgbClr val="000000">
                      <a:alpha val="65000"/>
                    </a:srgbClr>
                  </a:innerShdw>
                </a:effectLst>
                <a:latin typeface="Comic Sans MS" pitchFamily="66" charset="0"/>
              </a:rPr>
              <a:t>s</a:t>
            </a:r>
            <a:r>
              <a:rPr lang="en-US" sz="2000" b="1" dirty="0" smtClean="0">
                <a:ln w="1905"/>
                <a:solidFill>
                  <a:srgbClr val="C00000"/>
                </a:solidFill>
                <a:effectLst>
                  <a:innerShdw blurRad="69850" dist="43180" dir="5400000">
                    <a:srgbClr val="000000">
                      <a:alpha val="65000"/>
                    </a:srgbClr>
                  </a:innerShdw>
                </a:effectLst>
                <a:latin typeface="Comic Sans MS" pitchFamily="66" charset="0"/>
              </a:rPr>
              <a:t> </a:t>
            </a:r>
            <a:r>
              <a:rPr lang="en-US" sz="2000" b="1" u="sng" dirty="0" smtClean="0">
                <a:ln w="1905"/>
                <a:solidFill>
                  <a:srgbClr val="C00000"/>
                </a:solidFill>
                <a:effectLst>
                  <a:innerShdw blurRad="69850" dist="43180" dir="5400000">
                    <a:srgbClr val="000000">
                      <a:alpha val="65000"/>
                    </a:srgbClr>
                  </a:innerShdw>
                </a:effectLst>
                <a:latin typeface="Comic Sans MS" pitchFamily="66" charset="0"/>
              </a:rPr>
              <a:t>locked</a:t>
            </a:r>
            <a:r>
              <a:rPr lang="en-US" sz="2000" b="1" dirty="0" smtClean="0">
                <a:ln w="1905"/>
                <a:solidFill>
                  <a:srgbClr val="C00000"/>
                </a:solidFill>
                <a:effectLst>
                  <a:innerShdw blurRad="69850" dist="43180" dir="5400000">
                    <a:srgbClr val="000000">
                      <a:alpha val="65000"/>
                    </a:srgbClr>
                  </a:innerShdw>
                </a:effectLst>
                <a:latin typeface="Comic Sans MS" pitchFamily="66" charset="0"/>
              </a:rPr>
              <a:t> to Abib 16</a:t>
            </a:r>
            <a:r>
              <a:rPr lang="en-US" sz="2000" b="1" baseline="30000" dirty="0" smtClean="0">
                <a:ln w="1905"/>
                <a:solidFill>
                  <a:srgbClr val="C00000"/>
                </a:solidFill>
                <a:effectLst>
                  <a:innerShdw blurRad="69850" dist="43180" dir="5400000">
                    <a:srgbClr val="000000">
                      <a:alpha val="65000"/>
                    </a:srgbClr>
                  </a:innerShdw>
                </a:effectLst>
                <a:latin typeface="Comic Sans MS" pitchFamily="66" charset="0"/>
              </a:rPr>
              <a:t>th</a:t>
            </a:r>
            <a:r>
              <a:rPr lang="en-US" sz="2000" b="1" dirty="0" smtClean="0">
                <a:ln w="1905"/>
                <a:solidFill>
                  <a:srgbClr val="C00000"/>
                </a:solidFill>
                <a:effectLst>
                  <a:innerShdw blurRad="69850" dist="43180" dir="5400000">
                    <a:srgbClr val="000000">
                      <a:alpha val="65000"/>
                    </a:srgbClr>
                  </a:innerShdw>
                </a:effectLst>
                <a:latin typeface="Comic Sans MS" pitchFamily="66" charset="0"/>
              </a:rPr>
              <a:t>. </a:t>
            </a:r>
            <a:endParaRPr lang="en-US" sz="2000" b="1" dirty="0" smtClean="0">
              <a:ln w="1905"/>
              <a:solidFill>
                <a:srgbClr val="00B050"/>
              </a:solidFill>
              <a:effectLst>
                <a:innerShdw blurRad="69850" dist="43180" dir="5400000">
                  <a:srgbClr val="000000">
                    <a:alpha val="65000"/>
                  </a:srgbClr>
                </a:innerShdw>
              </a:effectLst>
              <a:latin typeface="Comic Sans MS" pitchFamily="66" charset="0"/>
            </a:endParaRPr>
          </a:p>
        </p:txBody>
      </p:sp>
      <p:sp>
        <p:nvSpPr>
          <p:cNvPr id="2" name="Explosion 1 1"/>
          <p:cNvSpPr/>
          <p:nvPr/>
        </p:nvSpPr>
        <p:spPr>
          <a:xfrm>
            <a:off x="266507" y="1048992"/>
            <a:ext cx="2083489" cy="1947960"/>
          </a:xfrm>
          <a:prstGeom prst="irregularSeal1">
            <a:avLst/>
          </a:prstGeom>
          <a:effectLst>
            <a:glow rad="127000">
              <a:srgbClr val="FFFF00"/>
            </a:glow>
            <a:outerShdw blurRad="40000" dist="23000" dir="5400000" rotWithShape="0">
              <a:srgbClr val="000000">
                <a:alpha val="35000"/>
              </a:srgbClr>
            </a:outerShdw>
          </a:effectLst>
        </p:spPr>
        <p:style>
          <a:lnRef idx="0">
            <a:schemeClr val="dk1"/>
          </a:lnRef>
          <a:fillRef idx="3">
            <a:schemeClr val="dk1"/>
          </a:fillRef>
          <a:effectRef idx="3">
            <a:schemeClr val="dk1"/>
          </a:effectRef>
          <a:fontRef idx="minor">
            <a:schemeClr val="lt1"/>
          </a:fontRef>
        </p:style>
        <p:txBody>
          <a:bodyPr rtlCol="0" anchor="ctr"/>
          <a:lstStyle/>
          <a:p>
            <a:pPr algn="ctr"/>
            <a:r>
              <a:rPr lang="en-US" sz="2800" b="1" dirty="0" smtClean="0">
                <a:solidFill>
                  <a:srgbClr val="FFFF00"/>
                </a:solidFill>
                <a:latin typeface="Comic Sans MS" pitchFamily="66" charset="0"/>
              </a:rPr>
              <a:t>1</a:t>
            </a:r>
            <a:r>
              <a:rPr lang="en-US" sz="2800" b="1" baseline="30000" dirty="0" smtClean="0">
                <a:solidFill>
                  <a:srgbClr val="FFFF00"/>
                </a:solidFill>
                <a:latin typeface="Comic Sans MS" pitchFamily="66" charset="0"/>
              </a:rPr>
              <a:t>st</a:t>
            </a:r>
            <a:r>
              <a:rPr lang="en-US" sz="2000" dirty="0" smtClean="0">
                <a:solidFill>
                  <a:srgbClr val="FFFF00"/>
                </a:solidFill>
                <a:latin typeface="Comic Sans MS" pitchFamily="66" charset="0"/>
              </a:rPr>
              <a:t> </a:t>
            </a:r>
            <a:r>
              <a:rPr lang="en-US" sz="1900" b="1" dirty="0" smtClean="0">
                <a:solidFill>
                  <a:srgbClr val="FFFF00"/>
                </a:solidFill>
                <a:latin typeface="Comic Sans MS" pitchFamily="66" charset="0"/>
              </a:rPr>
              <a:t>Example</a:t>
            </a:r>
            <a:endParaRPr lang="en-US" sz="1900" b="1" dirty="0">
              <a:solidFill>
                <a:srgbClr val="FFFF00"/>
              </a:solidFill>
              <a:latin typeface="Comic Sans MS" pitchFamily="66" charset="0"/>
            </a:endParaRPr>
          </a:p>
        </p:txBody>
      </p:sp>
    </p:spTree>
    <p:extLst>
      <p:ext uri="{BB962C8B-B14F-4D97-AF65-F5344CB8AC3E}">
        <p14:creationId xmlns:p14="http://schemas.microsoft.com/office/powerpoint/2010/main" val="4068332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up)">
                                      <p:cBhvr>
                                        <p:cTn id="7" dur="1250"/>
                                        <p:tgtEl>
                                          <p:spTgt spid="49"/>
                                        </p:tgtEl>
                                      </p:cBhvr>
                                    </p:animEffect>
                                  </p:childTnLst>
                                </p:cTn>
                              </p:par>
                            </p:childTnLst>
                          </p:cTn>
                        </p:par>
                        <p:par>
                          <p:cTn id="8" fill="hold">
                            <p:stCondLst>
                              <p:cond delay="1250"/>
                            </p:stCondLst>
                            <p:childTnLst>
                              <p:par>
                                <p:cTn id="9" presetID="22" presetClass="entr" presetSubtype="8" fill="hold" grpId="0" nodeType="afterEffect">
                                  <p:stCondLst>
                                    <p:cond delay="500"/>
                                  </p:stCondLst>
                                  <p:childTnLst>
                                    <p:set>
                                      <p:cBhvr>
                                        <p:cTn id="10" dur="1" fill="hold">
                                          <p:stCondLst>
                                            <p:cond delay="0"/>
                                          </p:stCondLst>
                                        </p:cTn>
                                        <p:tgtEl>
                                          <p:spTgt spid="23"/>
                                        </p:tgtEl>
                                        <p:attrNameLst>
                                          <p:attrName>style.visibility</p:attrName>
                                        </p:attrNameLst>
                                      </p:cBhvr>
                                      <p:to>
                                        <p:strVal val="visible"/>
                                      </p:to>
                                    </p:set>
                                    <p:animEffect transition="in" filter="wipe(left)">
                                      <p:cBhvr>
                                        <p:cTn id="11" dur="1750"/>
                                        <p:tgtEl>
                                          <p:spTgt spid="23"/>
                                        </p:tgtEl>
                                      </p:cBhvr>
                                    </p:animEffect>
                                  </p:childTnLst>
                                </p:cTn>
                              </p:par>
                            </p:childTnLst>
                          </p:cTn>
                        </p:par>
                        <p:par>
                          <p:cTn id="12" fill="hold">
                            <p:stCondLst>
                              <p:cond delay="3500"/>
                            </p:stCondLst>
                            <p:childTnLst>
                              <p:par>
                                <p:cTn id="13" presetID="22" presetClass="entr" presetSubtype="8" fill="hold" nodeType="afterEffect">
                                  <p:stCondLst>
                                    <p:cond delay="0"/>
                                  </p:stCondLst>
                                  <p:childTnLst>
                                    <p:set>
                                      <p:cBhvr>
                                        <p:cTn id="14" dur="1" fill="hold">
                                          <p:stCondLst>
                                            <p:cond delay="0"/>
                                          </p:stCondLst>
                                        </p:cTn>
                                        <p:tgtEl>
                                          <p:spTgt spid="56">
                                            <p:txEl>
                                              <p:pRg st="0" end="0"/>
                                            </p:txEl>
                                          </p:spTgt>
                                        </p:tgtEl>
                                        <p:attrNameLst>
                                          <p:attrName>style.visibility</p:attrName>
                                        </p:attrNameLst>
                                      </p:cBhvr>
                                      <p:to>
                                        <p:strVal val="visible"/>
                                      </p:to>
                                    </p:set>
                                    <p:animEffect transition="in" filter="wipe(left)">
                                      <p:cBhvr>
                                        <p:cTn id="15" dur="500"/>
                                        <p:tgtEl>
                                          <p:spTgt spid="56">
                                            <p:txEl>
                                              <p:pRg st="0" end="0"/>
                                            </p:txEl>
                                          </p:spTgt>
                                        </p:tgtEl>
                                      </p:cBhvr>
                                    </p:animEffect>
                                  </p:childTnLst>
                                </p:cTn>
                              </p:par>
                            </p:childTnLst>
                          </p:cTn>
                        </p:par>
                        <p:par>
                          <p:cTn id="16" fill="hold">
                            <p:stCondLst>
                              <p:cond delay="4000"/>
                            </p:stCondLst>
                            <p:childTnLst>
                              <p:par>
                                <p:cTn id="17" presetID="22" presetClass="entr" presetSubtype="8" fill="hold" grpId="0" nodeType="afterEffect">
                                  <p:stCondLst>
                                    <p:cond delay="750"/>
                                  </p:stCondLst>
                                  <p:childTnLst>
                                    <p:set>
                                      <p:cBhvr>
                                        <p:cTn id="18" dur="1" fill="hold">
                                          <p:stCondLst>
                                            <p:cond delay="0"/>
                                          </p:stCondLst>
                                        </p:cTn>
                                        <p:tgtEl>
                                          <p:spTgt spid="25"/>
                                        </p:tgtEl>
                                        <p:attrNameLst>
                                          <p:attrName>style.visibility</p:attrName>
                                        </p:attrNameLst>
                                      </p:cBhvr>
                                      <p:to>
                                        <p:strVal val="visible"/>
                                      </p:to>
                                    </p:set>
                                    <p:animEffect transition="in" filter="wipe(left)">
                                      <p:cBhvr>
                                        <p:cTn id="19" dur="175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32"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circle(out)">
                                      <p:cBhvr>
                                        <p:cTn id="24" dur="2000"/>
                                        <p:tgtEl>
                                          <p:spTgt spid="2"/>
                                        </p:tgtEl>
                                      </p:cBhvr>
                                    </p:animEffect>
                                  </p:childTnLst>
                                </p:cTn>
                              </p:par>
                            </p:childTnLst>
                          </p:cTn>
                        </p:par>
                        <p:par>
                          <p:cTn id="25" fill="hold">
                            <p:stCondLst>
                              <p:cond delay="2000"/>
                            </p:stCondLst>
                            <p:childTnLst>
                              <p:par>
                                <p:cTn id="26" presetID="22" presetClass="entr" presetSubtype="8" fill="hold" nodeType="afterEffect">
                                  <p:stCondLst>
                                    <p:cond delay="0"/>
                                  </p:stCondLst>
                                  <p:childTnLst>
                                    <p:set>
                                      <p:cBhvr>
                                        <p:cTn id="27" dur="1" fill="hold">
                                          <p:stCondLst>
                                            <p:cond delay="0"/>
                                          </p:stCondLst>
                                        </p:cTn>
                                        <p:tgtEl>
                                          <p:spTgt spid="24">
                                            <p:txEl>
                                              <p:pRg st="0" end="0"/>
                                            </p:txEl>
                                          </p:spTgt>
                                        </p:tgtEl>
                                        <p:attrNameLst>
                                          <p:attrName>style.visibility</p:attrName>
                                        </p:attrNameLst>
                                      </p:cBhvr>
                                      <p:to>
                                        <p:strVal val="visible"/>
                                      </p:to>
                                    </p:set>
                                    <p:animEffect transition="in" filter="wipe(left)">
                                      <p:cBhvr>
                                        <p:cTn id="28" dur="2750"/>
                                        <p:tgtEl>
                                          <p:spTgt spid="24">
                                            <p:txEl>
                                              <p:pRg st="0" end="0"/>
                                            </p:txEl>
                                          </p:spTgt>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wipe(up)">
                                      <p:cBhvr>
                                        <p:cTn id="31" dur="1000"/>
                                        <p:tgtEl>
                                          <p:spTgt spid="55"/>
                                        </p:tgtEl>
                                      </p:cBhvr>
                                    </p:animEffect>
                                  </p:childTnLst>
                                </p:cTn>
                              </p:par>
                            </p:childTnLst>
                          </p:cTn>
                        </p:par>
                        <p:par>
                          <p:cTn id="32" fill="hold">
                            <p:stCondLst>
                              <p:cond delay="4750"/>
                            </p:stCondLst>
                            <p:childTnLst>
                              <p:par>
                                <p:cTn id="33" presetID="21" presetClass="entr" presetSubtype="1" repeatCount="4000" fill="hold" grpId="0" nodeType="afterEffect">
                                  <p:stCondLst>
                                    <p:cond delay="0"/>
                                  </p:stCondLst>
                                  <p:childTnLst>
                                    <p:set>
                                      <p:cBhvr>
                                        <p:cTn id="34" dur="1" fill="hold">
                                          <p:stCondLst>
                                            <p:cond delay="0"/>
                                          </p:stCondLst>
                                        </p:cTn>
                                        <p:tgtEl>
                                          <p:spTgt spid="53"/>
                                        </p:tgtEl>
                                        <p:attrNameLst>
                                          <p:attrName>style.visibility</p:attrName>
                                        </p:attrNameLst>
                                      </p:cBhvr>
                                      <p:to>
                                        <p:strVal val="visible"/>
                                      </p:to>
                                    </p:set>
                                    <p:animEffect transition="in" filter="wheel(1)">
                                      <p:cBhvr>
                                        <p:cTn id="35" dur="750"/>
                                        <p:tgtEl>
                                          <p:spTgt spid="53"/>
                                        </p:tgtEl>
                                      </p:cBhvr>
                                    </p:animEffect>
                                  </p:childTnLst>
                                </p:cTn>
                              </p:par>
                            </p:childTnLst>
                          </p:cTn>
                        </p:par>
                        <p:par>
                          <p:cTn id="36" fill="hold">
                            <p:stCondLst>
                              <p:cond delay="7750"/>
                            </p:stCondLst>
                            <p:childTnLst>
                              <p:par>
                                <p:cTn id="37" presetID="22" presetClass="entr" presetSubtype="1" fill="hold" nodeType="afterEffect">
                                  <p:stCondLst>
                                    <p:cond delay="0"/>
                                  </p:stCondLst>
                                  <p:childTnLst>
                                    <p:set>
                                      <p:cBhvr>
                                        <p:cTn id="38" dur="1" fill="hold">
                                          <p:stCondLst>
                                            <p:cond delay="0"/>
                                          </p:stCondLst>
                                        </p:cTn>
                                        <p:tgtEl>
                                          <p:spTgt spid="54"/>
                                        </p:tgtEl>
                                        <p:attrNameLst>
                                          <p:attrName>style.visibility</p:attrName>
                                        </p:attrNameLst>
                                      </p:cBhvr>
                                      <p:to>
                                        <p:strVal val="visible"/>
                                      </p:to>
                                    </p:set>
                                    <p:animEffect transition="in" filter="wipe(up)">
                                      <p:cBhvr>
                                        <p:cTn id="39" dur="1250"/>
                                        <p:tgtEl>
                                          <p:spTgt spid="54"/>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fade">
                                      <p:cBhvr>
                                        <p:cTn id="44" dur="1000"/>
                                        <p:tgtEl>
                                          <p:spTgt spid="45"/>
                                        </p:tgtEl>
                                      </p:cBhvr>
                                    </p:animEffect>
                                    <p:anim calcmode="lin" valueType="num">
                                      <p:cBhvr>
                                        <p:cTn id="45" dur="1000" fill="hold"/>
                                        <p:tgtEl>
                                          <p:spTgt spid="45"/>
                                        </p:tgtEl>
                                        <p:attrNameLst>
                                          <p:attrName>ppt_x</p:attrName>
                                        </p:attrNameLst>
                                      </p:cBhvr>
                                      <p:tavLst>
                                        <p:tav tm="0">
                                          <p:val>
                                            <p:strVal val="#ppt_x"/>
                                          </p:val>
                                        </p:tav>
                                        <p:tav tm="100000">
                                          <p:val>
                                            <p:strVal val="#ppt_x"/>
                                          </p:val>
                                        </p:tav>
                                      </p:tavLst>
                                    </p:anim>
                                    <p:anim calcmode="lin" valueType="num">
                                      <p:cBhvr>
                                        <p:cTn id="46" dur="1000" fill="hold"/>
                                        <p:tgtEl>
                                          <p:spTgt spid="45"/>
                                        </p:tgtEl>
                                        <p:attrNameLst>
                                          <p:attrName>ppt_y</p:attrName>
                                        </p:attrNameLst>
                                      </p:cBhvr>
                                      <p:tavLst>
                                        <p:tav tm="0">
                                          <p:val>
                                            <p:strVal val="#ppt_y+.1"/>
                                          </p:val>
                                        </p:tav>
                                        <p:tav tm="100000">
                                          <p:val>
                                            <p:strVal val="#ppt_y"/>
                                          </p:val>
                                        </p:tav>
                                      </p:tavLst>
                                    </p:anim>
                                  </p:childTnLst>
                                </p:cTn>
                              </p:par>
                            </p:childTnLst>
                          </p:cTn>
                        </p:par>
                        <p:par>
                          <p:cTn id="47" fill="hold">
                            <p:stCondLst>
                              <p:cond delay="1000"/>
                            </p:stCondLst>
                            <p:childTnLst>
                              <p:par>
                                <p:cTn id="48" presetID="21" presetClass="entr" presetSubtype="8" repeatCount="4000" fill="hold" grpId="0" nodeType="afterEffect">
                                  <p:stCondLst>
                                    <p:cond delay="0"/>
                                  </p:stCondLst>
                                  <p:childTnLst>
                                    <p:set>
                                      <p:cBhvr>
                                        <p:cTn id="49" dur="1" fill="hold">
                                          <p:stCondLst>
                                            <p:cond delay="0"/>
                                          </p:stCondLst>
                                        </p:cTn>
                                        <p:tgtEl>
                                          <p:spTgt spid="52"/>
                                        </p:tgtEl>
                                        <p:attrNameLst>
                                          <p:attrName>style.visibility</p:attrName>
                                        </p:attrNameLst>
                                      </p:cBhvr>
                                      <p:to>
                                        <p:strVal val="visible"/>
                                      </p:to>
                                    </p:set>
                                    <p:animEffect transition="in" filter="wheel(8)">
                                      <p:cBhvr>
                                        <p:cTn id="50" dur="2000"/>
                                        <p:tgtEl>
                                          <p:spTgt spid="52"/>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46">
                                            <p:txEl>
                                              <p:pRg st="0" end="0"/>
                                            </p:txEl>
                                          </p:spTgt>
                                        </p:tgtEl>
                                        <p:attrNameLst>
                                          <p:attrName>style.visibility</p:attrName>
                                        </p:attrNameLst>
                                      </p:cBhvr>
                                      <p:to>
                                        <p:strVal val="visible"/>
                                      </p:to>
                                    </p:set>
                                    <p:animEffect transition="in" filter="fade">
                                      <p:cBhvr>
                                        <p:cTn id="55" dur="1500"/>
                                        <p:tgtEl>
                                          <p:spTgt spid="46">
                                            <p:txEl>
                                              <p:pRg st="0" end="0"/>
                                            </p:txEl>
                                          </p:spTgt>
                                        </p:tgtEl>
                                      </p:cBhvr>
                                    </p:animEffect>
                                    <p:anim calcmode="lin" valueType="num">
                                      <p:cBhvr>
                                        <p:cTn id="56" dur="1500" fill="hold"/>
                                        <p:tgtEl>
                                          <p:spTgt spid="46">
                                            <p:txEl>
                                              <p:pRg st="0" end="0"/>
                                            </p:txEl>
                                          </p:spTgt>
                                        </p:tgtEl>
                                        <p:attrNameLst>
                                          <p:attrName>ppt_x</p:attrName>
                                        </p:attrNameLst>
                                      </p:cBhvr>
                                      <p:tavLst>
                                        <p:tav tm="0">
                                          <p:val>
                                            <p:strVal val="#ppt_x"/>
                                          </p:val>
                                        </p:tav>
                                        <p:tav tm="100000">
                                          <p:val>
                                            <p:strVal val="#ppt_x"/>
                                          </p:val>
                                        </p:tav>
                                      </p:tavLst>
                                    </p:anim>
                                    <p:anim calcmode="lin" valueType="num">
                                      <p:cBhvr>
                                        <p:cTn id="57" dur="1500" fill="hold"/>
                                        <p:tgtEl>
                                          <p:spTgt spid="46">
                                            <p:txEl>
                                              <p:pRg st="0" end="0"/>
                                            </p:txEl>
                                          </p:spTgt>
                                        </p:tgtEl>
                                        <p:attrNameLst>
                                          <p:attrName>ppt_y</p:attrName>
                                        </p:attrNameLst>
                                      </p:cBhvr>
                                      <p:tavLst>
                                        <p:tav tm="0">
                                          <p:val>
                                            <p:strVal val="#ppt_y+.1"/>
                                          </p:val>
                                        </p:tav>
                                        <p:tav tm="100000">
                                          <p:val>
                                            <p:strVal val="#ppt_y"/>
                                          </p:val>
                                        </p:tav>
                                      </p:tavLst>
                                    </p:anim>
                                  </p:childTnLst>
                                </p:cTn>
                              </p:par>
                            </p:childTnLst>
                          </p:cTn>
                        </p:par>
                        <p:par>
                          <p:cTn id="58" fill="hold">
                            <p:stCondLst>
                              <p:cond delay="1500"/>
                            </p:stCondLst>
                            <p:childTnLst>
                              <p:par>
                                <p:cTn id="59" presetID="8" presetClass="entr" presetSubtype="16" fill="hold" nodeType="afterEffect">
                                  <p:stCondLst>
                                    <p:cond delay="0"/>
                                  </p:stCondLst>
                                  <p:childTnLst>
                                    <p:set>
                                      <p:cBhvr>
                                        <p:cTn id="60" dur="1" fill="hold">
                                          <p:stCondLst>
                                            <p:cond delay="0"/>
                                          </p:stCondLst>
                                        </p:cTn>
                                        <p:tgtEl>
                                          <p:spTgt spid="47"/>
                                        </p:tgtEl>
                                        <p:attrNameLst>
                                          <p:attrName>style.visibility</p:attrName>
                                        </p:attrNameLst>
                                      </p:cBhvr>
                                      <p:to>
                                        <p:strVal val="visible"/>
                                      </p:to>
                                    </p:set>
                                    <p:animEffect transition="in" filter="diamond(in)">
                                      <p:cBhvr>
                                        <p:cTn id="61" dur="2000"/>
                                        <p:tgtEl>
                                          <p:spTgt spid="47"/>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48">
                                            <p:txEl>
                                              <p:pRg st="0" end="0"/>
                                            </p:txEl>
                                          </p:spTgt>
                                        </p:tgtEl>
                                        <p:attrNameLst>
                                          <p:attrName>style.visibility</p:attrName>
                                        </p:attrNameLst>
                                      </p:cBhvr>
                                      <p:to>
                                        <p:strVal val="visible"/>
                                      </p:to>
                                    </p:set>
                                    <p:animEffect transition="in" filter="wipe(left)">
                                      <p:cBhvr>
                                        <p:cTn id="66" dur="3000"/>
                                        <p:tgtEl>
                                          <p:spTgt spid="48">
                                            <p:txEl>
                                              <p:pRg st="0" end="0"/>
                                            </p:txEl>
                                          </p:spTgt>
                                        </p:tgtEl>
                                      </p:cBhvr>
                                    </p:animEffect>
                                  </p:childTnLst>
                                </p:cTn>
                              </p:par>
                              <p:par>
                                <p:cTn id="67" presetID="53" presetClass="entr" presetSubtype="16" fill="hold" nodeType="withEffect">
                                  <p:stCondLst>
                                    <p:cond delay="0"/>
                                  </p:stCondLst>
                                  <p:childTnLst>
                                    <p:set>
                                      <p:cBhvr>
                                        <p:cTn id="68" dur="1" fill="hold">
                                          <p:stCondLst>
                                            <p:cond delay="0"/>
                                          </p:stCondLst>
                                        </p:cTn>
                                        <p:tgtEl>
                                          <p:spTgt spid="57"/>
                                        </p:tgtEl>
                                        <p:attrNameLst>
                                          <p:attrName>style.visibility</p:attrName>
                                        </p:attrNameLst>
                                      </p:cBhvr>
                                      <p:to>
                                        <p:strVal val="visible"/>
                                      </p:to>
                                    </p:set>
                                    <p:anim calcmode="lin" valueType="num">
                                      <p:cBhvr>
                                        <p:cTn id="69" dur="1250" fill="hold"/>
                                        <p:tgtEl>
                                          <p:spTgt spid="57"/>
                                        </p:tgtEl>
                                        <p:attrNameLst>
                                          <p:attrName>ppt_w</p:attrName>
                                        </p:attrNameLst>
                                      </p:cBhvr>
                                      <p:tavLst>
                                        <p:tav tm="0">
                                          <p:val>
                                            <p:fltVal val="0"/>
                                          </p:val>
                                        </p:tav>
                                        <p:tav tm="100000">
                                          <p:val>
                                            <p:strVal val="#ppt_w"/>
                                          </p:val>
                                        </p:tav>
                                      </p:tavLst>
                                    </p:anim>
                                    <p:anim calcmode="lin" valueType="num">
                                      <p:cBhvr>
                                        <p:cTn id="70" dur="1250" fill="hold"/>
                                        <p:tgtEl>
                                          <p:spTgt spid="57"/>
                                        </p:tgtEl>
                                        <p:attrNameLst>
                                          <p:attrName>ppt_h</p:attrName>
                                        </p:attrNameLst>
                                      </p:cBhvr>
                                      <p:tavLst>
                                        <p:tav tm="0">
                                          <p:val>
                                            <p:fltVal val="0"/>
                                          </p:val>
                                        </p:tav>
                                        <p:tav tm="100000">
                                          <p:val>
                                            <p:strVal val="#ppt_h"/>
                                          </p:val>
                                        </p:tav>
                                      </p:tavLst>
                                    </p:anim>
                                    <p:animEffect transition="in" filter="fade">
                                      <p:cBhvr>
                                        <p:cTn id="71" dur="125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P spid="45" grpId="0"/>
      <p:bldP spid="49" grpId="0" animBg="1"/>
      <p:bldP spid="52" grpId="0" animBg="1"/>
      <p:bldP spid="53" grpId="0" animBg="1"/>
      <p:bldP spid="55" grpId="0" animBg="1"/>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28000">
              <a:srgbClr val="FFFFCC"/>
            </a:gs>
            <a:gs pos="15000">
              <a:srgbClr val="FFFFCC"/>
            </a:gs>
            <a:gs pos="5000">
              <a:srgbClr val="400040"/>
            </a:gs>
            <a:gs pos="45000">
              <a:srgbClr val="400040"/>
            </a:gs>
            <a:gs pos="75000">
              <a:srgbClr val="8F0040"/>
            </a:gs>
            <a:gs pos="89999">
              <a:srgbClr val="F27300"/>
            </a:gs>
            <a:gs pos="100000">
              <a:srgbClr val="FFBF00"/>
            </a:gs>
          </a:gsLst>
          <a:lin ang="16200000" scaled="1"/>
          <a:tileRect/>
        </a:gradFill>
        <a:effectLst/>
      </p:bgPr>
    </p:bg>
    <p:spTree>
      <p:nvGrpSpPr>
        <p:cNvPr id="1" name=""/>
        <p:cNvGrpSpPr/>
        <p:nvPr/>
      </p:nvGrpSpPr>
      <p:grpSpPr>
        <a:xfrm>
          <a:off x="0" y="0"/>
          <a:ext cx="0" cy="0"/>
          <a:chOff x="0" y="0"/>
          <a:chExt cx="0" cy="0"/>
        </a:xfrm>
      </p:grpSpPr>
      <p:sp>
        <p:nvSpPr>
          <p:cNvPr id="4" name="Slide Number Placeholder 3"/>
          <p:cNvSpPr txBox="1">
            <a:spLocks/>
          </p:cNvSpPr>
          <p:nvPr/>
        </p:nvSpPr>
        <p:spPr>
          <a:xfrm>
            <a:off x="11639028" y="6453336"/>
            <a:ext cx="477789"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2">
                    <a:lumMod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1FEFA0A-2F20-4B60-98C6-5FFDA469AA1C}" type="slidenum">
              <a:rPr lang="en-US" smtClean="0">
                <a:solidFill>
                  <a:srgbClr val="FFFFCC"/>
                </a:solidFill>
              </a:rPr>
              <a:pPr/>
              <a:t>8</a:t>
            </a:fld>
            <a:endParaRPr lang="en-US" dirty="0">
              <a:solidFill>
                <a:srgbClr val="FFFFCC"/>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3779234753"/>
              </p:ext>
            </p:extLst>
          </p:nvPr>
        </p:nvGraphicFramePr>
        <p:xfrm>
          <a:off x="736094" y="623100"/>
          <a:ext cx="4952983" cy="3798933"/>
        </p:xfrm>
        <a:graphic>
          <a:graphicData uri="http://schemas.openxmlformats.org/drawingml/2006/table">
            <a:tbl>
              <a:tblPr firstRow="1" bandRow="1">
                <a:tableStyleId>{69C7853C-536D-4A76-A0AE-DD22124D55A5}</a:tableStyleId>
              </a:tblPr>
              <a:tblGrid>
                <a:gridCol w="707569"/>
                <a:gridCol w="707569"/>
                <a:gridCol w="707569"/>
                <a:gridCol w="707569"/>
                <a:gridCol w="707569"/>
                <a:gridCol w="707569"/>
                <a:gridCol w="707569"/>
              </a:tblGrid>
              <a:tr h="595911">
                <a:tc>
                  <a:txBody>
                    <a:bodyPr/>
                    <a:lstStyle/>
                    <a:p>
                      <a:pPr algn="ctr"/>
                      <a:r>
                        <a:rPr lang="en-US" b="1" dirty="0" smtClean="0"/>
                        <a:t>1</a:t>
                      </a:r>
                      <a:r>
                        <a:rPr lang="en-US" b="1" baseline="30000" dirty="0" smtClean="0"/>
                        <a:t>st</a:t>
                      </a:r>
                      <a:r>
                        <a:rPr lang="en-US" b="1" dirty="0" smtClean="0"/>
                        <a:t> </a:t>
                      </a:r>
                      <a:endParaRPr lang="en-US" b="1" dirty="0"/>
                    </a:p>
                  </a:txBody>
                  <a:tcPr/>
                </a:tc>
                <a:tc>
                  <a:txBody>
                    <a:bodyPr/>
                    <a:lstStyle/>
                    <a:p>
                      <a:pPr algn="ctr"/>
                      <a:r>
                        <a:rPr lang="en-US" b="1" dirty="0" smtClean="0"/>
                        <a:t>2</a:t>
                      </a:r>
                      <a:r>
                        <a:rPr lang="en-US" b="1" baseline="30000" dirty="0" smtClean="0"/>
                        <a:t>nd</a:t>
                      </a:r>
                      <a:r>
                        <a:rPr lang="en-US" b="1" dirty="0" smtClean="0"/>
                        <a:t> </a:t>
                      </a:r>
                      <a:endParaRPr lang="en-US" b="1" dirty="0"/>
                    </a:p>
                  </a:txBody>
                  <a:tcPr/>
                </a:tc>
                <a:tc>
                  <a:txBody>
                    <a:bodyPr/>
                    <a:lstStyle/>
                    <a:p>
                      <a:pPr algn="ctr"/>
                      <a:r>
                        <a:rPr lang="en-US" b="1" dirty="0" smtClean="0"/>
                        <a:t>3</a:t>
                      </a:r>
                      <a:r>
                        <a:rPr lang="en-US" b="1" baseline="30000" dirty="0" smtClean="0"/>
                        <a:t>rd</a:t>
                      </a:r>
                      <a:r>
                        <a:rPr lang="en-US" b="1" dirty="0" smtClean="0"/>
                        <a:t> </a:t>
                      </a:r>
                      <a:endParaRPr lang="en-US" b="1" dirty="0"/>
                    </a:p>
                  </a:txBody>
                  <a:tcPr/>
                </a:tc>
                <a:tc>
                  <a:txBody>
                    <a:bodyPr/>
                    <a:lstStyle/>
                    <a:p>
                      <a:pPr algn="ctr"/>
                      <a:r>
                        <a:rPr lang="en-US" b="1" dirty="0" smtClean="0"/>
                        <a:t>4</a:t>
                      </a:r>
                      <a:r>
                        <a:rPr lang="en-US" b="1" baseline="30000" dirty="0" smtClean="0"/>
                        <a:t>th</a:t>
                      </a:r>
                      <a:r>
                        <a:rPr lang="en-US" b="1" dirty="0" smtClean="0"/>
                        <a:t> </a:t>
                      </a:r>
                      <a:endParaRPr lang="en-US" b="1" dirty="0"/>
                    </a:p>
                  </a:txBody>
                  <a:tcPr/>
                </a:tc>
                <a:tc>
                  <a:txBody>
                    <a:bodyPr/>
                    <a:lstStyle/>
                    <a:p>
                      <a:pPr algn="ctr"/>
                      <a:r>
                        <a:rPr lang="en-US" b="1" dirty="0" smtClean="0"/>
                        <a:t>5</a:t>
                      </a:r>
                      <a:r>
                        <a:rPr lang="en-US" b="1" baseline="30000" dirty="0" smtClean="0"/>
                        <a:t>th</a:t>
                      </a:r>
                      <a:r>
                        <a:rPr lang="en-US" b="1" dirty="0" smtClean="0"/>
                        <a:t> </a:t>
                      </a:r>
                      <a:endParaRPr lang="en-US" b="1" dirty="0"/>
                    </a:p>
                  </a:txBody>
                  <a:tcPr/>
                </a:tc>
                <a:tc>
                  <a:txBody>
                    <a:bodyPr/>
                    <a:lstStyle/>
                    <a:p>
                      <a:pPr algn="ctr"/>
                      <a:r>
                        <a:rPr lang="en-US" b="1" dirty="0" smtClean="0"/>
                        <a:t>6</a:t>
                      </a:r>
                      <a:r>
                        <a:rPr lang="en-US" b="1" baseline="30000" dirty="0" smtClean="0"/>
                        <a:t>th</a:t>
                      </a:r>
                      <a:r>
                        <a:rPr lang="en-US" b="1" dirty="0" smtClean="0"/>
                        <a:t> </a:t>
                      </a:r>
                      <a:endParaRPr lang="en-US" b="1" dirty="0"/>
                    </a:p>
                  </a:txBody>
                  <a:tcPr/>
                </a:tc>
                <a:tc>
                  <a:txBody>
                    <a:bodyPr/>
                    <a:lstStyle/>
                    <a:p>
                      <a:pPr algn="ctr"/>
                      <a:r>
                        <a:rPr lang="en-US" b="1" dirty="0" smtClean="0"/>
                        <a:t>7</a:t>
                      </a:r>
                      <a:r>
                        <a:rPr lang="en-US" b="1" baseline="30000" dirty="0" smtClean="0"/>
                        <a:t>th</a:t>
                      </a:r>
                      <a:r>
                        <a:rPr lang="en-US" b="1" dirty="0" smtClean="0"/>
                        <a:t> </a:t>
                      </a:r>
                      <a:endParaRPr lang="en-US" b="1" dirty="0"/>
                    </a:p>
                  </a:txBody>
                  <a:tcPr anchor="ctr">
                    <a:cell3D prstMaterial="dkEdge">
                      <a:bevel w="77470" h="12700" prst="softRound"/>
                      <a:lightRig rig="flood" dir="t"/>
                    </a:cell3D>
                    <a:solidFill>
                      <a:srgbClr val="FF99FF"/>
                    </a:solidFill>
                  </a:tcPr>
                </a:tc>
              </a:tr>
              <a:tr h="595911">
                <a:tc>
                  <a:txBody>
                    <a:bodyPr/>
                    <a:lstStyle/>
                    <a:p>
                      <a:r>
                        <a:rPr lang="en-US" b="1" dirty="0" smtClean="0"/>
                        <a:t>1</a:t>
                      </a:r>
                      <a:endParaRPr lang="en-US" b="1" dirty="0"/>
                    </a:p>
                  </a:txBody>
                  <a:tcPr>
                    <a:solidFill>
                      <a:schemeClr val="bg1"/>
                    </a:solidFill>
                  </a:tcPr>
                </a:tc>
                <a:tc>
                  <a:txBody>
                    <a:bodyPr/>
                    <a:lstStyle/>
                    <a:p>
                      <a:r>
                        <a:rPr lang="en-US" b="1" dirty="0" smtClean="0"/>
                        <a:t>2</a:t>
                      </a:r>
                      <a:endParaRPr lang="en-US" b="1" dirty="0"/>
                    </a:p>
                  </a:txBody>
                  <a:tcPr>
                    <a:solidFill>
                      <a:schemeClr val="bg1"/>
                    </a:solidFill>
                  </a:tcPr>
                </a:tc>
                <a:tc>
                  <a:txBody>
                    <a:bodyPr/>
                    <a:lstStyle/>
                    <a:p>
                      <a:r>
                        <a:rPr lang="en-US" b="1" dirty="0" smtClean="0"/>
                        <a:t>3</a:t>
                      </a:r>
                      <a:endParaRPr lang="en-US" b="1" dirty="0"/>
                    </a:p>
                  </a:txBody>
                  <a:tcPr>
                    <a:solidFill>
                      <a:schemeClr val="bg1"/>
                    </a:solidFill>
                  </a:tcPr>
                </a:tc>
                <a:tc>
                  <a:txBody>
                    <a:bodyPr/>
                    <a:lstStyle/>
                    <a:p>
                      <a:r>
                        <a:rPr lang="en-US" b="1" dirty="0" smtClean="0"/>
                        <a:t>4</a:t>
                      </a:r>
                      <a:endParaRPr lang="en-US" b="1" dirty="0"/>
                    </a:p>
                  </a:txBody>
                  <a:tcPr>
                    <a:solidFill>
                      <a:schemeClr val="bg1"/>
                    </a:solidFill>
                  </a:tcPr>
                </a:tc>
                <a:tc>
                  <a:txBody>
                    <a:bodyPr/>
                    <a:lstStyle/>
                    <a:p>
                      <a:r>
                        <a:rPr lang="en-US" b="1" dirty="0" smtClean="0"/>
                        <a:t>5</a:t>
                      </a:r>
                      <a:endParaRPr lang="en-US" b="1" dirty="0"/>
                    </a:p>
                  </a:txBody>
                  <a:tcPr>
                    <a:solidFill>
                      <a:schemeClr val="bg1"/>
                    </a:solidFill>
                  </a:tcPr>
                </a:tc>
                <a:tc>
                  <a:txBody>
                    <a:bodyPr/>
                    <a:lstStyle/>
                    <a:p>
                      <a:r>
                        <a:rPr lang="en-US" b="1" dirty="0" smtClean="0"/>
                        <a:t>6</a:t>
                      </a:r>
                      <a:endParaRPr lang="en-US" b="1" dirty="0"/>
                    </a:p>
                  </a:txBody>
                  <a:tcPr>
                    <a:solidFill>
                      <a:schemeClr val="bg1"/>
                    </a:solidFill>
                  </a:tcPr>
                </a:tc>
                <a:tc>
                  <a:txBody>
                    <a:bodyPr/>
                    <a:lstStyle/>
                    <a:p>
                      <a:r>
                        <a:rPr lang="en-US" b="1" dirty="0" smtClean="0"/>
                        <a:t>7</a:t>
                      </a:r>
                      <a:endParaRPr lang="en-US" b="1" dirty="0"/>
                    </a:p>
                  </a:txBody>
                  <a:tcPr>
                    <a:solidFill>
                      <a:schemeClr val="accent1">
                        <a:lumMod val="40000"/>
                        <a:lumOff val="60000"/>
                      </a:schemeClr>
                    </a:solidFill>
                  </a:tcPr>
                </a:tc>
              </a:tr>
              <a:tr h="819378">
                <a:tc>
                  <a:txBody>
                    <a:bodyPr/>
                    <a:lstStyle/>
                    <a:p>
                      <a:r>
                        <a:rPr lang="en-US" b="1" dirty="0" smtClean="0"/>
                        <a:t>8</a:t>
                      </a:r>
                      <a:endParaRPr lang="en-US" b="1" dirty="0"/>
                    </a:p>
                  </a:txBody>
                  <a:tcPr>
                    <a:solidFill>
                      <a:schemeClr val="bg1"/>
                    </a:solidFill>
                  </a:tcPr>
                </a:tc>
                <a:tc>
                  <a:txBody>
                    <a:bodyPr/>
                    <a:lstStyle/>
                    <a:p>
                      <a:r>
                        <a:rPr lang="en-US" b="1" dirty="0" smtClean="0"/>
                        <a:t>9</a:t>
                      </a:r>
                      <a:endParaRPr lang="en-US" b="1" dirty="0"/>
                    </a:p>
                  </a:txBody>
                  <a:tcPr>
                    <a:solidFill>
                      <a:schemeClr val="bg1"/>
                    </a:solidFill>
                  </a:tcPr>
                </a:tc>
                <a:tc>
                  <a:txBody>
                    <a:bodyPr/>
                    <a:lstStyle/>
                    <a:p>
                      <a:r>
                        <a:rPr lang="en-US" b="1" dirty="0" smtClean="0"/>
                        <a:t>10</a:t>
                      </a:r>
                      <a:endParaRPr lang="en-US" b="1" dirty="0"/>
                    </a:p>
                  </a:txBody>
                  <a:tcPr>
                    <a:solidFill>
                      <a:schemeClr val="bg1"/>
                    </a:solidFill>
                  </a:tcPr>
                </a:tc>
                <a:tc>
                  <a:txBody>
                    <a:bodyPr/>
                    <a:lstStyle/>
                    <a:p>
                      <a:r>
                        <a:rPr lang="en-US" b="1" dirty="0" smtClean="0"/>
                        <a:t>11</a:t>
                      </a:r>
                      <a:endParaRPr lang="en-US" b="1" dirty="0"/>
                    </a:p>
                  </a:txBody>
                  <a:tcPr>
                    <a:solidFill>
                      <a:schemeClr val="bg1"/>
                    </a:solidFill>
                  </a:tcPr>
                </a:tc>
                <a:tc>
                  <a:txBody>
                    <a:bodyPr/>
                    <a:lstStyle/>
                    <a:p>
                      <a:r>
                        <a:rPr lang="en-US" b="1" dirty="0" smtClean="0"/>
                        <a:t>12</a:t>
                      </a:r>
                      <a:endParaRPr lang="en-US" b="1" dirty="0"/>
                    </a:p>
                  </a:txBody>
                  <a:tcPr>
                    <a:solidFill>
                      <a:schemeClr val="bg1"/>
                    </a:solidFill>
                  </a:tcPr>
                </a:tc>
                <a:tc>
                  <a:txBody>
                    <a:bodyPr/>
                    <a:lstStyle/>
                    <a:p>
                      <a:r>
                        <a:rPr lang="en-US" b="1" dirty="0" smtClean="0"/>
                        <a:t>13</a:t>
                      </a:r>
                      <a:endParaRPr lang="en-US" b="1" dirty="0"/>
                    </a:p>
                  </a:txBody>
                  <a:tcPr>
                    <a:solidFill>
                      <a:schemeClr val="bg1"/>
                    </a:solidFill>
                  </a:tcPr>
                </a:tc>
                <a:tc>
                  <a:txBody>
                    <a:bodyPr/>
                    <a:lstStyle/>
                    <a:p>
                      <a:r>
                        <a:rPr lang="en-US" b="1" dirty="0" smtClean="0">
                          <a:solidFill>
                            <a:schemeClr val="bg1"/>
                          </a:solidFill>
                        </a:rPr>
                        <a:t>14 </a:t>
                      </a:r>
                      <a:r>
                        <a:rPr lang="en-US" sz="1400" b="1" dirty="0" smtClean="0">
                          <a:solidFill>
                            <a:schemeClr val="bg1"/>
                          </a:solidFill>
                        </a:rPr>
                        <a:t>P/O</a:t>
                      </a:r>
                      <a:endParaRPr lang="en-US" sz="3600" b="1" dirty="0">
                        <a:solidFill>
                          <a:schemeClr val="bg1"/>
                        </a:solidFill>
                      </a:endParaRPr>
                    </a:p>
                  </a:txBody>
                  <a:tcPr>
                    <a:cell3D prstMaterial="dkEdge">
                      <a:bevel w="77470" h="12700" prst="softRound"/>
                      <a:lightRig rig="flood" dir="t"/>
                    </a:cell3D>
                    <a:gradFill>
                      <a:gsLst>
                        <a:gs pos="30000">
                          <a:srgbClr val="FF0000"/>
                        </a:gs>
                        <a:gs pos="61000">
                          <a:schemeClr val="accent1">
                            <a:lumMod val="40000"/>
                            <a:lumOff val="60000"/>
                          </a:schemeClr>
                        </a:gs>
                      </a:gsLst>
                      <a:lin ang="2700000" scaled="1"/>
                    </a:gradFill>
                  </a:tcPr>
                </a:tc>
              </a:tr>
              <a:tr h="595911">
                <a:tc>
                  <a:txBody>
                    <a:bodyPr/>
                    <a:lstStyle/>
                    <a:p>
                      <a:r>
                        <a:rPr lang="en-US" b="1" dirty="0" smtClean="0">
                          <a:solidFill>
                            <a:schemeClr val="bg1"/>
                          </a:solidFill>
                        </a:rPr>
                        <a:t>15</a:t>
                      </a:r>
                      <a:r>
                        <a:rPr lang="en-US" sz="900" b="1" dirty="0" smtClean="0">
                          <a:solidFill>
                            <a:schemeClr val="bg1"/>
                          </a:solidFill>
                        </a:rPr>
                        <a:t> </a:t>
                      </a:r>
                      <a:r>
                        <a:rPr lang="en-US" sz="700" b="1" dirty="0" smtClean="0">
                          <a:solidFill>
                            <a:schemeClr val="bg1"/>
                          </a:solidFill>
                        </a:rPr>
                        <a:t/>
                      </a:r>
                      <a:br>
                        <a:rPr lang="en-US" sz="700" b="1" dirty="0" smtClean="0">
                          <a:solidFill>
                            <a:schemeClr val="bg1"/>
                          </a:solidFill>
                        </a:rPr>
                      </a:br>
                      <a:r>
                        <a:rPr lang="en-US" sz="1400" b="1" dirty="0" smtClean="0">
                          <a:solidFill>
                            <a:schemeClr val="bg1"/>
                          </a:solidFill>
                        </a:rPr>
                        <a:t>W/S</a:t>
                      </a:r>
                      <a:endParaRPr lang="en-US" b="1" dirty="0">
                        <a:solidFill>
                          <a:schemeClr val="bg1"/>
                        </a:solidFill>
                      </a:endParaRPr>
                    </a:p>
                  </a:txBody>
                  <a:tcPr>
                    <a:cell3D prstMaterial="dkEdge">
                      <a:bevel/>
                      <a:lightRig rig="flood" dir="t"/>
                    </a:cell3D>
                    <a:gradFill>
                      <a:gsLst>
                        <a:gs pos="35000">
                          <a:srgbClr val="F4A77C"/>
                        </a:gs>
                        <a:gs pos="46000">
                          <a:srgbClr val="DDEBCF"/>
                        </a:gs>
                        <a:gs pos="60000">
                          <a:srgbClr val="156B13"/>
                        </a:gs>
                      </a:gsLst>
                      <a:lin ang="13500000" scaled="1"/>
                    </a:gradFill>
                  </a:tcPr>
                </a:tc>
                <a:tc>
                  <a:txBody>
                    <a:bodyPr/>
                    <a:lstStyle/>
                    <a:p>
                      <a:r>
                        <a:rPr lang="en-US" b="1" dirty="0" smtClean="0"/>
                        <a:t>16</a:t>
                      </a:r>
                      <a:endParaRPr lang="en-US" b="1" dirty="0"/>
                    </a:p>
                  </a:txBody>
                  <a:tcPr>
                    <a:solidFill>
                      <a:schemeClr val="bg1"/>
                    </a:solidFill>
                  </a:tcPr>
                </a:tc>
                <a:tc>
                  <a:txBody>
                    <a:bodyPr/>
                    <a:lstStyle/>
                    <a:p>
                      <a:r>
                        <a:rPr lang="en-US" b="1" dirty="0" smtClean="0"/>
                        <a:t>17</a:t>
                      </a:r>
                      <a:endParaRPr lang="en-US" b="1" dirty="0"/>
                    </a:p>
                  </a:txBody>
                  <a:tcPr>
                    <a:solidFill>
                      <a:schemeClr val="bg1"/>
                    </a:solidFill>
                  </a:tcPr>
                </a:tc>
                <a:tc>
                  <a:txBody>
                    <a:bodyPr/>
                    <a:lstStyle/>
                    <a:p>
                      <a:r>
                        <a:rPr lang="en-US" b="1" dirty="0" smtClean="0"/>
                        <a:t>18</a:t>
                      </a:r>
                      <a:endParaRPr lang="en-US" b="1" dirty="0"/>
                    </a:p>
                  </a:txBody>
                  <a:tcPr>
                    <a:solidFill>
                      <a:schemeClr val="bg1"/>
                    </a:solidFill>
                  </a:tcPr>
                </a:tc>
                <a:tc>
                  <a:txBody>
                    <a:bodyPr/>
                    <a:lstStyle/>
                    <a:p>
                      <a:r>
                        <a:rPr lang="en-US" b="1" dirty="0" smtClean="0"/>
                        <a:t>19</a:t>
                      </a:r>
                      <a:endParaRPr lang="en-US" b="1" dirty="0"/>
                    </a:p>
                  </a:txBody>
                  <a:tcPr>
                    <a:solidFill>
                      <a:schemeClr val="bg1"/>
                    </a:solidFill>
                  </a:tcPr>
                </a:tc>
                <a:tc>
                  <a:txBody>
                    <a:bodyPr/>
                    <a:lstStyle/>
                    <a:p>
                      <a:r>
                        <a:rPr lang="en-US" b="1" dirty="0" smtClean="0">
                          <a:solidFill>
                            <a:srgbClr val="164B4F"/>
                          </a:solidFill>
                        </a:rPr>
                        <a:t>20</a:t>
                      </a:r>
                      <a:endParaRPr lang="en-US" b="1" dirty="0">
                        <a:solidFill>
                          <a:srgbClr val="164B4F"/>
                        </a:solidFill>
                      </a:endParaRPr>
                    </a:p>
                  </a:txBody>
                  <a:tcPr>
                    <a:solidFill>
                      <a:schemeClr val="bg1"/>
                    </a:solidFill>
                  </a:tcPr>
                </a:tc>
                <a:tc>
                  <a:txBody>
                    <a:bodyPr/>
                    <a:lstStyle/>
                    <a:p>
                      <a:r>
                        <a:rPr lang="en-US" b="1" dirty="0" smtClean="0"/>
                        <a:t>21</a:t>
                      </a:r>
                      <a:endParaRPr lang="en-US" b="1" dirty="0"/>
                    </a:p>
                  </a:txBody>
                  <a:tcPr>
                    <a:solidFill>
                      <a:schemeClr val="accent1">
                        <a:lumMod val="40000"/>
                        <a:lumOff val="60000"/>
                      </a:schemeClr>
                    </a:solidFill>
                  </a:tcPr>
                </a:tc>
              </a:tr>
              <a:tr h="595911">
                <a:tc>
                  <a:txBody>
                    <a:bodyPr/>
                    <a:lstStyle/>
                    <a:p>
                      <a:r>
                        <a:rPr lang="en-US" b="1" dirty="0" smtClean="0"/>
                        <a:t>22</a:t>
                      </a:r>
                      <a:endParaRPr lang="en-US" b="1" dirty="0"/>
                    </a:p>
                  </a:txBody>
                  <a:tcPr>
                    <a:solidFill>
                      <a:schemeClr val="bg1"/>
                    </a:solidFill>
                  </a:tcPr>
                </a:tc>
                <a:tc>
                  <a:txBody>
                    <a:bodyPr/>
                    <a:lstStyle/>
                    <a:p>
                      <a:r>
                        <a:rPr lang="en-US" b="1" dirty="0" smtClean="0"/>
                        <a:t>23</a:t>
                      </a:r>
                      <a:endParaRPr lang="en-US" b="1" dirty="0"/>
                    </a:p>
                  </a:txBody>
                  <a:tcPr>
                    <a:solidFill>
                      <a:schemeClr val="bg1"/>
                    </a:solidFill>
                  </a:tcPr>
                </a:tc>
                <a:tc>
                  <a:txBody>
                    <a:bodyPr/>
                    <a:lstStyle/>
                    <a:p>
                      <a:r>
                        <a:rPr lang="en-US" b="1" dirty="0" smtClean="0"/>
                        <a:t>24</a:t>
                      </a:r>
                      <a:endParaRPr lang="en-US" b="1" dirty="0"/>
                    </a:p>
                  </a:txBody>
                  <a:tcPr>
                    <a:solidFill>
                      <a:schemeClr val="bg1"/>
                    </a:solidFill>
                  </a:tcPr>
                </a:tc>
                <a:tc>
                  <a:txBody>
                    <a:bodyPr/>
                    <a:lstStyle/>
                    <a:p>
                      <a:r>
                        <a:rPr lang="en-US" b="1" dirty="0" smtClean="0"/>
                        <a:t>25</a:t>
                      </a:r>
                      <a:endParaRPr lang="en-US" b="1" dirty="0"/>
                    </a:p>
                  </a:txBody>
                  <a:tcPr>
                    <a:solidFill>
                      <a:schemeClr val="bg1"/>
                    </a:solidFill>
                  </a:tcPr>
                </a:tc>
                <a:tc>
                  <a:txBody>
                    <a:bodyPr/>
                    <a:lstStyle/>
                    <a:p>
                      <a:r>
                        <a:rPr lang="en-US" b="1" dirty="0" smtClean="0"/>
                        <a:t>26</a:t>
                      </a:r>
                      <a:endParaRPr lang="en-US" b="1" dirty="0"/>
                    </a:p>
                  </a:txBody>
                  <a:tcPr>
                    <a:solidFill>
                      <a:schemeClr val="bg1"/>
                    </a:solidFill>
                  </a:tcPr>
                </a:tc>
                <a:tc>
                  <a:txBody>
                    <a:bodyPr/>
                    <a:lstStyle/>
                    <a:p>
                      <a:r>
                        <a:rPr lang="en-US" b="1" dirty="0" smtClean="0"/>
                        <a:t>27</a:t>
                      </a:r>
                      <a:endParaRPr lang="en-US" b="1" dirty="0"/>
                    </a:p>
                  </a:txBody>
                  <a:tcPr>
                    <a:solidFill>
                      <a:schemeClr val="bg1"/>
                    </a:solidFill>
                  </a:tcPr>
                </a:tc>
                <a:tc>
                  <a:txBody>
                    <a:bodyPr/>
                    <a:lstStyle/>
                    <a:p>
                      <a:r>
                        <a:rPr lang="en-US" b="1" dirty="0" smtClean="0"/>
                        <a:t>28</a:t>
                      </a:r>
                      <a:endParaRPr lang="en-US" b="1" dirty="0"/>
                    </a:p>
                  </a:txBody>
                  <a:tcPr>
                    <a:solidFill>
                      <a:schemeClr val="accent1">
                        <a:lumMod val="40000"/>
                        <a:lumOff val="60000"/>
                      </a:schemeClr>
                    </a:solidFill>
                  </a:tcPr>
                </a:tc>
              </a:tr>
              <a:tr h="595911">
                <a:tc>
                  <a:txBody>
                    <a:bodyPr/>
                    <a:lstStyle/>
                    <a:p>
                      <a:r>
                        <a:rPr lang="en-US" b="1" dirty="0" smtClean="0"/>
                        <a:t>29</a:t>
                      </a:r>
                      <a:endParaRPr lang="en-US" b="1" dirty="0"/>
                    </a:p>
                  </a:txBody>
                  <a:tcPr>
                    <a:solidFill>
                      <a:schemeClr val="bg1"/>
                    </a:solidFill>
                  </a:tcPr>
                </a:tc>
                <a:tc>
                  <a:txBody>
                    <a:bodyPr/>
                    <a:lstStyle/>
                    <a:p>
                      <a:r>
                        <a:rPr lang="en-US" b="1" dirty="0" smtClean="0"/>
                        <a:t>30</a:t>
                      </a:r>
                      <a:endParaRPr lang="en-US" b="1" dirty="0"/>
                    </a:p>
                  </a:txBody>
                  <a:tcPr>
                    <a:solidFill>
                      <a:schemeClr val="bg1"/>
                    </a:solidFill>
                  </a:tcPr>
                </a:tc>
                <a:tc>
                  <a:txBody>
                    <a:bodyPr/>
                    <a:lstStyle/>
                    <a:p>
                      <a:endParaRPr lang="en-US" b="1" dirty="0"/>
                    </a:p>
                  </a:txBody>
                  <a:tcPr>
                    <a:solidFill>
                      <a:schemeClr val="bg1"/>
                    </a:solidFill>
                  </a:tcPr>
                </a:tc>
                <a:tc>
                  <a:txBody>
                    <a:bodyPr/>
                    <a:lstStyle/>
                    <a:p>
                      <a:endParaRPr lang="en-US" b="1" dirty="0"/>
                    </a:p>
                  </a:txBody>
                  <a:tcPr>
                    <a:solidFill>
                      <a:schemeClr val="bg1"/>
                    </a:solidFill>
                  </a:tcPr>
                </a:tc>
                <a:tc>
                  <a:txBody>
                    <a:bodyPr/>
                    <a:lstStyle/>
                    <a:p>
                      <a:endParaRPr lang="en-US" b="1" dirty="0"/>
                    </a:p>
                  </a:txBody>
                  <a:tcPr>
                    <a:solidFill>
                      <a:schemeClr val="bg1"/>
                    </a:solidFill>
                  </a:tcPr>
                </a:tc>
                <a:tc>
                  <a:txBody>
                    <a:bodyPr/>
                    <a:lstStyle/>
                    <a:p>
                      <a:endParaRPr lang="en-US" b="1" dirty="0"/>
                    </a:p>
                  </a:txBody>
                  <a:tcPr>
                    <a:solidFill>
                      <a:schemeClr val="bg1"/>
                    </a:solidFill>
                  </a:tcPr>
                </a:tc>
                <a:tc>
                  <a:txBody>
                    <a:bodyPr/>
                    <a:lstStyle/>
                    <a:p>
                      <a:endParaRPr lang="en-US" b="1" dirty="0"/>
                    </a:p>
                  </a:txBody>
                  <a:tcPr>
                    <a:solidFill>
                      <a:schemeClr val="bg1"/>
                    </a:solidFill>
                  </a:tcPr>
                </a:tc>
              </a:tr>
            </a:tbl>
          </a:graphicData>
        </a:graphic>
      </p:graphicFrame>
      <p:sp>
        <p:nvSpPr>
          <p:cNvPr id="6" name="Rectangle 5"/>
          <p:cNvSpPr/>
          <p:nvPr/>
        </p:nvSpPr>
        <p:spPr>
          <a:xfrm>
            <a:off x="693812" y="48536"/>
            <a:ext cx="5010834" cy="584775"/>
          </a:xfrm>
          <a:prstGeom prst="rect">
            <a:avLst/>
          </a:prstGeom>
          <a:noFill/>
        </p:spPr>
        <p:txBody>
          <a:bodyPr wrap="square" lIns="91440" tIns="45720" rIns="91440" bIns="45720">
            <a:spAutoFit/>
            <a:scene3d>
              <a:camera prst="orthographicFront"/>
              <a:lightRig rig="threePt" dir="t"/>
            </a:scene3d>
            <a:sp3d extrusionH="57150">
              <a:bevelT w="38100" h="38100" prst="angle"/>
            </a:sp3d>
          </a:bodyPr>
          <a:lstStyle/>
          <a:p>
            <a:pPr algn="ctr"/>
            <a:r>
              <a:rPr lang="en-US" sz="3200" b="1" dirty="0" smtClean="0">
                <a:ln w="1905"/>
                <a:solidFill>
                  <a:srgbClr val="00B0F0"/>
                </a:solidFill>
                <a:effectLst>
                  <a:glow rad="127000">
                    <a:srgbClr val="FFFFCC"/>
                  </a:glow>
                  <a:innerShdw blurRad="69850" dist="43180" dir="5400000">
                    <a:srgbClr val="000000">
                      <a:alpha val="65000"/>
                    </a:srgbClr>
                  </a:innerShdw>
                </a:effectLst>
                <a:latin typeface="Arial Rounded MT Bold" pitchFamily="34" charset="0"/>
              </a:rPr>
              <a:t>Jo</a:t>
            </a:r>
            <a:r>
              <a:rPr lang="en-US" sz="3200" b="1" cap="none" spc="0" dirty="0" smtClean="0">
                <a:ln w="1905"/>
                <a:solidFill>
                  <a:srgbClr val="00B0F0"/>
                </a:solidFill>
                <a:effectLst>
                  <a:glow rad="127000">
                    <a:srgbClr val="FFFFCC"/>
                  </a:glow>
                  <a:innerShdw blurRad="69850" dist="43180" dir="5400000">
                    <a:srgbClr val="000000">
                      <a:alpha val="65000"/>
                    </a:srgbClr>
                  </a:innerShdw>
                </a:effectLst>
                <a:latin typeface="Arial Rounded MT Bold" pitchFamily="34" charset="0"/>
              </a:rPr>
              <a:t>shua’s</a:t>
            </a:r>
            <a:r>
              <a:rPr lang="en-US" sz="3200" b="1" dirty="0" smtClean="0">
                <a:ln w="1905"/>
                <a:solidFill>
                  <a:srgbClr val="00B050"/>
                </a:solidFill>
                <a:effectLst>
                  <a:glow rad="127000">
                    <a:srgbClr val="FFFFCC"/>
                  </a:glow>
                  <a:innerShdw blurRad="69850" dist="43180" dir="5400000">
                    <a:srgbClr val="000000">
                      <a:alpha val="65000"/>
                    </a:srgbClr>
                  </a:innerShdw>
                </a:effectLst>
                <a:latin typeface="Arial Rounded MT Bold" pitchFamily="34" charset="0"/>
              </a:rPr>
              <a:t> </a:t>
            </a:r>
            <a:r>
              <a:rPr lang="en-US" sz="3200" b="1" dirty="0" smtClean="0">
                <a:ln w="1905"/>
                <a:solidFill>
                  <a:srgbClr val="FF0000"/>
                </a:solidFill>
                <a:effectLst>
                  <a:glow rad="127000">
                    <a:srgbClr val="FFFFCC"/>
                  </a:glow>
                  <a:innerShdw blurRad="69850" dist="43180" dir="5400000">
                    <a:srgbClr val="000000">
                      <a:alpha val="65000"/>
                    </a:srgbClr>
                  </a:innerShdw>
                </a:effectLst>
                <a:latin typeface="Arial Rounded MT Bold" pitchFamily="34" charset="0"/>
              </a:rPr>
              <a:t>1</a:t>
            </a:r>
            <a:r>
              <a:rPr lang="en-US" sz="3200" b="1" baseline="30000" dirty="0" smtClean="0">
                <a:ln w="1905"/>
                <a:solidFill>
                  <a:srgbClr val="FF0000"/>
                </a:solidFill>
                <a:effectLst>
                  <a:glow rad="127000">
                    <a:srgbClr val="FFFFCC"/>
                  </a:glow>
                  <a:innerShdw blurRad="69850" dist="43180" dir="5400000">
                    <a:srgbClr val="000000">
                      <a:alpha val="65000"/>
                    </a:srgbClr>
                  </a:innerShdw>
                </a:effectLst>
                <a:latin typeface="Arial Rounded MT Bold" pitchFamily="34" charset="0"/>
              </a:rPr>
              <a:t>st</a:t>
            </a:r>
            <a:r>
              <a:rPr lang="en-US" sz="3200" b="1" dirty="0" smtClean="0">
                <a:ln w="1905"/>
                <a:solidFill>
                  <a:srgbClr val="FF0000"/>
                </a:solidFill>
                <a:effectLst>
                  <a:glow rad="127000">
                    <a:srgbClr val="FFFFCC"/>
                  </a:glow>
                  <a:innerShdw blurRad="69850" dist="43180" dir="5400000">
                    <a:srgbClr val="000000">
                      <a:alpha val="65000"/>
                    </a:srgbClr>
                  </a:innerShdw>
                </a:effectLst>
                <a:latin typeface="Arial Rounded MT Bold" pitchFamily="34" charset="0"/>
              </a:rPr>
              <a:t> Month </a:t>
            </a:r>
            <a:endParaRPr lang="en-US" sz="3200" b="1" cap="none" spc="0" dirty="0">
              <a:ln w="1905"/>
              <a:solidFill>
                <a:srgbClr val="FF0000"/>
              </a:solidFill>
              <a:effectLst>
                <a:glow rad="127000">
                  <a:srgbClr val="FFFFCC"/>
                </a:glow>
                <a:innerShdw blurRad="69850" dist="43180" dir="5400000">
                  <a:srgbClr val="000000">
                    <a:alpha val="65000"/>
                  </a:srgbClr>
                </a:innerShdw>
              </a:effectLst>
              <a:latin typeface="Arial Rounded MT Bold" pitchFamily="34" charset="0"/>
            </a:endParaRPr>
          </a:p>
        </p:txBody>
      </p:sp>
      <p:graphicFrame>
        <p:nvGraphicFramePr>
          <p:cNvPr id="8" name="Table 7"/>
          <p:cNvGraphicFramePr>
            <a:graphicFrameLocks noGrp="1"/>
          </p:cNvGraphicFramePr>
          <p:nvPr>
            <p:extLst>
              <p:ext uri="{D42A27DB-BD31-4B8C-83A1-F6EECF244321}">
                <p14:modId xmlns:p14="http://schemas.microsoft.com/office/powerpoint/2010/main" val="2902930251"/>
              </p:ext>
            </p:extLst>
          </p:nvPr>
        </p:nvGraphicFramePr>
        <p:xfrm>
          <a:off x="6598468" y="626285"/>
          <a:ext cx="4948222" cy="3865275"/>
        </p:xfrm>
        <a:graphic>
          <a:graphicData uri="http://schemas.openxmlformats.org/drawingml/2006/table">
            <a:tbl>
              <a:tblPr firstRow="1" bandRow="1">
                <a:tableStyleId>{284E427A-3D55-4303-BF80-6455036E1DE7}</a:tableStyleId>
              </a:tblPr>
              <a:tblGrid>
                <a:gridCol w="706889"/>
                <a:gridCol w="714499"/>
                <a:gridCol w="699278"/>
                <a:gridCol w="706889"/>
                <a:gridCol w="706889"/>
                <a:gridCol w="706889"/>
                <a:gridCol w="706889"/>
              </a:tblGrid>
              <a:tr h="512128">
                <a:tc>
                  <a:txBody>
                    <a:bodyPr/>
                    <a:lstStyle/>
                    <a:p>
                      <a:pPr algn="ctr"/>
                      <a:r>
                        <a:rPr lang="en-US" b="1" dirty="0" smtClean="0"/>
                        <a:t>1</a:t>
                      </a:r>
                      <a:r>
                        <a:rPr lang="en-US" b="1" baseline="30000" dirty="0" smtClean="0"/>
                        <a:t>st</a:t>
                      </a:r>
                      <a:r>
                        <a:rPr lang="en-US" b="1" dirty="0" smtClean="0"/>
                        <a:t> </a:t>
                      </a:r>
                      <a:endParaRPr lang="en-US" b="1" dirty="0"/>
                    </a:p>
                  </a:txBody>
                  <a:tcPr/>
                </a:tc>
                <a:tc>
                  <a:txBody>
                    <a:bodyPr/>
                    <a:lstStyle/>
                    <a:p>
                      <a:pPr algn="ctr"/>
                      <a:r>
                        <a:rPr lang="en-US" b="1" dirty="0" smtClean="0"/>
                        <a:t>2</a:t>
                      </a:r>
                      <a:r>
                        <a:rPr lang="en-US" b="1" baseline="30000" dirty="0" smtClean="0"/>
                        <a:t>nd</a:t>
                      </a:r>
                      <a:r>
                        <a:rPr lang="en-US" b="1" dirty="0" smtClean="0"/>
                        <a:t> </a:t>
                      </a:r>
                      <a:endParaRPr lang="en-US" b="1" dirty="0"/>
                    </a:p>
                  </a:txBody>
                  <a:tcPr/>
                </a:tc>
                <a:tc>
                  <a:txBody>
                    <a:bodyPr/>
                    <a:lstStyle/>
                    <a:p>
                      <a:pPr algn="ctr"/>
                      <a:r>
                        <a:rPr lang="en-US" b="1" dirty="0" smtClean="0"/>
                        <a:t>3</a:t>
                      </a:r>
                      <a:r>
                        <a:rPr lang="en-US" b="1" baseline="30000" dirty="0" smtClean="0"/>
                        <a:t>rd</a:t>
                      </a:r>
                      <a:r>
                        <a:rPr lang="en-US" b="1" dirty="0" smtClean="0"/>
                        <a:t> </a:t>
                      </a:r>
                      <a:endParaRPr lang="en-US" b="1" dirty="0"/>
                    </a:p>
                  </a:txBody>
                  <a:tcPr/>
                </a:tc>
                <a:tc>
                  <a:txBody>
                    <a:bodyPr/>
                    <a:lstStyle/>
                    <a:p>
                      <a:pPr algn="ctr"/>
                      <a:r>
                        <a:rPr lang="en-US" b="1" dirty="0" smtClean="0"/>
                        <a:t>4</a:t>
                      </a:r>
                      <a:r>
                        <a:rPr lang="en-US" b="1" baseline="30000" dirty="0" smtClean="0"/>
                        <a:t>th</a:t>
                      </a:r>
                      <a:r>
                        <a:rPr lang="en-US" b="1" dirty="0" smtClean="0"/>
                        <a:t> </a:t>
                      </a:r>
                      <a:endParaRPr lang="en-US" b="1" dirty="0"/>
                    </a:p>
                  </a:txBody>
                  <a:tcPr/>
                </a:tc>
                <a:tc>
                  <a:txBody>
                    <a:bodyPr/>
                    <a:lstStyle/>
                    <a:p>
                      <a:pPr algn="ctr"/>
                      <a:r>
                        <a:rPr lang="en-US" b="1" dirty="0" smtClean="0"/>
                        <a:t>5</a:t>
                      </a:r>
                      <a:r>
                        <a:rPr lang="en-US" b="1" baseline="30000" dirty="0" smtClean="0"/>
                        <a:t>th</a:t>
                      </a:r>
                      <a:r>
                        <a:rPr lang="en-US" b="1" dirty="0" smtClean="0"/>
                        <a:t> </a:t>
                      </a:r>
                      <a:endParaRPr lang="en-US" b="1" dirty="0"/>
                    </a:p>
                  </a:txBody>
                  <a:tcPr/>
                </a:tc>
                <a:tc>
                  <a:txBody>
                    <a:bodyPr/>
                    <a:lstStyle/>
                    <a:p>
                      <a:pPr algn="ctr"/>
                      <a:r>
                        <a:rPr lang="en-US" b="1" dirty="0" smtClean="0"/>
                        <a:t>6</a:t>
                      </a:r>
                      <a:r>
                        <a:rPr lang="en-US" b="1" baseline="30000" dirty="0" smtClean="0"/>
                        <a:t>th</a:t>
                      </a:r>
                      <a:r>
                        <a:rPr lang="en-US" b="1" dirty="0" smtClean="0"/>
                        <a:t> </a:t>
                      </a:r>
                      <a:endParaRPr lang="en-US" b="1" dirty="0"/>
                    </a:p>
                  </a:txBody>
                  <a:tcPr>
                    <a:cell3D prstMaterial="dkEdge">
                      <a:bevel w="77470" h="12700" prst="softRound"/>
                      <a:lightRig rig="flood" dir="t"/>
                    </a:cell3D>
                  </a:tcPr>
                </a:tc>
                <a:tc>
                  <a:txBody>
                    <a:bodyPr/>
                    <a:lstStyle/>
                    <a:p>
                      <a:pPr algn="ctr"/>
                      <a:r>
                        <a:rPr lang="en-US" b="1" dirty="0" smtClean="0"/>
                        <a:t>7</a:t>
                      </a:r>
                      <a:r>
                        <a:rPr lang="en-US" b="1" baseline="30000" dirty="0" smtClean="0"/>
                        <a:t>th</a:t>
                      </a:r>
                      <a:r>
                        <a:rPr lang="en-US" b="1" dirty="0" smtClean="0"/>
                        <a:t> </a:t>
                      </a:r>
                      <a:endParaRPr lang="en-US" b="1" dirty="0"/>
                    </a:p>
                  </a:txBody>
                  <a:tcPr/>
                </a:tc>
              </a:tr>
              <a:tr h="512128">
                <a:tc>
                  <a:txBody>
                    <a:bodyPr/>
                    <a:lstStyle/>
                    <a:p>
                      <a:endParaRPr lang="en-US" b="1" dirty="0"/>
                    </a:p>
                  </a:txBody>
                  <a:tcPr>
                    <a:solidFill>
                      <a:schemeClr val="bg1"/>
                    </a:solidFill>
                  </a:tcPr>
                </a:tc>
                <a:tc>
                  <a:txBody>
                    <a:bodyPr/>
                    <a:lstStyle/>
                    <a:p>
                      <a:endParaRPr lang="en-US" b="1" dirty="0"/>
                    </a:p>
                  </a:txBody>
                  <a:tcPr>
                    <a:solidFill>
                      <a:schemeClr val="bg1"/>
                    </a:solidFill>
                  </a:tcPr>
                </a:tc>
                <a:tc>
                  <a:txBody>
                    <a:bodyPr/>
                    <a:lstStyle/>
                    <a:p>
                      <a:endParaRPr lang="en-US" b="1" dirty="0"/>
                    </a:p>
                  </a:txBody>
                  <a:tcPr>
                    <a:solidFill>
                      <a:schemeClr val="bg1"/>
                    </a:solidFill>
                  </a:tcPr>
                </a:tc>
                <a:tc>
                  <a:txBody>
                    <a:bodyPr/>
                    <a:lstStyle/>
                    <a:p>
                      <a:endParaRPr lang="en-US" b="1" dirty="0"/>
                    </a:p>
                  </a:txBody>
                  <a:tcPr>
                    <a:solidFill>
                      <a:schemeClr val="bg1"/>
                    </a:solidFill>
                  </a:tcPr>
                </a:tc>
                <a:tc>
                  <a:txBody>
                    <a:bodyPr/>
                    <a:lstStyle/>
                    <a:p>
                      <a:endParaRPr lang="en-US" b="1" dirty="0"/>
                    </a:p>
                  </a:txBody>
                  <a:tcPr>
                    <a:solidFill>
                      <a:schemeClr val="bg1"/>
                    </a:solidFill>
                  </a:tcPr>
                </a:tc>
                <a:tc>
                  <a:txBody>
                    <a:bodyPr/>
                    <a:lstStyle/>
                    <a:p>
                      <a:endParaRPr lang="en-US" b="1" dirty="0"/>
                    </a:p>
                  </a:txBody>
                  <a:tcPr>
                    <a:solidFill>
                      <a:schemeClr val="bg1"/>
                    </a:solidFill>
                  </a:tcPr>
                </a:tc>
                <a:tc>
                  <a:txBody>
                    <a:bodyPr/>
                    <a:lstStyle/>
                    <a:p>
                      <a:r>
                        <a:rPr lang="en-US" b="1" dirty="0" smtClean="0">
                          <a:solidFill>
                            <a:srgbClr val="164B4F"/>
                          </a:solidFill>
                        </a:rPr>
                        <a:t>1</a:t>
                      </a:r>
                      <a:endParaRPr lang="en-US" b="1" dirty="0">
                        <a:solidFill>
                          <a:srgbClr val="164B4F"/>
                        </a:solidFill>
                      </a:endParaRPr>
                    </a:p>
                  </a:txBody>
                  <a:tcPr>
                    <a:solidFill>
                      <a:schemeClr val="bg1"/>
                    </a:solidFill>
                  </a:tcPr>
                </a:tc>
              </a:tr>
              <a:tr h="512128">
                <a:tc>
                  <a:txBody>
                    <a:bodyPr/>
                    <a:lstStyle/>
                    <a:p>
                      <a:r>
                        <a:rPr lang="en-US" b="1" dirty="0" smtClean="0">
                          <a:solidFill>
                            <a:srgbClr val="164B4F"/>
                          </a:solidFill>
                        </a:rPr>
                        <a:t>2</a:t>
                      </a:r>
                      <a:endParaRPr lang="en-US" b="1" dirty="0">
                        <a:solidFill>
                          <a:srgbClr val="164B4F"/>
                        </a:solidFill>
                      </a:endParaRPr>
                    </a:p>
                  </a:txBody>
                  <a:tcPr>
                    <a:solidFill>
                      <a:schemeClr val="bg1"/>
                    </a:solidFill>
                  </a:tcPr>
                </a:tc>
                <a:tc>
                  <a:txBody>
                    <a:bodyPr/>
                    <a:lstStyle/>
                    <a:p>
                      <a:r>
                        <a:rPr lang="en-US" b="1" dirty="0" smtClean="0">
                          <a:solidFill>
                            <a:srgbClr val="164B4F"/>
                          </a:solidFill>
                        </a:rPr>
                        <a:t>3</a:t>
                      </a:r>
                      <a:endParaRPr lang="en-US" b="1" dirty="0">
                        <a:solidFill>
                          <a:srgbClr val="164B4F"/>
                        </a:solidFill>
                      </a:endParaRPr>
                    </a:p>
                  </a:txBody>
                  <a:tcPr>
                    <a:solidFill>
                      <a:schemeClr val="bg1"/>
                    </a:solidFill>
                  </a:tcPr>
                </a:tc>
                <a:tc>
                  <a:txBody>
                    <a:bodyPr/>
                    <a:lstStyle/>
                    <a:p>
                      <a:r>
                        <a:rPr lang="en-US" b="1" dirty="0" smtClean="0">
                          <a:solidFill>
                            <a:srgbClr val="164B4F"/>
                          </a:solidFill>
                        </a:rPr>
                        <a:t>4</a:t>
                      </a:r>
                      <a:endParaRPr lang="en-US" b="1" dirty="0">
                        <a:solidFill>
                          <a:srgbClr val="164B4F"/>
                        </a:solidFill>
                      </a:endParaRPr>
                    </a:p>
                  </a:txBody>
                  <a:tcPr>
                    <a:solidFill>
                      <a:schemeClr val="bg1"/>
                    </a:solidFill>
                  </a:tcPr>
                </a:tc>
                <a:tc>
                  <a:txBody>
                    <a:bodyPr/>
                    <a:lstStyle/>
                    <a:p>
                      <a:r>
                        <a:rPr lang="en-US" b="1" dirty="0" smtClean="0">
                          <a:solidFill>
                            <a:srgbClr val="164B4F"/>
                          </a:solidFill>
                        </a:rPr>
                        <a:t>5</a:t>
                      </a:r>
                      <a:endParaRPr lang="en-US" b="1" dirty="0">
                        <a:solidFill>
                          <a:srgbClr val="164B4F"/>
                        </a:solidFill>
                      </a:endParaRPr>
                    </a:p>
                  </a:txBody>
                  <a:tcPr>
                    <a:solidFill>
                      <a:schemeClr val="bg1"/>
                    </a:solidFill>
                  </a:tcPr>
                </a:tc>
                <a:tc>
                  <a:txBody>
                    <a:bodyPr/>
                    <a:lstStyle/>
                    <a:p>
                      <a:r>
                        <a:rPr lang="en-US" b="1" dirty="0" smtClean="0">
                          <a:solidFill>
                            <a:srgbClr val="164B4F"/>
                          </a:solidFill>
                        </a:rPr>
                        <a:t>6</a:t>
                      </a:r>
                      <a:endParaRPr lang="en-US" b="1" dirty="0">
                        <a:solidFill>
                          <a:srgbClr val="164B4F"/>
                        </a:solidFill>
                      </a:endParaRPr>
                    </a:p>
                  </a:txBody>
                  <a:tcPr>
                    <a:solidFill>
                      <a:schemeClr val="bg1"/>
                    </a:solidFill>
                  </a:tcPr>
                </a:tc>
                <a:tc>
                  <a:txBody>
                    <a:bodyPr/>
                    <a:lstStyle/>
                    <a:p>
                      <a:r>
                        <a:rPr lang="en-US" b="1" dirty="0" smtClean="0">
                          <a:solidFill>
                            <a:srgbClr val="164B4F"/>
                          </a:solidFill>
                        </a:rPr>
                        <a:t>7</a:t>
                      </a:r>
                      <a:endParaRPr lang="en-US" b="1" dirty="0">
                        <a:solidFill>
                          <a:srgbClr val="164B4F"/>
                        </a:solidFill>
                      </a:endParaRPr>
                    </a:p>
                  </a:txBody>
                  <a:tcPr>
                    <a:solidFill>
                      <a:schemeClr val="bg1"/>
                    </a:solidFill>
                  </a:tcPr>
                </a:tc>
                <a:tc>
                  <a:txBody>
                    <a:bodyPr/>
                    <a:lstStyle/>
                    <a:p>
                      <a:r>
                        <a:rPr lang="en-US" b="1" dirty="0" smtClean="0">
                          <a:solidFill>
                            <a:srgbClr val="164B4F"/>
                          </a:solidFill>
                        </a:rPr>
                        <a:t>8</a:t>
                      </a:r>
                      <a:endParaRPr lang="en-US" b="1" dirty="0">
                        <a:solidFill>
                          <a:srgbClr val="164B4F"/>
                        </a:solidFill>
                      </a:endParaRPr>
                    </a:p>
                  </a:txBody>
                  <a:tcPr>
                    <a:solidFill>
                      <a:schemeClr val="accent1">
                        <a:lumMod val="40000"/>
                        <a:lumOff val="60000"/>
                      </a:schemeClr>
                    </a:solidFill>
                  </a:tcPr>
                </a:tc>
              </a:tr>
              <a:tr h="725515">
                <a:tc>
                  <a:txBody>
                    <a:bodyPr/>
                    <a:lstStyle/>
                    <a:p>
                      <a:r>
                        <a:rPr lang="en-US" b="1" dirty="0" smtClean="0">
                          <a:solidFill>
                            <a:srgbClr val="164B4F"/>
                          </a:solidFill>
                        </a:rPr>
                        <a:t>9</a:t>
                      </a:r>
                      <a:endParaRPr lang="en-US" b="1" dirty="0">
                        <a:solidFill>
                          <a:srgbClr val="164B4F"/>
                        </a:solidFill>
                      </a:endParaRPr>
                    </a:p>
                  </a:txBody>
                  <a:tcPr>
                    <a:solidFill>
                      <a:schemeClr val="bg1"/>
                    </a:solidFill>
                  </a:tcPr>
                </a:tc>
                <a:tc>
                  <a:txBody>
                    <a:bodyPr/>
                    <a:lstStyle/>
                    <a:p>
                      <a:r>
                        <a:rPr lang="en-US" b="1" dirty="0" smtClean="0">
                          <a:solidFill>
                            <a:srgbClr val="164B4F"/>
                          </a:solidFill>
                        </a:rPr>
                        <a:t>10</a:t>
                      </a:r>
                      <a:endParaRPr lang="en-US" b="1" dirty="0">
                        <a:solidFill>
                          <a:srgbClr val="164B4F"/>
                        </a:solidFill>
                      </a:endParaRPr>
                    </a:p>
                  </a:txBody>
                  <a:tcPr>
                    <a:solidFill>
                      <a:schemeClr val="bg1"/>
                    </a:solidFill>
                  </a:tcPr>
                </a:tc>
                <a:tc>
                  <a:txBody>
                    <a:bodyPr/>
                    <a:lstStyle/>
                    <a:p>
                      <a:r>
                        <a:rPr lang="en-US" b="1" dirty="0" smtClean="0">
                          <a:solidFill>
                            <a:srgbClr val="164B4F"/>
                          </a:solidFill>
                        </a:rPr>
                        <a:t>11</a:t>
                      </a:r>
                      <a:endParaRPr lang="en-US" b="1" dirty="0">
                        <a:solidFill>
                          <a:srgbClr val="164B4F"/>
                        </a:solidFill>
                      </a:endParaRPr>
                    </a:p>
                  </a:txBody>
                  <a:tcP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solidFill>
                            <a:srgbClr val="164B4F"/>
                          </a:solidFill>
                        </a:rPr>
                        <a:t>12</a:t>
                      </a:r>
                      <a:endParaRPr lang="en-US" b="1" dirty="0">
                        <a:solidFill>
                          <a:srgbClr val="164B4F"/>
                        </a:solidFill>
                      </a:endParaRPr>
                    </a:p>
                  </a:txBody>
                  <a:tcPr>
                    <a:solidFill>
                      <a:schemeClr val="bg1"/>
                    </a:solidFill>
                  </a:tcPr>
                </a:tc>
                <a:tc>
                  <a:txBody>
                    <a:bodyPr/>
                    <a:lstStyle/>
                    <a:p>
                      <a:r>
                        <a:rPr lang="en-US" b="1" dirty="0" smtClean="0">
                          <a:solidFill>
                            <a:srgbClr val="164B4F"/>
                          </a:solidFill>
                        </a:rPr>
                        <a:t>13</a:t>
                      </a:r>
                      <a:endParaRPr lang="en-US" b="1" dirty="0">
                        <a:solidFill>
                          <a:srgbClr val="164B4F"/>
                        </a:solidFill>
                      </a:endParaRPr>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solidFill>
                            <a:schemeClr val="bg1"/>
                          </a:solidFill>
                        </a:rPr>
                        <a:t>14</a:t>
                      </a:r>
                      <a:br>
                        <a:rPr lang="en-US" b="1" dirty="0" smtClean="0">
                          <a:solidFill>
                            <a:schemeClr val="bg1"/>
                          </a:solidFill>
                        </a:rPr>
                      </a:br>
                      <a:r>
                        <a:rPr lang="en-US" sz="1400" b="1" dirty="0" smtClean="0">
                          <a:solidFill>
                            <a:schemeClr val="bg1"/>
                          </a:solidFill>
                        </a:rPr>
                        <a:t>P/O</a:t>
                      </a:r>
                      <a:endParaRPr lang="en-US" b="1" dirty="0">
                        <a:solidFill>
                          <a:schemeClr val="bg1"/>
                        </a:solidFill>
                      </a:endParaRPr>
                    </a:p>
                  </a:txBody>
                  <a:tcPr>
                    <a:cell3D prstMaterial="dkEdge">
                      <a:bevel w="77470" h="12700" prst="softRound"/>
                      <a:lightRig rig="flood" dir="t"/>
                    </a:cell3D>
                    <a:solidFill>
                      <a:srgbClr val="FF0000"/>
                    </a:solidFill>
                  </a:tcPr>
                </a:tc>
                <a:tc>
                  <a:txBody>
                    <a:bodyPr/>
                    <a:lstStyle/>
                    <a:p>
                      <a:pPr algn="ctr"/>
                      <a:r>
                        <a:rPr lang="en-US" sz="3600" b="1" dirty="0" smtClean="0">
                          <a:ln>
                            <a:solidFill>
                              <a:srgbClr val="002060"/>
                            </a:solidFill>
                          </a:ln>
                          <a:solidFill>
                            <a:schemeClr val="bg1">
                              <a:lumMod val="65000"/>
                            </a:schemeClr>
                          </a:solidFill>
                        </a:rPr>
                        <a:t>15</a:t>
                      </a:r>
                      <a:endParaRPr lang="en-US" sz="3600" b="1" dirty="0">
                        <a:ln>
                          <a:solidFill>
                            <a:srgbClr val="002060"/>
                          </a:solidFill>
                        </a:ln>
                        <a:solidFill>
                          <a:schemeClr val="bg1">
                            <a:lumMod val="65000"/>
                          </a:schemeClr>
                        </a:solidFill>
                      </a:endParaRPr>
                    </a:p>
                  </a:txBody>
                  <a:tcPr anchor="ctr">
                    <a:cell3D prstMaterial="dkEdge">
                      <a:bevel/>
                      <a:lightRig rig="flood" dir="t"/>
                    </a:cell3D>
                    <a:solidFill>
                      <a:schemeClr val="accent1">
                        <a:lumMod val="40000"/>
                        <a:lumOff val="60000"/>
                      </a:schemeClr>
                    </a:solidFill>
                  </a:tcPr>
                </a:tc>
              </a:tr>
              <a:tr h="512128">
                <a:tc>
                  <a:txBody>
                    <a:bodyPr/>
                    <a:lstStyle/>
                    <a:p>
                      <a:r>
                        <a:rPr lang="en-US" b="1" dirty="0" smtClean="0">
                          <a:solidFill>
                            <a:schemeClr val="bg1"/>
                          </a:solidFill>
                        </a:rPr>
                        <a:t>16</a:t>
                      </a:r>
                      <a:br>
                        <a:rPr lang="en-US" b="1" dirty="0" smtClean="0">
                          <a:solidFill>
                            <a:schemeClr val="bg1"/>
                          </a:solidFill>
                        </a:rPr>
                      </a:br>
                      <a:r>
                        <a:rPr lang="en-US" sz="1400" b="1" dirty="0" smtClean="0">
                          <a:solidFill>
                            <a:schemeClr val="bg1"/>
                          </a:solidFill>
                        </a:rPr>
                        <a:t>W/S</a:t>
                      </a:r>
                      <a:endParaRPr lang="en-US" sz="1400" b="1" dirty="0">
                        <a:solidFill>
                          <a:schemeClr val="bg1"/>
                        </a:solidFill>
                      </a:endParaRPr>
                    </a:p>
                  </a:txBody>
                  <a:tcPr>
                    <a:cell3D prstMaterial="dkEdge">
                      <a:bevel/>
                      <a:lightRig rig="flood" dir="t"/>
                    </a:cell3D>
                    <a:solidFill>
                      <a:srgbClr val="00B050"/>
                    </a:solidFill>
                  </a:tcPr>
                </a:tc>
                <a:tc>
                  <a:txBody>
                    <a:bodyPr/>
                    <a:lstStyle/>
                    <a:p>
                      <a:r>
                        <a:rPr lang="en-US" b="1" dirty="0" smtClean="0">
                          <a:solidFill>
                            <a:srgbClr val="164B4F"/>
                          </a:solidFill>
                        </a:rPr>
                        <a:t>17</a:t>
                      </a:r>
                      <a:endParaRPr lang="en-US" b="1" dirty="0">
                        <a:solidFill>
                          <a:srgbClr val="164B4F"/>
                        </a:solidFill>
                      </a:endParaRPr>
                    </a:p>
                  </a:txBody>
                  <a:tcPr>
                    <a:solidFill>
                      <a:schemeClr val="bg1"/>
                    </a:solidFill>
                  </a:tcPr>
                </a:tc>
                <a:tc>
                  <a:txBody>
                    <a:bodyPr/>
                    <a:lstStyle/>
                    <a:p>
                      <a:r>
                        <a:rPr lang="en-US" b="1" dirty="0" smtClean="0">
                          <a:solidFill>
                            <a:srgbClr val="164B4F"/>
                          </a:solidFill>
                        </a:rPr>
                        <a:t>18</a:t>
                      </a:r>
                      <a:endParaRPr lang="en-US" b="1" dirty="0">
                        <a:solidFill>
                          <a:srgbClr val="164B4F"/>
                        </a:solidFill>
                      </a:endParaRPr>
                    </a:p>
                  </a:txBody>
                  <a:tcPr>
                    <a:solidFill>
                      <a:schemeClr val="bg1"/>
                    </a:solidFill>
                  </a:tcPr>
                </a:tc>
                <a:tc>
                  <a:txBody>
                    <a:bodyPr/>
                    <a:lstStyle/>
                    <a:p>
                      <a:r>
                        <a:rPr lang="en-US" b="1" dirty="0" smtClean="0">
                          <a:solidFill>
                            <a:srgbClr val="164B4F"/>
                          </a:solidFill>
                        </a:rPr>
                        <a:t>19</a:t>
                      </a:r>
                      <a:endParaRPr lang="en-US" b="1" dirty="0">
                        <a:solidFill>
                          <a:srgbClr val="164B4F"/>
                        </a:solidFill>
                      </a:endParaRPr>
                    </a:p>
                  </a:txBody>
                  <a:tcPr>
                    <a:solidFill>
                      <a:schemeClr val="bg1"/>
                    </a:solidFill>
                  </a:tcPr>
                </a:tc>
                <a:tc>
                  <a:txBody>
                    <a:bodyPr/>
                    <a:lstStyle/>
                    <a:p>
                      <a:r>
                        <a:rPr lang="en-US" b="1" dirty="0" smtClean="0">
                          <a:solidFill>
                            <a:srgbClr val="164B4F"/>
                          </a:solidFill>
                        </a:rPr>
                        <a:t>20</a:t>
                      </a:r>
                      <a:endParaRPr lang="en-US" b="1" dirty="0">
                        <a:solidFill>
                          <a:srgbClr val="164B4F"/>
                        </a:solidFill>
                      </a:endParaRPr>
                    </a:p>
                  </a:txBody>
                  <a:tcPr>
                    <a:solidFill>
                      <a:schemeClr val="bg1"/>
                    </a:solidFill>
                  </a:tcPr>
                </a:tc>
                <a:tc>
                  <a:txBody>
                    <a:bodyPr/>
                    <a:lstStyle/>
                    <a:p>
                      <a:r>
                        <a:rPr lang="en-US" b="1" dirty="0" smtClean="0">
                          <a:solidFill>
                            <a:srgbClr val="164B4F"/>
                          </a:solidFill>
                        </a:rPr>
                        <a:t>21</a:t>
                      </a:r>
                      <a:endParaRPr lang="en-US" b="1" dirty="0">
                        <a:solidFill>
                          <a:srgbClr val="164B4F"/>
                        </a:solidFill>
                      </a:endParaRPr>
                    </a:p>
                  </a:txBody>
                  <a:tcPr>
                    <a:solidFill>
                      <a:schemeClr val="bg1"/>
                    </a:solidFill>
                  </a:tcPr>
                </a:tc>
                <a:tc>
                  <a:txBody>
                    <a:bodyPr/>
                    <a:lstStyle/>
                    <a:p>
                      <a:r>
                        <a:rPr lang="en-US" b="1" dirty="0" smtClean="0">
                          <a:solidFill>
                            <a:srgbClr val="164B4F"/>
                          </a:solidFill>
                        </a:rPr>
                        <a:t>22</a:t>
                      </a:r>
                      <a:endParaRPr lang="en-US" b="1" dirty="0">
                        <a:solidFill>
                          <a:srgbClr val="164B4F"/>
                        </a:solidFill>
                      </a:endParaRPr>
                    </a:p>
                  </a:txBody>
                  <a:tcPr>
                    <a:solidFill>
                      <a:schemeClr val="accent1">
                        <a:lumMod val="40000"/>
                        <a:lumOff val="60000"/>
                      </a:schemeClr>
                    </a:solidFill>
                  </a:tcPr>
                </a:tc>
              </a:tr>
              <a:tr h="512128">
                <a:tc>
                  <a:txBody>
                    <a:bodyPr/>
                    <a:lstStyle/>
                    <a:p>
                      <a:r>
                        <a:rPr lang="en-US" b="1" dirty="0" smtClean="0">
                          <a:solidFill>
                            <a:srgbClr val="164B4F"/>
                          </a:solidFill>
                        </a:rPr>
                        <a:t>23</a:t>
                      </a:r>
                      <a:endParaRPr lang="en-US" b="1" dirty="0">
                        <a:solidFill>
                          <a:srgbClr val="164B4F"/>
                        </a:solidFill>
                      </a:endParaRPr>
                    </a:p>
                  </a:txBody>
                  <a:tcPr>
                    <a:solidFill>
                      <a:schemeClr val="bg1"/>
                    </a:solidFill>
                  </a:tcPr>
                </a:tc>
                <a:tc>
                  <a:txBody>
                    <a:bodyPr/>
                    <a:lstStyle/>
                    <a:p>
                      <a:r>
                        <a:rPr lang="en-US" b="1" dirty="0" smtClean="0">
                          <a:solidFill>
                            <a:srgbClr val="164B4F"/>
                          </a:solidFill>
                        </a:rPr>
                        <a:t>24</a:t>
                      </a:r>
                      <a:endParaRPr lang="en-US" b="1" dirty="0">
                        <a:solidFill>
                          <a:srgbClr val="164B4F"/>
                        </a:solidFill>
                      </a:endParaRPr>
                    </a:p>
                  </a:txBody>
                  <a:tcPr>
                    <a:solidFill>
                      <a:schemeClr val="bg1"/>
                    </a:solidFill>
                  </a:tcPr>
                </a:tc>
                <a:tc>
                  <a:txBody>
                    <a:bodyPr/>
                    <a:lstStyle/>
                    <a:p>
                      <a:r>
                        <a:rPr lang="en-US" b="1" dirty="0" smtClean="0">
                          <a:solidFill>
                            <a:srgbClr val="164B4F"/>
                          </a:solidFill>
                        </a:rPr>
                        <a:t>25</a:t>
                      </a:r>
                      <a:endParaRPr lang="en-US" b="1" dirty="0">
                        <a:solidFill>
                          <a:srgbClr val="164B4F"/>
                        </a:solidFill>
                      </a:endParaRPr>
                    </a:p>
                  </a:txBody>
                  <a:tcPr>
                    <a:solidFill>
                      <a:schemeClr val="bg1"/>
                    </a:solidFill>
                  </a:tcPr>
                </a:tc>
                <a:tc>
                  <a:txBody>
                    <a:bodyPr/>
                    <a:lstStyle/>
                    <a:p>
                      <a:r>
                        <a:rPr lang="en-US" b="1" dirty="0" smtClean="0">
                          <a:solidFill>
                            <a:srgbClr val="164B4F"/>
                          </a:solidFill>
                        </a:rPr>
                        <a:t>26</a:t>
                      </a:r>
                      <a:endParaRPr lang="en-US" b="1" dirty="0">
                        <a:solidFill>
                          <a:srgbClr val="164B4F"/>
                        </a:solidFill>
                      </a:endParaRPr>
                    </a:p>
                  </a:txBody>
                  <a:tcPr>
                    <a:solidFill>
                      <a:schemeClr val="bg1"/>
                    </a:solidFill>
                  </a:tcPr>
                </a:tc>
                <a:tc>
                  <a:txBody>
                    <a:bodyPr/>
                    <a:lstStyle/>
                    <a:p>
                      <a:r>
                        <a:rPr lang="en-US" b="1" dirty="0" smtClean="0">
                          <a:solidFill>
                            <a:srgbClr val="164B4F"/>
                          </a:solidFill>
                        </a:rPr>
                        <a:t>27</a:t>
                      </a:r>
                      <a:endParaRPr lang="en-US" b="1" dirty="0">
                        <a:solidFill>
                          <a:srgbClr val="164B4F"/>
                        </a:solidFill>
                      </a:endParaRPr>
                    </a:p>
                  </a:txBody>
                  <a:tcPr>
                    <a:solidFill>
                      <a:schemeClr val="bg1"/>
                    </a:solidFill>
                  </a:tcPr>
                </a:tc>
                <a:tc>
                  <a:txBody>
                    <a:bodyPr/>
                    <a:lstStyle/>
                    <a:p>
                      <a:r>
                        <a:rPr lang="en-US" b="1" dirty="0" smtClean="0">
                          <a:solidFill>
                            <a:srgbClr val="164B4F"/>
                          </a:solidFill>
                        </a:rPr>
                        <a:t>28</a:t>
                      </a:r>
                      <a:endParaRPr lang="en-US" b="1" dirty="0">
                        <a:solidFill>
                          <a:srgbClr val="164B4F"/>
                        </a:solidFill>
                      </a:endParaRPr>
                    </a:p>
                  </a:txBody>
                  <a:tcPr>
                    <a:solidFill>
                      <a:schemeClr val="bg1"/>
                    </a:solidFill>
                  </a:tcPr>
                </a:tc>
                <a:tc>
                  <a:txBody>
                    <a:bodyPr/>
                    <a:lstStyle/>
                    <a:p>
                      <a:r>
                        <a:rPr lang="en-US" b="1" dirty="0" smtClean="0">
                          <a:solidFill>
                            <a:srgbClr val="164B4F"/>
                          </a:solidFill>
                        </a:rPr>
                        <a:t>29</a:t>
                      </a:r>
                      <a:endParaRPr lang="en-US" b="1" dirty="0">
                        <a:solidFill>
                          <a:srgbClr val="164B4F"/>
                        </a:solidFill>
                      </a:endParaRPr>
                    </a:p>
                  </a:txBody>
                  <a:tcPr>
                    <a:solidFill>
                      <a:schemeClr val="accent1">
                        <a:lumMod val="40000"/>
                        <a:lumOff val="60000"/>
                      </a:schemeClr>
                    </a:solidFill>
                  </a:tcPr>
                </a:tc>
              </a:tr>
              <a:tr h="512128">
                <a:tc>
                  <a:txBody>
                    <a:bodyPr/>
                    <a:lstStyle/>
                    <a:p>
                      <a:r>
                        <a:rPr lang="en-US" b="1" dirty="0" smtClean="0">
                          <a:solidFill>
                            <a:srgbClr val="164B4F"/>
                          </a:solidFill>
                        </a:rPr>
                        <a:t>30</a:t>
                      </a:r>
                      <a:endParaRPr lang="en-US" b="1" dirty="0">
                        <a:solidFill>
                          <a:srgbClr val="164B4F"/>
                        </a:solidFill>
                      </a:endParaRPr>
                    </a:p>
                  </a:txBody>
                  <a:tcPr>
                    <a:solidFill>
                      <a:schemeClr val="bg1"/>
                    </a:solidFill>
                  </a:tcPr>
                </a:tc>
                <a:tc>
                  <a:txBody>
                    <a:bodyPr/>
                    <a:lstStyle/>
                    <a:p>
                      <a:endParaRPr lang="en-US" b="1" dirty="0">
                        <a:solidFill>
                          <a:srgbClr val="164B4F"/>
                        </a:solidFill>
                      </a:endParaRPr>
                    </a:p>
                  </a:txBody>
                  <a:tcPr>
                    <a:solidFill>
                      <a:schemeClr val="bg1"/>
                    </a:solidFill>
                  </a:tcPr>
                </a:tc>
                <a:tc>
                  <a:txBody>
                    <a:bodyPr/>
                    <a:lstStyle/>
                    <a:p>
                      <a:endParaRPr lang="en-US" b="1" dirty="0">
                        <a:solidFill>
                          <a:srgbClr val="164B4F"/>
                        </a:solidFill>
                      </a:endParaRPr>
                    </a:p>
                  </a:txBody>
                  <a:tcPr>
                    <a:solidFill>
                      <a:schemeClr val="bg1"/>
                    </a:solidFill>
                  </a:tcPr>
                </a:tc>
                <a:tc>
                  <a:txBody>
                    <a:bodyPr/>
                    <a:lstStyle/>
                    <a:p>
                      <a:endParaRPr lang="en-US" b="1" dirty="0">
                        <a:solidFill>
                          <a:srgbClr val="164B4F"/>
                        </a:solidFill>
                      </a:endParaRPr>
                    </a:p>
                  </a:txBody>
                  <a:tcPr>
                    <a:solidFill>
                      <a:schemeClr val="bg1"/>
                    </a:solidFill>
                  </a:tcPr>
                </a:tc>
                <a:tc>
                  <a:txBody>
                    <a:bodyPr/>
                    <a:lstStyle/>
                    <a:p>
                      <a:endParaRPr lang="en-US" b="1" dirty="0">
                        <a:solidFill>
                          <a:srgbClr val="164B4F"/>
                        </a:solidFill>
                      </a:endParaRPr>
                    </a:p>
                  </a:txBody>
                  <a:tcPr>
                    <a:solidFill>
                      <a:schemeClr val="bg1"/>
                    </a:solidFill>
                  </a:tcPr>
                </a:tc>
                <a:tc>
                  <a:txBody>
                    <a:bodyPr/>
                    <a:lstStyle/>
                    <a:p>
                      <a:endParaRPr lang="en-US" b="1" dirty="0">
                        <a:solidFill>
                          <a:srgbClr val="164B4F"/>
                        </a:solidFill>
                      </a:endParaRPr>
                    </a:p>
                  </a:txBody>
                  <a:tcPr>
                    <a:solidFill>
                      <a:schemeClr val="bg1"/>
                    </a:solidFill>
                  </a:tcPr>
                </a:tc>
                <a:tc>
                  <a:txBody>
                    <a:bodyPr/>
                    <a:lstStyle/>
                    <a:p>
                      <a:endParaRPr lang="en-US" b="1" dirty="0">
                        <a:solidFill>
                          <a:srgbClr val="164B4F"/>
                        </a:solidFill>
                      </a:endParaRPr>
                    </a:p>
                  </a:txBody>
                  <a:tcPr>
                    <a:solidFill>
                      <a:schemeClr val="accent1">
                        <a:lumMod val="40000"/>
                        <a:lumOff val="60000"/>
                      </a:schemeClr>
                    </a:solidFill>
                  </a:tcPr>
                </a:tc>
              </a:tr>
            </a:tbl>
          </a:graphicData>
        </a:graphic>
      </p:graphicFrame>
      <p:sp>
        <p:nvSpPr>
          <p:cNvPr id="9" name="Rectangle 8"/>
          <p:cNvSpPr/>
          <p:nvPr/>
        </p:nvSpPr>
        <p:spPr>
          <a:xfrm>
            <a:off x="6742484" y="44624"/>
            <a:ext cx="4824536" cy="584775"/>
          </a:xfrm>
          <a:prstGeom prst="rect">
            <a:avLst/>
          </a:prstGeom>
          <a:noFill/>
        </p:spPr>
        <p:txBody>
          <a:bodyPr wrap="square" lIns="91440" tIns="45720" rIns="91440" bIns="45720">
            <a:spAutoFit/>
            <a:scene3d>
              <a:camera prst="orthographicFront"/>
              <a:lightRig rig="threePt" dir="t"/>
            </a:scene3d>
            <a:sp3d extrusionH="57150">
              <a:bevelT w="38100" h="38100" prst="angle"/>
            </a:sp3d>
          </a:bodyPr>
          <a:lstStyle/>
          <a:p>
            <a:pPr algn="ctr"/>
            <a:r>
              <a:rPr lang="en-US" sz="3200" b="1" dirty="0" smtClean="0">
                <a:ln w="1905"/>
                <a:solidFill>
                  <a:srgbClr val="00B050"/>
                </a:solidFill>
                <a:effectLst>
                  <a:glow rad="127000">
                    <a:srgbClr val="FFFFCC"/>
                  </a:glow>
                  <a:innerShdw blurRad="69850" dist="43180" dir="5400000">
                    <a:srgbClr val="000000">
                      <a:alpha val="65000"/>
                    </a:srgbClr>
                  </a:innerShdw>
                </a:effectLst>
                <a:latin typeface="Arial Rounded MT Bold" pitchFamily="34" charset="0"/>
              </a:rPr>
              <a:t>Lunar  </a:t>
            </a:r>
            <a:r>
              <a:rPr lang="en-US" sz="3200" b="1" dirty="0" smtClean="0">
                <a:ln w="1905"/>
                <a:solidFill>
                  <a:srgbClr val="FF0000"/>
                </a:solidFill>
                <a:effectLst>
                  <a:glow rad="127000">
                    <a:srgbClr val="FFFFCC"/>
                  </a:glow>
                  <a:innerShdw blurRad="69850" dist="43180" dir="5400000">
                    <a:srgbClr val="000000">
                      <a:alpha val="65000"/>
                    </a:srgbClr>
                  </a:innerShdw>
                </a:effectLst>
                <a:latin typeface="Arial Rounded MT Bold" pitchFamily="34" charset="0"/>
              </a:rPr>
              <a:t>1</a:t>
            </a:r>
            <a:r>
              <a:rPr lang="en-US" sz="3200" b="1" baseline="30000" dirty="0" smtClean="0">
                <a:ln w="1905"/>
                <a:solidFill>
                  <a:srgbClr val="FF0000"/>
                </a:solidFill>
                <a:effectLst>
                  <a:glow rad="127000">
                    <a:srgbClr val="FFFFCC"/>
                  </a:glow>
                  <a:innerShdw blurRad="69850" dist="43180" dir="5400000">
                    <a:srgbClr val="000000">
                      <a:alpha val="65000"/>
                    </a:srgbClr>
                  </a:innerShdw>
                </a:effectLst>
                <a:latin typeface="Arial Rounded MT Bold" pitchFamily="34" charset="0"/>
              </a:rPr>
              <a:t>st</a:t>
            </a:r>
            <a:r>
              <a:rPr lang="en-US" sz="3200" b="1" dirty="0" smtClean="0">
                <a:ln w="1905"/>
                <a:solidFill>
                  <a:srgbClr val="FF0000"/>
                </a:solidFill>
                <a:effectLst>
                  <a:glow rad="127000">
                    <a:srgbClr val="FFFFCC"/>
                  </a:glow>
                  <a:innerShdw blurRad="69850" dist="43180" dir="5400000">
                    <a:srgbClr val="000000">
                      <a:alpha val="65000"/>
                    </a:srgbClr>
                  </a:innerShdw>
                </a:effectLst>
                <a:latin typeface="Arial Rounded MT Bold" pitchFamily="34" charset="0"/>
              </a:rPr>
              <a:t> Month </a:t>
            </a:r>
            <a:endParaRPr lang="en-US" sz="3200" b="1" dirty="0">
              <a:ln w="1905"/>
              <a:solidFill>
                <a:srgbClr val="FF0000"/>
              </a:solidFill>
              <a:effectLst>
                <a:glow rad="127000">
                  <a:srgbClr val="FFFFCC"/>
                </a:glow>
                <a:innerShdw blurRad="69850" dist="43180" dir="5400000">
                  <a:srgbClr val="000000">
                    <a:alpha val="65000"/>
                  </a:srgbClr>
                </a:innerShdw>
              </a:effectLst>
              <a:latin typeface="Arial Rounded MT Bold" pitchFamily="34" charset="0"/>
            </a:endParaRPr>
          </a:p>
        </p:txBody>
      </p:sp>
      <p:sp>
        <p:nvSpPr>
          <p:cNvPr id="10" name="TextBox 9"/>
          <p:cNvSpPr txBox="1"/>
          <p:nvPr/>
        </p:nvSpPr>
        <p:spPr>
          <a:xfrm>
            <a:off x="6598468" y="1076104"/>
            <a:ext cx="3528392" cy="590931"/>
          </a:xfrm>
          <a:prstGeom prst="rect">
            <a:avLst/>
          </a:prstGeom>
          <a:solidFill>
            <a:srgbClr val="00B050"/>
          </a:solidFill>
          <a:effectLst>
            <a:glow rad="228600">
              <a:schemeClr val="accent2">
                <a:satMod val="175000"/>
                <a:alpha val="40000"/>
              </a:schemeClr>
            </a:glow>
          </a:effectLst>
          <a:scene3d>
            <a:camera prst="orthographicFront"/>
            <a:lightRig rig="threePt" dir="t"/>
          </a:scene3d>
          <a:sp3d>
            <a:bevelT w="152400" h="50800" prst="softRound"/>
          </a:sp3d>
        </p:spPr>
        <p:txBody>
          <a:bodyPr wrap="square" rtlCol="0">
            <a:spAutoFit/>
            <a:sp3d extrusionH="57150">
              <a:bevelT w="38100" h="38100" prst="angle"/>
            </a:sp3d>
          </a:bodyPr>
          <a:lstStyle/>
          <a:p>
            <a:pPr algn="ctr">
              <a:lnSpc>
                <a:spcPct val="90000"/>
              </a:lnSpc>
            </a:pPr>
            <a:r>
              <a:rPr lang="en-US" sz="3600" b="1" dirty="0" smtClean="0">
                <a:solidFill>
                  <a:schemeClr val="bg1"/>
                </a:solidFill>
                <a:latin typeface="Arial Rounded MT Bold" pitchFamily="34" charset="0"/>
              </a:rPr>
              <a:t>Sabbath Count</a:t>
            </a:r>
            <a:endParaRPr lang="en-US" sz="3600" b="1" dirty="0">
              <a:solidFill>
                <a:schemeClr val="bg1"/>
              </a:solidFill>
              <a:latin typeface="Arial Rounded MT Bold" pitchFamily="34" charset="0"/>
            </a:endParaRPr>
          </a:p>
        </p:txBody>
      </p:sp>
      <p:sp>
        <p:nvSpPr>
          <p:cNvPr id="11" name="TextBox 10"/>
          <p:cNvSpPr txBox="1"/>
          <p:nvPr/>
        </p:nvSpPr>
        <p:spPr>
          <a:xfrm>
            <a:off x="2176254" y="3820511"/>
            <a:ext cx="3528392" cy="590931"/>
          </a:xfrm>
          <a:prstGeom prst="rect">
            <a:avLst/>
          </a:prstGeom>
          <a:solidFill>
            <a:srgbClr val="00B0F0"/>
          </a:solidFill>
          <a:effectLst>
            <a:glow rad="228600">
              <a:schemeClr val="accent3">
                <a:satMod val="175000"/>
                <a:alpha val="40000"/>
              </a:schemeClr>
            </a:glow>
          </a:effectLst>
          <a:scene3d>
            <a:camera prst="orthographicFront"/>
            <a:lightRig rig="threePt" dir="t"/>
          </a:scene3d>
          <a:sp3d>
            <a:bevelT w="152400" h="50800" prst="softRound"/>
          </a:sp3d>
        </p:spPr>
        <p:txBody>
          <a:bodyPr wrap="square" rtlCol="0">
            <a:spAutoFit/>
            <a:sp3d extrusionH="57150">
              <a:bevelT w="38100" h="38100" prst="angle"/>
            </a:sp3d>
          </a:bodyPr>
          <a:lstStyle/>
          <a:p>
            <a:pPr algn="ctr">
              <a:lnSpc>
                <a:spcPct val="90000"/>
              </a:lnSpc>
            </a:pPr>
            <a:r>
              <a:rPr lang="en-US" sz="3600" b="1" dirty="0" smtClean="0">
                <a:solidFill>
                  <a:schemeClr val="bg1"/>
                </a:solidFill>
                <a:latin typeface="Arial Rounded MT Bold" pitchFamily="34" charset="0"/>
              </a:rPr>
              <a:t>Sabbath Count</a:t>
            </a:r>
            <a:endParaRPr lang="en-US" sz="3600" b="1" dirty="0">
              <a:solidFill>
                <a:schemeClr val="bg1"/>
              </a:solidFill>
              <a:latin typeface="Arial Rounded MT Bold" pitchFamily="34" charset="0"/>
            </a:endParaRPr>
          </a:p>
        </p:txBody>
      </p:sp>
      <p:sp>
        <p:nvSpPr>
          <p:cNvPr id="13" name="Rectangle 12"/>
          <p:cNvSpPr/>
          <p:nvPr/>
        </p:nvSpPr>
        <p:spPr>
          <a:xfrm>
            <a:off x="3096489" y="4642478"/>
            <a:ext cx="8591343" cy="1200329"/>
          </a:xfrm>
          <a:prstGeom prst="rect">
            <a:avLst/>
          </a:prstGeom>
          <a:noFill/>
        </p:spPr>
        <p:txBody>
          <a:bodyPr wrap="square" lIns="91440" tIns="45720" rIns="91440" bIns="45720">
            <a:spAutoFit/>
            <a:scene3d>
              <a:camera prst="orthographicFront"/>
              <a:lightRig rig="threePt" dir="t"/>
            </a:scene3d>
            <a:sp3d extrusionH="57150">
              <a:bevelT w="38100" h="38100" prst="angle"/>
            </a:sp3d>
          </a:bodyPr>
          <a:lstStyle/>
          <a:p>
            <a:pPr algn="ctr">
              <a:tabLst>
                <a:tab pos="3405188" algn="l"/>
              </a:tabLst>
            </a:pPr>
            <a:r>
              <a:rPr lang="en-US" sz="2400" b="1" dirty="0" smtClean="0">
                <a:ln w="1905"/>
                <a:solidFill>
                  <a:srgbClr val="00B050"/>
                </a:solidFill>
                <a:effectLst>
                  <a:innerShdw blurRad="69850" dist="43180" dir="5400000">
                    <a:srgbClr val="000000">
                      <a:alpha val="65000"/>
                    </a:srgbClr>
                  </a:innerShdw>
                </a:effectLst>
                <a:latin typeface="Comic Sans MS" pitchFamily="66" charset="0"/>
              </a:rPr>
              <a:t>It matters not which “day of the week” the Lunar </a:t>
            </a:r>
            <a:r>
              <a:rPr lang="en-US" sz="2400" b="1" dirty="0" err="1" smtClean="0">
                <a:ln w="1905"/>
                <a:solidFill>
                  <a:srgbClr val="00B050"/>
                </a:solidFill>
                <a:effectLst>
                  <a:innerShdw blurRad="69850" dist="43180" dir="5400000">
                    <a:srgbClr val="000000">
                      <a:alpha val="65000"/>
                    </a:srgbClr>
                  </a:innerShdw>
                </a:effectLst>
                <a:latin typeface="Comic Sans MS" pitchFamily="66" charset="0"/>
              </a:rPr>
              <a:t>sabbath</a:t>
            </a:r>
            <a:r>
              <a:rPr lang="en-US" sz="2400" b="1" dirty="0" smtClean="0">
                <a:ln w="1905"/>
                <a:solidFill>
                  <a:srgbClr val="00B050"/>
                </a:solidFill>
                <a:effectLst>
                  <a:innerShdw blurRad="69850" dist="43180" dir="5400000">
                    <a:srgbClr val="000000">
                      <a:alpha val="65000"/>
                    </a:srgbClr>
                  </a:innerShdw>
                </a:effectLst>
                <a:latin typeface="Comic Sans MS" pitchFamily="66" charset="0"/>
              </a:rPr>
              <a:t> is found on, their 15</a:t>
            </a:r>
            <a:r>
              <a:rPr lang="en-US" sz="2400" b="1" baseline="30000" dirty="0" smtClean="0">
                <a:ln w="1905"/>
                <a:solidFill>
                  <a:srgbClr val="00B050"/>
                </a:solidFill>
                <a:effectLst>
                  <a:innerShdw blurRad="69850" dist="43180" dir="5400000">
                    <a:srgbClr val="000000">
                      <a:alpha val="65000"/>
                    </a:srgbClr>
                  </a:innerShdw>
                </a:effectLst>
                <a:latin typeface="Comic Sans MS" pitchFamily="66" charset="0"/>
              </a:rPr>
              <a:t>th</a:t>
            </a:r>
            <a:r>
              <a:rPr lang="en-US" sz="2400" b="1" dirty="0" smtClean="0">
                <a:ln w="1905"/>
                <a:solidFill>
                  <a:srgbClr val="00B050"/>
                </a:solidFill>
                <a:effectLst>
                  <a:innerShdw blurRad="69850" dist="43180" dir="5400000">
                    <a:srgbClr val="000000">
                      <a:alpha val="65000"/>
                    </a:srgbClr>
                  </a:innerShdw>
                </a:effectLst>
                <a:latin typeface="Comic Sans MS" pitchFamily="66" charset="0"/>
              </a:rPr>
              <a:t> is </a:t>
            </a:r>
            <a:r>
              <a:rPr lang="en-US" sz="2400" b="1" dirty="0" smtClean="0">
                <a:ln w="1905"/>
                <a:solidFill>
                  <a:srgbClr val="FF66FF"/>
                </a:solidFill>
                <a:effectLst>
                  <a:innerShdw blurRad="69850" dist="43180" dir="5400000">
                    <a:srgbClr val="000000">
                      <a:alpha val="65000"/>
                    </a:srgbClr>
                  </a:innerShdw>
                </a:effectLst>
                <a:latin typeface="Comic Sans MS" pitchFamily="66" charset="0"/>
              </a:rPr>
              <a:t>always</a:t>
            </a:r>
            <a:r>
              <a:rPr lang="en-US" sz="2400" b="1" dirty="0" smtClean="0">
                <a:ln w="1905"/>
                <a:solidFill>
                  <a:srgbClr val="00B050"/>
                </a:solidFill>
                <a:effectLst>
                  <a:innerShdw blurRad="69850" dist="43180" dir="5400000">
                    <a:srgbClr val="000000">
                      <a:alpha val="65000"/>
                    </a:srgbClr>
                  </a:innerShdw>
                </a:effectLst>
                <a:latin typeface="Comic Sans MS" pitchFamily="66" charset="0"/>
              </a:rPr>
              <a:t> 1</a:t>
            </a:r>
            <a:r>
              <a:rPr lang="en-US" sz="2400" b="1" baseline="30000" dirty="0" smtClean="0">
                <a:ln w="1905"/>
                <a:solidFill>
                  <a:srgbClr val="00B050"/>
                </a:solidFill>
                <a:effectLst>
                  <a:innerShdw blurRad="69850" dist="43180" dir="5400000">
                    <a:srgbClr val="000000">
                      <a:alpha val="65000"/>
                    </a:srgbClr>
                  </a:innerShdw>
                </a:effectLst>
                <a:latin typeface="Comic Sans MS" pitchFamily="66" charset="0"/>
              </a:rPr>
              <a:t>st</a:t>
            </a:r>
            <a:r>
              <a:rPr lang="en-US" sz="2400" b="1" dirty="0" smtClean="0">
                <a:ln w="1905"/>
                <a:solidFill>
                  <a:srgbClr val="00B050"/>
                </a:solidFill>
                <a:effectLst>
                  <a:innerShdw blurRad="69850" dist="43180" dir="5400000">
                    <a:srgbClr val="000000">
                      <a:alpha val="65000"/>
                    </a:srgbClr>
                  </a:innerShdw>
                </a:effectLst>
                <a:latin typeface="Comic Sans MS" pitchFamily="66" charset="0"/>
              </a:rPr>
              <a:t> Sabbath </a:t>
            </a:r>
            <a:br>
              <a:rPr lang="en-US" sz="2400" b="1" dirty="0" smtClean="0">
                <a:ln w="1905"/>
                <a:solidFill>
                  <a:srgbClr val="00B050"/>
                </a:solidFill>
                <a:effectLst>
                  <a:innerShdw blurRad="69850" dist="43180" dir="5400000">
                    <a:srgbClr val="000000">
                      <a:alpha val="65000"/>
                    </a:srgbClr>
                  </a:innerShdw>
                </a:effectLst>
                <a:latin typeface="Comic Sans MS" pitchFamily="66" charset="0"/>
              </a:rPr>
            </a:br>
            <a:r>
              <a:rPr lang="en-US" sz="2400" b="1" dirty="0" smtClean="0">
                <a:ln w="1905"/>
                <a:solidFill>
                  <a:srgbClr val="00B050"/>
                </a:solidFill>
                <a:effectLst>
                  <a:innerShdw blurRad="69850" dist="43180" dir="5400000">
                    <a:srgbClr val="000000">
                      <a:alpha val="65000"/>
                    </a:srgbClr>
                  </a:innerShdw>
                </a:effectLst>
                <a:latin typeface="Comic Sans MS" pitchFamily="66" charset="0"/>
              </a:rPr>
              <a:t>of ULB; Wave Sheaf </a:t>
            </a:r>
            <a:r>
              <a:rPr lang="en-US" sz="2400" b="1" u="sng" dirty="0" smtClean="0">
                <a:ln w="1905"/>
                <a:solidFill>
                  <a:srgbClr val="00B050"/>
                </a:solidFill>
                <a:effectLst>
                  <a:innerShdw blurRad="69850" dist="43180" dir="5400000">
                    <a:srgbClr val="000000">
                      <a:alpha val="65000"/>
                    </a:srgbClr>
                  </a:innerShdw>
                </a:effectLst>
                <a:latin typeface="Comic Sans MS" pitchFamily="66" charset="0"/>
              </a:rPr>
              <a:t>alwa</a:t>
            </a:r>
            <a:r>
              <a:rPr lang="en-US" sz="2400" b="1" dirty="0" smtClean="0">
                <a:ln w="1905"/>
                <a:solidFill>
                  <a:srgbClr val="00B050"/>
                </a:solidFill>
                <a:effectLst>
                  <a:innerShdw blurRad="69850" dist="43180" dir="5400000">
                    <a:srgbClr val="000000">
                      <a:alpha val="65000"/>
                    </a:srgbClr>
                  </a:innerShdw>
                </a:effectLst>
                <a:latin typeface="Comic Sans MS" pitchFamily="66" charset="0"/>
              </a:rPr>
              <a:t>y</a:t>
            </a:r>
            <a:r>
              <a:rPr lang="en-US" sz="2400" b="1" u="sng" dirty="0" smtClean="0">
                <a:ln w="1905"/>
                <a:solidFill>
                  <a:srgbClr val="00B050"/>
                </a:solidFill>
                <a:effectLst>
                  <a:innerShdw blurRad="69850" dist="43180" dir="5400000">
                    <a:srgbClr val="000000">
                      <a:alpha val="65000"/>
                    </a:srgbClr>
                  </a:innerShdw>
                </a:effectLst>
                <a:latin typeface="Comic Sans MS" pitchFamily="66" charset="0"/>
              </a:rPr>
              <a:t>s</a:t>
            </a:r>
            <a:r>
              <a:rPr lang="en-US" sz="2400" b="1" dirty="0" smtClean="0">
                <a:ln w="1905"/>
                <a:solidFill>
                  <a:srgbClr val="00B050"/>
                </a:solidFill>
                <a:effectLst>
                  <a:innerShdw blurRad="69850" dist="43180" dir="5400000">
                    <a:srgbClr val="000000">
                      <a:alpha val="65000"/>
                    </a:srgbClr>
                  </a:innerShdw>
                </a:effectLst>
                <a:latin typeface="Comic Sans MS" pitchFamily="66" charset="0"/>
              </a:rPr>
              <a:t> follows on the 16</a:t>
            </a:r>
            <a:r>
              <a:rPr lang="en-US" sz="2400" b="1" baseline="30000" dirty="0" smtClean="0">
                <a:ln w="1905"/>
                <a:solidFill>
                  <a:srgbClr val="00B050"/>
                </a:solidFill>
                <a:effectLst>
                  <a:innerShdw blurRad="69850" dist="43180" dir="5400000">
                    <a:srgbClr val="000000">
                      <a:alpha val="65000"/>
                    </a:srgbClr>
                  </a:innerShdw>
                </a:effectLst>
                <a:latin typeface="Comic Sans MS" pitchFamily="66" charset="0"/>
              </a:rPr>
              <a:t>th</a:t>
            </a:r>
            <a:r>
              <a:rPr lang="en-US" sz="2400" b="1" dirty="0" smtClean="0">
                <a:ln w="1905"/>
                <a:solidFill>
                  <a:srgbClr val="00B050"/>
                </a:solidFill>
                <a:effectLst>
                  <a:innerShdw blurRad="69850" dist="43180" dir="5400000">
                    <a:srgbClr val="000000">
                      <a:alpha val="65000"/>
                    </a:srgbClr>
                  </a:innerShdw>
                </a:effectLst>
                <a:latin typeface="Comic Sans MS" pitchFamily="66" charset="0"/>
              </a:rPr>
              <a:t>. </a:t>
            </a:r>
            <a:endParaRPr lang="en-US" sz="2400" b="1" dirty="0" smtClean="0">
              <a:ln w="1905"/>
              <a:solidFill>
                <a:srgbClr val="2932E7"/>
              </a:solidFill>
              <a:effectLst>
                <a:innerShdw blurRad="69850" dist="43180" dir="5400000">
                  <a:srgbClr val="000000">
                    <a:alpha val="65000"/>
                  </a:srgbClr>
                </a:innerShdw>
              </a:effectLst>
              <a:latin typeface="Comic Sans MS" pitchFamily="66" charset="0"/>
            </a:endParaRPr>
          </a:p>
        </p:txBody>
      </p:sp>
      <p:pic>
        <p:nvPicPr>
          <p:cNvPr id="14" name="Picture 10" descr="C:\Users\Rae\Desktop\Art on Desktop\white man clip art\yellow-blue smiley faces\question face yellow pn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909836" y="4437112"/>
            <a:ext cx="1778113" cy="1262883"/>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3183604" y="5868561"/>
            <a:ext cx="8311506" cy="584775"/>
          </a:xfrm>
          <a:prstGeom prst="rect">
            <a:avLst/>
          </a:prstGeom>
          <a:solidFill>
            <a:srgbClr val="002060"/>
          </a:solidFill>
          <a:ln w="57150">
            <a:solidFill>
              <a:schemeClr val="bg1"/>
            </a:solidFill>
          </a:ln>
          <a:scene3d>
            <a:camera prst="orthographicFront"/>
            <a:lightRig rig="threePt" dir="t"/>
          </a:scene3d>
          <a:sp3d>
            <a:bevelT w="152400" h="50800" prst="softRound"/>
          </a:sp3d>
        </p:spPr>
        <p:txBody>
          <a:bodyPr wrap="square" lIns="91440" tIns="45720" rIns="91440" bIns="45720">
            <a:spAutoFit/>
            <a:sp3d extrusionH="57150">
              <a:bevelT w="38100" h="38100"/>
            </a:sp3d>
          </a:bodyPr>
          <a:lstStyle/>
          <a:p>
            <a:pPr algn="ctr"/>
            <a:r>
              <a:rPr lang="en-US" sz="3200" b="1" dirty="0" smtClean="0">
                <a:ln w="19050">
                  <a:solidFill>
                    <a:srgbClr val="002060"/>
                  </a:solidFill>
                </a:ln>
                <a:solidFill>
                  <a:schemeClr val="bg1"/>
                </a:solidFill>
                <a:effectLst>
                  <a:innerShdw blurRad="69850" dist="43180" dir="5400000">
                    <a:srgbClr val="000000">
                      <a:alpha val="65000"/>
                    </a:srgbClr>
                  </a:innerShdw>
                </a:effectLst>
                <a:latin typeface="Cooper Black" pitchFamily="18" charset="0"/>
              </a:rPr>
              <a:t> This is a very </a:t>
            </a:r>
            <a:r>
              <a:rPr lang="en-US" sz="3200" b="1" dirty="0" smtClean="0">
                <a:ln w="19050">
                  <a:solidFill>
                    <a:srgbClr val="002060"/>
                  </a:solidFill>
                </a:ln>
                <a:solidFill>
                  <a:srgbClr val="FFFF00"/>
                </a:solidFill>
                <a:effectLst>
                  <a:innerShdw blurRad="69850" dist="43180" dir="5400000">
                    <a:srgbClr val="000000">
                      <a:alpha val="65000"/>
                    </a:srgbClr>
                  </a:innerShdw>
                </a:effectLst>
                <a:latin typeface="Cooper Black" pitchFamily="18" charset="0"/>
              </a:rPr>
              <a:t>SERIOUS</a:t>
            </a:r>
            <a:r>
              <a:rPr lang="en-US" sz="3200" b="1" cap="none" dirty="0" smtClean="0">
                <a:ln w="19050">
                  <a:solidFill>
                    <a:srgbClr val="002060"/>
                  </a:solidFill>
                </a:ln>
                <a:solidFill>
                  <a:schemeClr val="bg1"/>
                </a:solidFill>
                <a:effectLst>
                  <a:innerShdw blurRad="69850" dist="43180" dir="5400000">
                    <a:srgbClr val="000000">
                      <a:alpha val="65000"/>
                    </a:srgbClr>
                  </a:innerShdw>
                </a:effectLst>
                <a:latin typeface="Cooper Black" pitchFamily="18" charset="0"/>
              </a:rPr>
              <a:t> </a:t>
            </a:r>
            <a:r>
              <a:rPr lang="en-US" sz="3200" b="1" cap="none" dirty="0" smtClean="0">
                <a:ln w="19050">
                  <a:solidFill>
                    <a:srgbClr val="002060"/>
                  </a:solidFill>
                </a:ln>
                <a:solidFill>
                  <a:srgbClr val="FFFF00"/>
                </a:solidFill>
                <a:effectLst>
                  <a:innerShdw blurRad="69850" dist="43180" dir="5400000">
                    <a:srgbClr val="000000">
                      <a:alpha val="65000"/>
                    </a:srgbClr>
                  </a:innerShdw>
                </a:effectLst>
                <a:latin typeface="Cooper Black" pitchFamily="18" charset="0"/>
              </a:rPr>
              <a:t>counterfeit</a:t>
            </a:r>
            <a:r>
              <a:rPr lang="en-US" sz="3200" b="1" cap="none" dirty="0" smtClean="0">
                <a:ln w="19050">
                  <a:solidFill>
                    <a:srgbClr val="002060"/>
                  </a:solidFill>
                </a:ln>
                <a:solidFill>
                  <a:schemeClr val="bg1"/>
                </a:solidFill>
                <a:effectLst>
                  <a:innerShdw blurRad="69850" dist="43180" dir="5400000">
                    <a:srgbClr val="000000">
                      <a:alpha val="65000"/>
                    </a:srgbClr>
                  </a:innerShdw>
                </a:effectLst>
                <a:latin typeface="Cooper Black" pitchFamily="18" charset="0"/>
              </a:rPr>
              <a:t>!  </a:t>
            </a:r>
            <a:endParaRPr lang="en-US" sz="3200" b="1" cap="none" dirty="0">
              <a:ln w="19050">
                <a:solidFill>
                  <a:srgbClr val="002060"/>
                </a:solidFill>
              </a:ln>
              <a:solidFill>
                <a:schemeClr val="bg1"/>
              </a:solidFill>
              <a:effectLst>
                <a:innerShdw blurRad="69850" dist="43180" dir="5400000">
                  <a:srgbClr val="000000">
                    <a:alpha val="65000"/>
                  </a:srgbClr>
                </a:innerShdw>
              </a:effectLst>
              <a:latin typeface="Cooper Black" pitchFamily="18" charset="0"/>
            </a:endParaRPr>
          </a:p>
        </p:txBody>
      </p:sp>
      <p:sp>
        <p:nvSpPr>
          <p:cNvPr id="17" name="Rectangle 16"/>
          <p:cNvSpPr/>
          <p:nvPr/>
        </p:nvSpPr>
        <p:spPr>
          <a:xfrm>
            <a:off x="4942299" y="579578"/>
            <a:ext cx="737879" cy="628297"/>
          </a:xfrm>
          <a:prstGeom prst="rect">
            <a:avLst/>
          </a:prstGeom>
          <a:noFill/>
          <a:ln w="57150">
            <a:solidFill>
              <a:srgbClr val="0000FF"/>
            </a:solidFill>
          </a:ln>
          <a:effectLst>
            <a:glow rad="101600">
              <a:srgbClr val="FFFF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8" name="Curved Left Arrow 17"/>
          <p:cNvSpPr/>
          <p:nvPr/>
        </p:nvSpPr>
        <p:spPr>
          <a:xfrm>
            <a:off x="5689077" y="894289"/>
            <a:ext cx="731520" cy="1362306"/>
          </a:xfrm>
          <a:prstGeom prst="curvedLeftArrow">
            <a:avLst/>
          </a:prstGeom>
          <a:solidFill>
            <a:srgbClr val="FFFF00"/>
          </a:solidFill>
          <a:ln>
            <a:solidFill>
              <a:srgbClr val="2932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cxnSp>
        <p:nvCxnSpPr>
          <p:cNvPr id="19" name="Straight Arrow Connector 18"/>
          <p:cNvCxnSpPr/>
          <p:nvPr/>
        </p:nvCxnSpPr>
        <p:spPr>
          <a:xfrm rot="60000">
            <a:off x="10478001" y="1076104"/>
            <a:ext cx="8899" cy="1056752"/>
          </a:xfrm>
          <a:prstGeom prst="straightConnector1">
            <a:avLst/>
          </a:prstGeom>
          <a:ln w="38100">
            <a:solidFill>
              <a:srgbClr val="C00000"/>
            </a:solidFill>
            <a:headEnd type="none" w="med" len="med"/>
            <a:tailEnd type="arrow" w="med" len="med"/>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10846939" y="2204864"/>
            <a:ext cx="720081" cy="633457"/>
          </a:xfrm>
          <a:prstGeom prst="rect">
            <a:avLst/>
          </a:prstGeom>
          <a:noFill/>
          <a:ln w="76200">
            <a:solidFill>
              <a:srgbClr val="5D2D2D"/>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22" name="Bent Arrow 21"/>
          <p:cNvSpPr/>
          <p:nvPr/>
        </p:nvSpPr>
        <p:spPr>
          <a:xfrm rot="632463" flipH="1">
            <a:off x="11117132" y="2360059"/>
            <a:ext cx="748031" cy="2918956"/>
          </a:xfrm>
          <a:prstGeom prst="bentArrow">
            <a:avLst>
              <a:gd name="adj1" fmla="val 25000"/>
              <a:gd name="adj2" fmla="val 41390"/>
              <a:gd name="adj3" fmla="val 41058"/>
              <a:gd name="adj4" fmla="val 58942"/>
            </a:avLst>
          </a:prstGeom>
          <a:gradFill>
            <a:gsLst>
              <a:gs pos="0">
                <a:srgbClr val="FF3399">
                  <a:alpha val="47000"/>
                </a:srgbClr>
              </a:gs>
              <a:gs pos="22000">
                <a:srgbClr val="FF6633">
                  <a:alpha val="43000"/>
                </a:srgbClr>
              </a:gs>
              <a:gs pos="47000">
                <a:srgbClr val="FFFF00">
                  <a:alpha val="50000"/>
                </a:srgbClr>
              </a:gs>
              <a:gs pos="71000">
                <a:srgbClr val="01A78F">
                  <a:alpha val="51000"/>
                </a:srgbClr>
              </a:gs>
              <a:gs pos="88000">
                <a:srgbClr val="9900CC">
                  <a:alpha val="52000"/>
                </a:srgbClr>
              </a:gs>
            </a:gsLst>
            <a:lin ang="16200000" scaled="1"/>
          </a:gradFill>
          <a:ln>
            <a:solidFill>
              <a:srgbClr val="BCFFDE"/>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sp>
        <p:nvSpPr>
          <p:cNvPr id="23" name="Bent Arrow 22"/>
          <p:cNvSpPr/>
          <p:nvPr/>
        </p:nvSpPr>
        <p:spPr>
          <a:xfrm rot="16200000">
            <a:off x="7421502" y="136986"/>
            <a:ext cx="424365" cy="4950753"/>
          </a:xfrm>
          <a:prstGeom prst="bentArrow">
            <a:avLst>
              <a:gd name="adj1" fmla="val 25000"/>
              <a:gd name="adj2" fmla="val 50000"/>
              <a:gd name="adj3" fmla="val 48012"/>
              <a:gd name="adj4" fmla="val 43750"/>
            </a:avLst>
          </a:prstGeom>
          <a:gradFill>
            <a:gsLst>
              <a:gs pos="5000">
                <a:schemeClr val="tx2">
                  <a:lumMod val="95000"/>
                  <a:lumOff val="5000"/>
                </a:schemeClr>
              </a:gs>
              <a:gs pos="63000">
                <a:srgbClr val="FFFF00"/>
              </a:gs>
              <a:gs pos="31000">
                <a:srgbClr val="FF0000"/>
              </a:gs>
              <a:gs pos="100000">
                <a:schemeClr val="tx2">
                  <a:lumMod val="85000"/>
                  <a:lumOff val="15000"/>
                </a:schemeClr>
              </a:gs>
            </a:gsLst>
            <a:lin ang="8100000" scaled="0"/>
          </a:gradFill>
          <a:ln>
            <a:solidFill>
              <a:srgbClr val="9966FF"/>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solidFill>
                <a:schemeClr val="tx1"/>
              </a:solidFill>
            </a:endParaRPr>
          </a:p>
        </p:txBody>
      </p:sp>
      <p:pic>
        <p:nvPicPr>
          <p:cNvPr id="24" name="Picture 9" descr="F:\Art on Desktop - 1\All white man clip art\reminder_hand.pn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2584828" y="5137587"/>
            <a:ext cx="864673" cy="1410440"/>
          </a:xfrm>
          <a:prstGeom prst="rect">
            <a:avLst/>
          </a:prstGeom>
          <a:noFill/>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5" name="Rectangle 24"/>
          <p:cNvSpPr/>
          <p:nvPr/>
        </p:nvSpPr>
        <p:spPr>
          <a:xfrm>
            <a:off x="4942299" y="161558"/>
            <a:ext cx="2736274" cy="4257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38100"/>
            </a:sp3d>
          </a:bodyPr>
          <a:lstStyle/>
          <a:p>
            <a:pPr algn="ctr"/>
            <a:r>
              <a:rPr lang="en-CA" sz="2000" dirty="0" smtClean="0">
                <a:solidFill>
                  <a:schemeClr val="tx2">
                    <a:lumMod val="75000"/>
                    <a:lumOff val="25000"/>
                  </a:schemeClr>
                </a:solidFill>
                <a:latin typeface="Comic Sans MS" pitchFamily="66" charset="0"/>
              </a:rPr>
              <a:t>Again, compare to -</a:t>
            </a:r>
            <a:endParaRPr lang="en-CA" sz="2000" dirty="0">
              <a:solidFill>
                <a:schemeClr val="tx2">
                  <a:lumMod val="75000"/>
                  <a:lumOff val="25000"/>
                </a:schemeClr>
              </a:solidFill>
              <a:latin typeface="Comic Sans MS" pitchFamily="66" charset="0"/>
            </a:endParaRPr>
          </a:p>
        </p:txBody>
      </p:sp>
      <p:pic>
        <p:nvPicPr>
          <p:cNvPr id="26" name="Picture 9"/>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rot="900000">
            <a:off x="2040911" y="5082071"/>
            <a:ext cx="653752" cy="921958"/>
          </a:xfrm>
          <a:prstGeom prst="rect">
            <a:avLst/>
          </a:prstGeom>
          <a:noFill/>
          <a:extLst>
            <a:ext uri="{909E8E84-426E-40DD-AFC4-6F175D3DCCD1}">
              <a14:hiddenFill xmlns:a14="http://schemas.microsoft.com/office/drawing/2010/main">
                <a:solidFill>
                  <a:srgbClr val="FFFFFF"/>
                </a:solidFill>
              </a14:hiddenFill>
            </a:ext>
          </a:extLst>
        </p:spPr>
      </p:pic>
      <p:sp>
        <p:nvSpPr>
          <p:cNvPr id="27" name="Explosion 1 26"/>
          <p:cNvSpPr/>
          <p:nvPr/>
        </p:nvSpPr>
        <p:spPr>
          <a:xfrm>
            <a:off x="189756" y="692696"/>
            <a:ext cx="2083489" cy="1947960"/>
          </a:xfrm>
          <a:prstGeom prst="irregularSeal1">
            <a:avLst/>
          </a:prstGeom>
          <a:effectLst>
            <a:glow rad="127000">
              <a:srgbClr val="FFC000"/>
            </a:glow>
            <a:outerShdw blurRad="40000" dist="23000" dir="5400000" rotWithShape="0">
              <a:srgbClr val="000000">
                <a:alpha val="35000"/>
              </a:srgbClr>
            </a:outerShdw>
          </a:effectLst>
        </p:spPr>
        <p:style>
          <a:lnRef idx="0">
            <a:schemeClr val="dk1"/>
          </a:lnRef>
          <a:fillRef idx="3">
            <a:schemeClr val="dk1"/>
          </a:fillRef>
          <a:effectRef idx="3">
            <a:schemeClr val="dk1"/>
          </a:effectRef>
          <a:fontRef idx="minor">
            <a:schemeClr val="lt1"/>
          </a:fontRef>
        </p:style>
        <p:txBody>
          <a:bodyPr rtlCol="0" anchor="ctr"/>
          <a:lstStyle/>
          <a:p>
            <a:pPr algn="ctr"/>
            <a:r>
              <a:rPr lang="en-US" sz="2800" b="1" dirty="0" smtClean="0">
                <a:solidFill>
                  <a:srgbClr val="FFC000"/>
                </a:solidFill>
                <a:latin typeface="Comic Sans MS" pitchFamily="66" charset="0"/>
              </a:rPr>
              <a:t>2</a:t>
            </a:r>
            <a:r>
              <a:rPr lang="en-US" sz="2800" b="1" baseline="30000" dirty="0" smtClean="0">
                <a:solidFill>
                  <a:srgbClr val="FFC000"/>
                </a:solidFill>
                <a:latin typeface="Comic Sans MS" pitchFamily="66" charset="0"/>
              </a:rPr>
              <a:t>nd</a:t>
            </a:r>
            <a:r>
              <a:rPr lang="en-US" sz="2800" dirty="0" smtClean="0">
                <a:solidFill>
                  <a:srgbClr val="FFC000"/>
                </a:solidFill>
                <a:latin typeface="Comic Sans MS" pitchFamily="66" charset="0"/>
              </a:rPr>
              <a:t> </a:t>
            </a:r>
            <a:r>
              <a:rPr lang="en-US" sz="2000" dirty="0" smtClean="0">
                <a:solidFill>
                  <a:srgbClr val="FFC000"/>
                </a:solidFill>
                <a:latin typeface="Comic Sans MS" pitchFamily="66" charset="0"/>
              </a:rPr>
              <a:t> </a:t>
            </a:r>
            <a:r>
              <a:rPr lang="en-US" sz="1900" b="1" dirty="0" smtClean="0">
                <a:solidFill>
                  <a:srgbClr val="FFC000"/>
                </a:solidFill>
                <a:latin typeface="Comic Sans MS" pitchFamily="66" charset="0"/>
              </a:rPr>
              <a:t>Example</a:t>
            </a:r>
            <a:endParaRPr lang="en-US" sz="1900" b="1" dirty="0">
              <a:solidFill>
                <a:srgbClr val="FFC000"/>
              </a:solidFill>
              <a:latin typeface="Comic Sans MS" pitchFamily="66" charset="0"/>
            </a:endParaRPr>
          </a:p>
        </p:txBody>
      </p:sp>
      <p:sp>
        <p:nvSpPr>
          <p:cNvPr id="16" name="Rectangle 15"/>
          <p:cNvSpPr/>
          <p:nvPr/>
        </p:nvSpPr>
        <p:spPr>
          <a:xfrm>
            <a:off x="10109061" y="618825"/>
            <a:ext cx="737879" cy="484711"/>
          </a:xfrm>
          <a:prstGeom prst="rect">
            <a:avLst/>
          </a:prstGeom>
          <a:noFill/>
          <a:ln w="57150">
            <a:solidFill>
              <a:srgbClr val="FF33CC"/>
            </a:solidFill>
          </a:ln>
          <a:effectLst>
            <a:glow rad="101600">
              <a:srgbClr val="FFFF00">
                <a:alpha val="60000"/>
              </a:srgbClr>
            </a:glo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Tree>
    <p:extLst>
      <p:ext uri="{BB962C8B-B14F-4D97-AF65-F5344CB8AC3E}">
        <p14:creationId xmlns:p14="http://schemas.microsoft.com/office/powerpoint/2010/main" val="800398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wipe(left)">
                                      <p:cBhvr>
                                        <p:cTn id="7" dur="1000"/>
                                        <p:tgtEl>
                                          <p:spTgt spid="25">
                                            <p:txEl>
                                              <p:pRg st="0" end="0"/>
                                            </p:txEl>
                                          </p:spTgt>
                                        </p:tgtEl>
                                      </p:cBhvr>
                                    </p:animEffect>
                                  </p:childTnLst>
                                </p:cTn>
                              </p:par>
                            </p:childTnLst>
                          </p:cTn>
                        </p:par>
                        <p:par>
                          <p:cTn id="8" fill="hold">
                            <p:stCondLst>
                              <p:cond delay="1000"/>
                            </p:stCondLst>
                            <p:childTnLst>
                              <p:par>
                                <p:cTn id="9" presetID="6" presetClass="entr" presetSubtype="32"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circle(out)">
                                      <p:cBhvr>
                                        <p:cTn id="11" dur="2000"/>
                                        <p:tgtEl>
                                          <p:spTgt spid="27"/>
                                        </p:tgtEl>
                                      </p:cBhvr>
                                    </p:animEffect>
                                  </p:childTnLst>
                                </p:cTn>
                              </p:par>
                            </p:childTnLst>
                          </p:cTn>
                        </p:par>
                        <p:par>
                          <p:cTn id="12" fill="hold">
                            <p:stCondLst>
                              <p:cond delay="3000"/>
                            </p:stCondLst>
                            <p:childTnLst>
                              <p:par>
                                <p:cTn id="13" presetID="22" presetClass="entr" presetSubtype="1"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2000"/>
                                        <p:tgtEl>
                                          <p:spTgt spid="8"/>
                                        </p:tgtEl>
                                      </p:cBhvr>
                                    </p:animEffect>
                                  </p:childTnLst>
                                </p:cTn>
                              </p:par>
                            </p:childTnLst>
                          </p:cTn>
                        </p:par>
                        <p:par>
                          <p:cTn id="16" fill="hold">
                            <p:stCondLst>
                              <p:cond delay="5000"/>
                            </p:stCondLst>
                            <p:childTnLst>
                              <p:par>
                                <p:cTn id="17" presetID="22" presetClass="entr" presetSubtype="8"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2000"/>
                                        <p:tgtEl>
                                          <p:spTgt spid="10"/>
                                        </p:tgtEl>
                                      </p:cBhvr>
                                    </p:animEffect>
                                  </p:childTnLst>
                                </p:cTn>
                              </p:par>
                            </p:childTnLst>
                          </p:cTn>
                        </p:par>
                        <p:par>
                          <p:cTn id="20" fill="hold">
                            <p:stCondLst>
                              <p:cond delay="7000"/>
                            </p:stCondLst>
                            <p:childTnLst>
                              <p:par>
                                <p:cTn id="21" presetID="21" presetClass="entr" presetSubtype="1" repeatCount="4000"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heel(1)">
                                      <p:cBhvr>
                                        <p:cTn id="23" dur="750"/>
                                        <p:tgtEl>
                                          <p:spTgt spid="16"/>
                                        </p:tgtEl>
                                      </p:cBhvr>
                                    </p:animEffect>
                                  </p:childTnLst>
                                </p:cTn>
                              </p:par>
                            </p:childTnLst>
                          </p:cTn>
                        </p:par>
                        <p:par>
                          <p:cTn id="24" fill="hold">
                            <p:stCondLst>
                              <p:cond delay="10000"/>
                            </p:stCondLst>
                            <p:childTnLst>
                              <p:par>
                                <p:cTn id="25" presetID="22" presetClass="entr" presetSubtype="1" fill="hold"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up)">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3">
                                            <p:txEl>
                                              <p:pRg st="0" end="0"/>
                                            </p:txEl>
                                          </p:spTgt>
                                        </p:tgtEl>
                                        <p:attrNameLst>
                                          <p:attrName>style.visibility</p:attrName>
                                        </p:attrNameLst>
                                      </p:cBhvr>
                                      <p:to>
                                        <p:strVal val="visible"/>
                                      </p:to>
                                    </p:set>
                                    <p:animEffect transition="in" filter="fade">
                                      <p:cBhvr>
                                        <p:cTn id="32" dur="1500"/>
                                        <p:tgtEl>
                                          <p:spTgt spid="13">
                                            <p:txEl>
                                              <p:pRg st="0" end="0"/>
                                            </p:txEl>
                                          </p:spTgt>
                                        </p:tgtEl>
                                      </p:cBhvr>
                                    </p:animEffect>
                                    <p:anim calcmode="lin" valueType="num">
                                      <p:cBhvr>
                                        <p:cTn id="33" dur="15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4" dur="15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par>
                          <p:cTn id="35" fill="hold">
                            <p:stCondLst>
                              <p:cond delay="1500"/>
                            </p:stCondLst>
                            <p:childTnLst>
                              <p:par>
                                <p:cTn id="36" presetID="8" presetClass="entr" presetSubtype="16" fill="hold" nodeType="after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diamond(in)">
                                      <p:cBhvr>
                                        <p:cTn id="38" dur="2000"/>
                                        <p:tgtEl>
                                          <p:spTgt spid="14"/>
                                        </p:tgtEl>
                                      </p:cBhvr>
                                    </p:animEffect>
                                  </p:childTnLst>
                                </p:cTn>
                              </p:par>
                            </p:childTnLst>
                          </p:cTn>
                        </p:par>
                        <p:par>
                          <p:cTn id="39" fill="hold">
                            <p:stCondLst>
                              <p:cond delay="3500"/>
                            </p:stCondLst>
                            <p:childTnLst>
                              <p:par>
                                <p:cTn id="40" presetID="21" presetClass="entr" presetSubtype="8" repeatCount="3000" fill="hold" grpId="0" nodeType="after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heel(8)">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cBhvr>
                                        <p:cTn id="47" dur="1000" fill="hold"/>
                                        <p:tgtEl>
                                          <p:spTgt spid="24"/>
                                        </p:tgtEl>
                                        <p:attrNameLst>
                                          <p:attrName>ppt_w</p:attrName>
                                        </p:attrNameLst>
                                      </p:cBhvr>
                                      <p:tavLst>
                                        <p:tav tm="0">
                                          <p:val>
                                            <p:fltVal val="0"/>
                                          </p:val>
                                        </p:tav>
                                        <p:tav tm="100000">
                                          <p:val>
                                            <p:strVal val="#ppt_w"/>
                                          </p:val>
                                        </p:tav>
                                      </p:tavLst>
                                    </p:anim>
                                    <p:anim calcmode="lin" valueType="num">
                                      <p:cBhvr>
                                        <p:cTn id="48" dur="1000" fill="hold"/>
                                        <p:tgtEl>
                                          <p:spTgt spid="24"/>
                                        </p:tgtEl>
                                        <p:attrNameLst>
                                          <p:attrName>ppt_h</p:attrName>
                                        </p:attrNameLst>
                                      </p:cBhvr>
                                      <p:tavLst>
                                        <p:tav tm="0">
                                          <p:val>
                                            <p:fltVal val="0"/>
                                          </p:val>
                                        </p:tav>
                                        <p:tav tm="100000">
                                          <p:val>
                                            <p:strVal val="#ppt_h"/>
                                          </p:val>
                                        </p:tav>
                                      </p:tavLst>
                                    </p:anim>
                                    <p:animEffect transition="in" filter="fade">
                                      <p:cBhvr>
                                        <p:cTn id="49" dur="1000"/>
                                        <p:tgtEl>
                                          <p:spTgt spid="24"/>
                                        </p:tgtEl>
                                      </p:cBhvr>
                                    </p:animEffect>
                                  </p:childTnLst>
                                </p:cTn>
                              </p:par>
                            </p:childTnLst>
                          </p:cTn>
                        </p:par>
                        <p:par>
                          <p:cTn id="50" fill="hold">
                            <p:stCondLst>
                              <p:cond delay="1000"/>
                            </p:stCondLst>
                            <p:childTnLst>
                              <p:par>
                                <p:cTn id="51" presetID="22" presetClass="entr" presetSubtype="8" fill="hold" nodeType="afterEffect">
                                  <p:stCondLst>
                                    <p:cond delay="0"/>
                                  </p:stCondLst>
                                  <p:childTnLst>
                                    <p:set>
                                      <p:cBhvr>
                                        <p:cTn id="52" dur="1" fill="hold">
                                          <p:stCondLst>
                                            <p:cond delay="0"/>
                                          </p:stCondLst>
                                        </p:cTn>
                                        <p:tgtEl>
                                          <p:spTgt spid="15">
                                            <p:txEl>
                                              <p:pRg st="0" end="0"/>
                                            </p:txEl>
                                          </p:spTgt>
                                        </p:tgtEl>
                                        <p:attrNameLst>
                                          <p:attrName>style.visibility</p:attrName>
                                        </p:attrNameLst>
                                      </p:cBhvr>
                                      <p:to>
                                        <p:strVal val="visible"/>
                                      </p:to>
                                    </p:set>
                                    <p:animEffect transition="in" filter="wipe(left)">
                                      <p:cBhvr>
                                        <p:cTn id="53" dur="3000"/>
                                        <p:tgtEl>
                                          <p:spTgt spid="15">
                                            <p:txEl>
                                              <p:pRg st="0" end="0"/>
                                            </p:txEl>
                                          </p:spTgt>
                                        </p:tgtEl>
                                      </p:cBhvr>
                                    </p:animEffect>
                                  </p:childTnLst>
                                </p:cTn>
                              </p:par>
                              <p:par>
                                <p:cTn id="54" presetID="53" presetClass="entr" presetSubtype="16" fill="hold" nodeType="withEffect">
                                  <p:stCondLst>
                                    <p:cond delay="0"/>
                                  </p:stCondLst>
                                  <p:childTnLst>
                                    <p:set>
                                      <p:cBhvr>
                                        <p:cTn id="55" dur="1" fill="hold">
                                          <p:stCondLst>
                                            <p:cond delay="0"/>
                                          </p:stCondLst>
                                        </p:cTn>
                                        <p:tgtEl>
                                          <p:spTgt spid="26"/>
                                        </p:tgtEl>
                                        <p:attrNameLst>
                                          <p:attrName>style.visibility</p:attrName>
                                        </p:attrNameLst>
                                      </p:cBhvr>
                                      <p:to>
                                        <p:strVal val="visible"/>
                                      </p:to>
                                    </p:set>
                                    <p:anim calcmode="lin" valueType="num">
                                      <p:cBhvr>
                                        <p:cTn id="56" dur="1000" fill="hold"/>
                                        <p:tgtEl>
                                          <p:spTgt spid="26"/>
                                        </p:tgtEl>
                                        <p:attrNameLst>
                                          <p:attrName>ppt_w</p:attrName>
                                        </p:attrNameLst>
                                      </p:cBhvr>
                                      <p:tavLst>
                                        <p:tav tm="0">
                                          <p:val>
                                            <p:fltVal val="0"/>
                                          </p:val>
                                        </p:tav>
                                        <p:tav tm="100000">
                                          <p:val>
                                            <p:strVal val="#ppt_w"/>
                                          </p:val>
                                        </p:tav>
                                      </p:tavLst>
                                    </p:anim>
                                    <p:anim calcmode="lin" valueType="num">
                                      <p:cBhvr>
                                        <p:cTn id="57" dur="1000" fill="hold"/>
                                        <p:tgtEl>
                                          <p:spTgt spid="26"/>
                                        </p:tgtEl>
                                        <p:attrNameLst>
                                          <p:attrName>ppt_h</p:attrName>
                                        </p:attrNameLst>
                                      </p:cBhvr>
                                      <p:tavLst>
                                        <p:tav tm="0">
                                          <p:val>
                                            <p:fltVal val="0"/>
                                          </p:val>
                                        </p:tav>
                                        <p:tav tm="100000">
                                          <p:val>
                                            <p:strVal val="#ppt_h"/>
                                          </p:val>
                                        </p:tav>
                                      </p:tavLst>
                                    </p:anim>
                                    <p:animEffect transition="in" filter="fade">
                                      <p:cBhvr>
                                        <p:cTn id="58" dur="1000"/>
                                        <p:tgtEl>
                                          <p:spTgt spid="26"/>
                                        </p:tgtEl>
                                      </p:cBhvr>
                                    </p:animEffect>
                                  </p:childTnLst>
                                </p:cTn>
                              </p:par>
                            </p:childTnLst>
                          </p:cTn>
                        </p:par>
                        <p:par>
                          <p:cTn id="59" fill="hold">
                            <p:stCondLst>
                              <p:cond delay="4000"/>
                            </p:stCondLst>
                            <p:childTnLst>
                              <p:par>
                                <p:cTn id="60" presetID="22" presetClass="entr" presetSubtype="4" fill="hold" grpId="0" nodeType="after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wipe(down)">
                                      <p:cBhvr>
                                        <p:cTn id="62" dur="1500"/>
                                        <p:tgtEl>
                                          <p:spTgt spid="22"/>
                                        </p:tgtEl>
                                      </p:cBhvr>
                                    </p:animEffect>
                                  </p:childTnLst>
                                </p:cTn>
                              </p:par>
                            </p:childTnLst>
                          </p:cTn>
                        </p:par>
                        <p:par>
                          <p:cTn id="63" fill="hold">
                            <p:stCondLst>
                              <p:cond delay="5500"/>
                            </p:stCondLst>
                            <p:childTnLst>
                              <p:par>
                                <p:cTn id="64" presetID="22" presetClass="entr" presetSubtype="2" fill="hold" grpId="0" nodeType="after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wipe(right)">
                                      <p:cBhvr>
                                        <p:cTn id="66" dur="12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1" grpId="0" animBg="1"/>
      <p:bldP spid="22" grpId="0" animBg="1"/>
      <p:bldP spid="23" grpId="0" animBg="1"/>
      <p:bldP spid="27"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rgbClr val="000000"/>
            </a:gs>
            <a:gs pos="38000">
              <a:srgbClr val="0A128C"/>
            </a:gs>
            <a:gs pos="67000">
              <a:srgbClr val="181CC7"/>
            </a:gs>
            <a:gs pos="79000">
              <a:srgbClr val="7005D4"/>
            </a:gs>
            <a:gs pos="53000">
              <a:schemeClr val="tx1"/>
            </a:gs>
            <a:gs pos="87000">
              <a:srgbClr val="874141"/>
            </a:gs>
          </a:gsLst>
          <a:lin ang="135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40432"/>
            <a:ext cx="12183356" cy="1143000"/>
          </a:xfrm>
          <a:solidFill>
            <a:schemeClr val="tx2"/>
          </a:solidFill>
          <a:ln w="76200">
            <a:solidFill>
              <a:srgbClr val="FF9933"/>
            </a:solidFill>
          </a:ln>
          <a:scene3d>
            <a:camera prst="orthographicFront"/>
            <a:lightRig rig="flat" dir="tl"/>
          </a:scene3d>
          <a:sp3d>
            <a:bevelT w="152400" h="50800" prst="softRound"/>
          </a:sp3d>
        </p:spPr>
        <p:txBody>
          <a:bodyPr>
            <a:normAutofit/>
            <a:sp3d contourW="19050" prstMaterial="clear">
              <a:bevelT w="50800" h="50800"/>
              <a:contourClr>
                <a:schemeClr val="accent5">
                  <a:tint val="70000"/>
                  <a:satMod val="180000"/>
                  <a:alpha val="70000"/>
                </a:schemeClr>
              </a:contourClr>
            </a:sp3d>
          </a:bodyPr>
          <a:lstStyle/>
          <a:p>
            <a:pPr algn="ctr"/>
            <a:r>
              <a:rPr lang="en-US" b="1" dirty="0" smtClean="0">
                <a:ln/>
                <a:solidFill>
                  <a:schemeClr val="accent5">
                    <a:tint val="50000"/>
                    <a:satMod val="180000"/>
                  </a:schemeClr>
                </a:solidFill>
                <a:latin typeface="Arial Rounded MT Bold" pitchFamily="34" charset="0"/>
              </a:rPr>
              <a:t>The </a:t>
            </a:r>
            <a:r>
              <a:rPr lang="en-US" b="1" dirty="0" smtClean="0">
                <a:ln/>
                <a:solidFill>
                  <a:srgbClr val="FF0000"/>
                </a:solidFill>
                <a:latin typeface="Arial Rounded MT Bold" pitchFamily="34" charset="0"/>
              </a:rPr>
              <a:t>Lunar-Sabbath</a:t>
            </a:r>
            <a:r>
              <a:rPr lang="en-US" b="1" dirty="0" smtClean="0">
                <a:ln/>
                <a:solidFill>
                  <a:schemeClr val="accent5">
                    <a:tint val="50000"/>
                    <a:satMod val="180000"/>
                  </a:schemeClr>
                </a:solidFill>
                <a:latin typeface="Arial Rounded MT Bold" pitchFamily="34" charset="0"/>
              </a:rPr>
              <a:t> Calendar has </a:t>
            </a:r>
            <a:br>
              <a:rPr lang="en-US" b="1" dirty="0" smtClean="0">
                <a:ln/>
                <a:solidFill>
                  <a:schemeClr val="accent5">
                    <a:tint val="50000"/>
                    <a:satMod val="180000"/>
                  </a:schemeClr>
                </a:solidFill>
                <a:latin typeface="Arial Rounded MT Bold" pitchFamily="34" charset="0"/>
              </a:rPr>
            </a:br>
            <a:r>
              <a:rPr lang="en-US" b="1" dirty="0" smtClean="0">
                <a:ln/>
                <a:solidFill>
                  <a:srgbClr val="FF0000"/>
                </a:solidFill>
                <a:latin typeface="Arial Rounded MT Bold" pitchFamily="34" charset="0"/>
              </a:rPr>
              <a:t>“</a:t>
            </a:r>
            <a:r>
              <a:rPr lang="en-US" b="1" u="sng" dirty="0" smtClean="0">
                <a:ln/>
                <a:solidFill>
                  <a:srgbClr val="FF0000"/>
                </a:solidFill>
                <a:latin typeface="Arial Rounded MT Bold" pitchFamily="34" charset="0"/>
              </a:rPr>
              <a:t>their</a:t>
            </a:r>
            <a:r>
              <a:rPr lang="en-US" b="1" dirty="0" smtClean="0">
                <a:ln/>
                <a:solidFill>
                  <a:srgbClr val="FF0000"/>
                </a:solidFill>
                <a:latin typeface="Arial Rounded MT Bold" pitchFamily="34" charset="0"/>
              </a:rPr>
              <a:t>” </a:t>
            </a:r>
            <a:r>
              <a:rPr lang="en-US" b="1" dirty="0" smtClean="0">
                <a:ln/>
                <a:solidFill>
                  <a:schemeClr val="accent5">
                    <a:tint val="50000"/>
                    <a:satMod val="180000"/>
                  </a:schemeClr>
                </a:solidFill>
                <a:latin typeface="Arial Rounded MT Bold" pitchFamily="34" charset="0"/>
              </a:rPr>
              <a:t>Wave Sheaf all </a:t>
            </a:r>
            <a:r>
              <a:rPr lang="en-US" b="1" dirty="0" smtClean="0">
                <a:ln/>
                <a:solidFill>
                  <a:srgbClr val="FF0000"/>
                </a:solidFill>
                <a:latin typeface="Arial Rounded MT Bold" pitchFamily="34" charset="0"/>
              </a:rPr>
              <a:t>“locked” </a:t>
            </a:r>
            <a:r>
              <a:rPr lang="en-US" b="1" dirty="0" smtClean="0">
                <a:ln/>
                <a:solidFill>
                  <a:schemeClr val="accent5">
                    <a:tint val="50000"/>
                    <a:satMod val="180000"/>
                  </a:schemeClr>
                </a:solidFill>
                <a:latin typeface="Arial Rounded MT Bold" pitchFamily="34" charset="0"/>
              </a:rPr>
              <a:t>up!</a:t>
            </a:r>
            <a:endParaRPr lang="en-US" b="1" dirty="0">
              <a:ln/>
              <a:solidFill>
                <a:schemeClr val="accent5">
                  <a:tint val="50000"/>
                  <a:satMod val="180000"/>
                </a:schemeClr>
              </a:solidFill>
            </a:endParaRPr>
          </a:p>
        </p:txBody>
      </p:sp>
      <p:sp>
        <p:nvSpPr>
          <p:cNvPr id="3" name="Content Placeholder 2"/>
          <p:cNvSpPr>
            <a:spLocks noGrp="1"/>
          </p:cNvSpPr>
          <p:nvPr>
            <p:ph idx="1"/>
          </p:nvPr>
        </p:nvSpPr>
        <p:spPr>
          <a:xfrm>
            <a:off x="179482" y="1412776"/>
            <a:ext cx="11808370" cy="2623687"/>
          </a:xfrm>
        </p:spPr>
        <p:txBody>
          <a:bodyPr>
            <a:normAutofit/>
          </a:bodyPr>
          <a:lstStyle/>
          <a:p>
            <a:pPr marL="0" indent="0">
              <a:buNone/>
            </a:pPr>
            <a:r>
              <a:rPr lang="en-US" b="1" u="sng" dirty="0" smtClean="0">
                <a:solidFill>
                  <a:srgbClr val="FFFF00"/>
                </a:solidFill>
                <a:effectLst>
                  <a:outerShdw blurRad="38100" dist="38100" dir="2700000" algn="tl">
                    <a:srgbClr val="000000">
                      <a:alpha val="43137"/>
                    </a:srgbClr>
                  </a:outerShdw>
                </a:effectLst>
                <a:latin typeface="Comic Sans MS" pitchFamily="66" charset="0"/>
              </a:rPr>
              <a:t>WHEN</a:t>
            </a:r>
            <a:r>
              <a:rPr lang="en-US" b="1" dirty="0" smtClean="0">
                <a:solidFill>
                  <a:schemeClr val="bg1"/>
                </a:solidFill>
                <a:latin typeface="Comic Sans MS" pitchFamily="66" charset="0"/>
              </a:rPr>
              <a:t> the 15</a:t>
            </a:r>
            <a:r>
              <a:rPr lang="en-US" b="1" baseline="30000" dirty="0" smtClean="0">
                <a:solidFill>
                  <a:schemeClr val="bg1"/>
                </a:solidFill>
                <a:latin typeface="Comic Sans MS" pitchFamily="66" charset="0"/>
              </a:rPr>
              <a:t>th</a:t>
            </a:r>
            <a:r>
              <a:rPr lang="en-US" b="1" dirty="0" smtClean="0">
                <a:solidFill>
                  <a:schemeClr val="bg1"/>
                </a:solidFill>
                <a:latin typeface="Comic Sans MS" pitchFamily="66" charset="0"/>
              </a:rPr>
              <a:t> always houses the Unleavened Bread Sabbath </a:t>
            </a:r>
            <a:r>
              <a:rPr lang="en-US" b="1" u="sng" dirty="0" smtClean="0">
                <a:solidFill>
                  <a:srgbClr val="FFFF00"/>
                </a:solidFill>
                <a:latin typeface="Comic Sans MS" pitchFamily="66" charset="0"/>
              </a:rPr>
              <a:t>and</a:t>
            </a:r>
            <a:r>
              <a:rPr lang="en-US" b="1" dirty="0" smtClean="0">
                <a:solidFill>
                  <a:schemeClr val="bg1"/>
                </a:solidFill>
                <a:latin typeface="Comic Sans MS" pitchFamily="66" charset="0"/>
              </a:rPr>
              <a:t> </a:t>
            </a:r>
            <a:br>
              <a:rPr lang="en-US" b="1" dirty="0" smtClean="0">
                <a:solidFill>
                  <a:schemeClr val="bg1"/>
                </a:solidFill>
                <a:latin typeface="Comic Sans MS" pitchFamily="66" charset="0"/>
              </a:rPr>
            </a:br>
            <a:r>
              <a:rPr lang="en-US" b="1" u="sng" dirty="0" smtClean="0">
                <a:solidFill>
                  <a:schemeClr val="bg1"/>
                </a:solidFill>
                <a:latin typeface="Comic Sans MS" pitchFamily="66" charset="0"/>
              </a:rPr>
              <a:t>their</a:t>
            </a:r>
            <a:r>
              <a:rPr lang="en-US" b="1" dirty="0" smtClean="0">
                <a:solidFill>
                  <a:schemeClr val="bg1"/>
                </a:solidFill>
                <a:latin typeface="Comic Sans MS" pitchFamily="66" charset="0"/>
              </a:rPr>
              <a:t> weekly Sabbath, </a:t>
            </a:r>
            <a:r>
              <a:rPr lang="en-US" b="1" u="sng" dirty="0" smtClean="0">
                <a:solidFill>
                  <a:srgbClr val="FFFF00"/>
                </a:solidFill>
                <a:effectLst>
                  <a:outerShdw blurRad="38100" dist="38100" dir="2700000" algn="tl">
                    <a:srgbClr val="000000">
                      <a:alpha val="43137"/>
                    </a:srgbClr>
                  </a:outerShdw>
                </a:effectLst>
                <a:latin typeface="Comic Sans MS" pitchFamily="66" charset="0"/>
              </a:rPr>
              <a:t>THEN</a:t>
            </a:r>
            <a:r>
              <a:rPr lang="en-US" b="1" dirty="0" smtClean="0">
                <a:solidFill>
                  <a:schemeClr val="bg1"/>
                </a:solidFill>
                <a:latin typeface="Comic Sans MS" pitchFamily="66" charset="0"/>
              </a:rPr>
              <a:t> Wave Sheaf must always be celebrated </a:t>
            </a:r>
            <a:br>
              <a:rPr lang="en-US" b="1" dirty="0" smtClean="0">
                <a:solidFill>
                  <a:schemeClr val="bg1"/>
                </a:solidFill>
                <a:latin typeface="Comic Sans MS" pitchFamily="66" charset="0"/>
              </a:rPr>
            </a:br>
            <a:r>
              <a:rPr lang="en-US" b="1" dirty="0" smtClean="0">
                <a:solidFill>
                  <a:schemeClr val="bg1"/>
                </a:solidFill>
                <a:latin typeface="Comic Sans MS" pitchFamily="66" charset="0"/>
              </a:rPr>
              <a:t>on the 16</a:t>
            </a:r>
            <a:r>
              <a:rPr lang="en-US" b="1" baseline="30000" dirty="0" smtClean="0">
                <a:solidFill>
                  <a:schemeClr val="bg1"/>
                </a:solidFill>
                <a:latin typeface="Comic Sans MS" pitchFamily="66" charset="0"/>
              </a:rPr>
              <a:t>th</a:t>
            </a:r>
            <a:r>
              <a:rPr lang="en-US" b="1" dirty="0" smtClean="0">
                <a:solidFill>
                  <a:schemeClr val="bg1"/>
                </a:solidFill>
                <a:latin typeface="Comic Sans MS" pitchFamily="66" charset="0"/>
              </a:rPr>
              <a:t> of </a:t>
            </a:r>
            <a:r>
              <a:rPr lang="en-US" b="1" u="sng" dirty="0" smtClean="0">
                <a:solidFill>
                  <a:schemeClr val="bg1"/>
                </a:solidFill>
                <a:latin typeface="Comic Sans MS" pitchFamily="66" charset="0"/>
              </a:rPr>
              <a:t>their</a:t>
            </a:r>
            <a:r>
              <a:rPr lang="en-US" b="1" dirty="0" smtClean="0">
                <a:solidFill>
                  <a:schemeClr val="bg1"/>
                </a:solidFill>
                <a:latin typeface="Comic Sans MS" pitchFamily="66" charset="0"/>
              </a:rPr>
              <a:t> 1</a:t>
            </a:r>
            <a:r>
              <a:rPr lang="en-US" b="1" baseline="30000" dirty="0" smtClean="0">
                <a:solidFill>
                  <a:schemeClr val="bg1"/>
                </a:solidFill>
                <a:latin typeface="Comic Sans MS" pitchFamily="66" charset="0"/>
              </a:rPr>
              <a:t>st</a:t>
            </a:r>
            <a:r>
              <a:rPr lang="en-US" b="1" dirty="0" smtClean="0">
                <a:solidFill>
                  <a:schemeClr val="bg1"/>
                </a:solidFill>
                <a:latin typeface="Comic Sans MS" pitchFamily="66" charset="0"/>
              </a:rPr>
              <a:t> month – </a:t>
            </a:r>
            <a:r>
              <a:rPr lang="en-US" b="1" dirty="0" smtClean="0">
                <a:solidFill>
                  <a:srgbClr val="C00000"/>
                </a:solidFill>
                <a:effectLst>
                  <a:glow rad="127000">
                    <a:srgbClr val="BCFFDE"/>
                  </a:glow>
                </a:effectLst>
                <a:latin typeface="Comic Sans MS" pitchFamily="66" charset="0"/>
              </a:rPr>
              <a:t>denying Joshua’s Torah testimony.</a:t>
            </a:r>
            <a:r>
              <a:rPr lang="en-US" b="1" dirty="0" smtClean="0">
                <a:solidFill>
                  <a:srgbClr val="C00000"/>
                </a:solidFill>
                <a:latin typeface="Comic Sans MS" pitchFamily="66" charset="0"/>
              </a:rPr>
              <a:t>  </a:t>
            </a:r>
          </a:p>
          <a:p>
            <a:pPr marL="0" indent="0">
              <a:buNone/>
            </a:pPr>
            <a:r>
              <a:rPr lang="en-US" b="1" dirty="0" smtClean="0">
                <a:solidFill>
                  <a:srgbClr val="FFFF00"/>
                </a:solidFill>
                <a:effectLst>
                  <a:outerShdw blurRad="38100" dist="38100" dir="2700000" algn="tl">
                    <a:srgbClr val="000000">
                      <a:alpha val="43137"/>
                    </a:srgbClr>
                  </a:outerShdw>
                </a:effectLst>
                <a:latin typeface="Comic Sans MS" pitchFamily="66" charset="0"/>
              </a:rPr>
              <a:t>In turn this also means:</a:t>
            </a:r>
          </a:p>
          <a:p>
            <a:pPr marL="342900" indent="-342900"/>
            <a:r>
              <a:rPr lang="en-US" b="1" u="sng" dirty="0" smtClean="0">
                <a:solidFill>
                  <a:schemeClr val="bg1"/>
                </a:solidFill>
                <a:latin typeface="Comic Sans MS" pitchFamily="66" charset="0"/>
              </a:rPr>
              <a:t>Their</a:t>
            </a:r>
            <a:r>
              <a:rPr lang="en-US" b="1" dirty="0" smtClean="0">
                <a:solidFill>
                  <a:schemeClr val="bg1"/>
                </a:solidFill>
                <a:latin typeface="Comic Sans MS" pitchFamily="66" charset="0"/>
              </a:rPr>
              <a:t> Wave Sheaf is forever </a:t>
            </a:r>
            <a:r>
              <a:rPr lang="en-US" b="1" dirty="0" smtClean="0">
                <a:solidFill>
                  <a:srgbClr val="FFFF00"/>
                </a:solidFill>
                <a:latin typeface="Comic Sans MS" pitchFamily="66" charset="0"/>
              </a:rPr>
              <a:t>“locked/married” </a:t>
            </a:r>
            <a:r>
              <a:rPr lang="en-US" b="1" dirty="0" smtClean="0">
                <a:solidFill>
                  <a:schemeClr val="bg1"/>
                </a:solidFill>
                <a:latin typeface="Comic Sans MS" pitchFamily="66" charset="0"/>
              </a:rPr>
              <a:t>to the 16</a:t>
            </a:r>
            <a:r>
              <a:rPr lang="en-US" b="1" baseline="30000" dirty="0" smtClean="0">
                <a:solidFill>
                  <a:schemeClr val="bg1"/>
                </a:solidFill>
                <a:latin typeface="Comic Sans MS" pitchFamily="66" charset="0"/>
              </a:rPr>
              <a:t>th</a:t>
            </a:r>
            <a:r>
              <a:rPr lang="en-US" b="1" dirty="0" smtClean="0">
                <a:solidFill>
                  <a:schemeClr val="bg1"/>
                </a:solidFill>
                <a:latin typeface="Comic Sans MS" pitchFamily="66" charset="0"/>
              </a:rPr>
              <a:t> just as many other counterfeit moon/month calendars.  </a:t>
            </a:r>
            <a:r>
              <a:rPr lang="en-US" b="1" dirty="0" smtClean="0">
                <a:solidFill>
                  <a:srgbClr val="FFFF00"/>
                </a:solidFill>
                <a:effectLst>
                  <a:outerShdw blurRad="38100" dist="38100" dir="2700000" algn="tl">
                    <a:srgbClr val="000000">
                      <a:alpha val="43137"/>
                    </a:srgbClr>
                  </a:outerShdw>
                </a:effectLst>
                <a:latin typeface="Comic Sans MS" pitchFamily="66" charset="0"/>
              </a:rPr>
              <a:t>This now </a:t>
            </a:r>
            <a:r>
              <a:rPr lang="en-US" b="1" u="sng" dirty="0">
                <a:solidFill>
                  <a:srgbClr val="FFFF00"/>
                </a:solidFill>
                <a:effectLst>
                  <a:outerShdw blurRad="38100" dist="38100" dir="2700000" algn="tl">
                    <a:srgbClr val="000000">
                      <a:alpha val="43137"/>
                    </a:srgbClr>
                  </a:outerShdw>
                </a:effectLst>
                <a:latin typeface="Comic Sans MS" pitchFamily="66" charset="0"/>
              </a:rPr>
              <a:t>DIRECTLY</a:t>
            </a:r>
            <a:r>
              <a:rPr lang="en-US" b="1" dirty="0" smtClean="0">
                <a:solidFill>
                  <a:srgbClr val="FFFF00"/>
                </a:solidFill>
                <a:effectLst>
                  <a:outerShdw blurRad="38100" dist="38100" dir="2700000" algn="tl">
                    <a:srgbClr val="000000">
                      <a:alpha val="43137"/>
                    </a:srgbClr>
                  </a:outerShdw>
                </a:effectLst>
                <a:latin typeface="Comic Sans MS" pitchFamily="66" charset="0"/>
              </a:rPr>
              <a:t> links to: </a:t>
            </a:r>
          </a:p>
        </p:txBody>
      </p:sp>
      <p:sp>
        <p:nvSpPr>
          <p:cNvPr id="4" name="Slide Number Placeholder 3"/>
          <p:cNvSpPr>
            <a:spLocks noGrp="1"/>
          </p:cNvSpPr>
          <p:nvPr>
            <p:ph type="sldNum" sz="quarter" idx="12"/>
          </p:nvPr>
        </p:nvSpPr>
        <p:spPr>
          <a:xfrm>
            <a:off x="9262764" y="6453336"/>
            <a:ext cx="2844059" cy="365125"/>
          </a:xfrm>
        </p:spPr>
        <p:txBody>
          <a:bodyPr/>
          <a:lstStyle/>
          <a:p>
            <a:fld id="{81FEFA0A-2F20-4B60-98C6-5FFDA469AA1C}" type="slidenum">
              <a:rPr lang="en-US" b="1" smtClean="0">
                <a:solidFill>
                  <a:srgbClr val="FFFFCC"/>
                </a:solidFill>
              </a:rPr>
              <a:pPr/>
              <a:t>9</a:t>
            </a:fld>
            <a:endParaRPr lang="en-US" b="1" dirty="0">
              <a:solidFill>
                <a:srgbClr val="FFFFCC"/>
              </a:solidFill>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623001" y="188640"/>
            <a:ext cx="1520083" cy="214370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C:\Users\Rae\Desktop\what is lag b omer eng onl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236" y="4138961"/>
            <a:ext cx="2302360" cy="736897"/>
          </a:xfrm>
          <a:prstGeom prst="rect">
            <a:avLst/>
          </a:prstGeom>
          <a:noFill/>
          <a:ln w="38100">
            <a:solidFill>
              <a:schemeClr val="tx1"/>
            </a:solidFill>
          </a:ln>
          <a:effectLst>
            <a:glow rad="228600">
              <a:schemeClr val="accent4">
                <a:satMod val="175000"/>
                <a:alpha val="40000"/>
              </a:schemeClr>
            </a:glow>
          </a:effectLst>
          <a:scene3d>
            <a:camera prst="orthographicFront"/>
            <a:lightRig rig="threePt" dir="t"/>
          </a:scene3d>
          <a:sp3d>
            <a:bevelT w="114300" prst="artDeco"/>
          </a:sp3d>
          <a:extLst>
            <a:ext uri="{909E8E84-426E-40DD-AFC4-6F175D3DCCD1}">
              <a14:hiddenFill xmlns:a14="http://schemas.microsoft.com/office/drawing/2010/main">
                <a:solidFill>
                  <a:srgbClr val="FFFFFF"/>
                </a:solidFill>
              </a14:hiddenFill>
            </a:ext>
          </a:extLst>
        </p:spPr>
      </p:pic>
      <p:pic>
        <p:nvPicPr>
          <p:cNvPr id="12" name="Picture 3" descr="C:\Users\Rae\Desktop\Shimon_Bar_Yochai.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200" y="4252487"/>
            <a:ext cx="1519064" cy="2202643"/>
          </a:xfrm>
          <a:prstGeom prst="rect">
            <a:avLst/>
          </a:prstGeom>
          <a:ln w="57150">
            <a:solidFill>
              <a:srgbClr val="8C4C64"/>
            </a:solidFill>
          </a:ln>
          <a:effectLst>
            <a:outerShdw blurRad="292100" dist="139700" dir="2700000" algn="tl" rotWithShape="0">
              <a:srgbClr val="333333">
                <a:alpha val="65000"/>
              </a:srgbClr>
            </a:outerShdw>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2205980" y="4776688"/>
            <a:ext cx="6120680" cy="1015663"/>
          </a:xfrm>
          <a:prstGeom prst="rect">
            <a:avLst/>
          </a:prstGeom>
          <a:solidFill>
            <a:srgbClr val="FFFFCC"/>
          </a:solidFill>
          <a:scene3d>
            <a:camera prst="orthographicFront"/>
            <a:lightRig rig="threePt" dir="t"/>
          </a:scene3d>
          <a:sp3d>
            <a:bevelT w="165100" prst="coolSlant"/>
          </a:sp3d>
        </p:spPr>
        <p:txBody>
          <a:bodyPr wrap="square" rtlCol="0">
            <a:spAutoFit/>
            <a:sp3d extrusionH="57150">
              <a:bevelT w="38100" h="38100"/>
            </a:sp3d>
          </a:bodyPr>
          <a:lstStyle/>
          <a:p>
            <a:pPr algn="ctr"/>
            <a:r>
              <a:rPr lang="en-CA" sz="2000" b="1" dirty="0" smtClean="0">
                <a:solidFill>
                  <a:srgbClr val="C00000"/>
                </a:solidFill>
                <a:latin typeface="MV Boli" pitchFamily="2" charset="0"/>
                <a:cs typeface="MV Boli" pitchFamily="2" charset="0"/>
              </a:rPr>
              <a:t>On the day of Rashbi’s death, he </a:t>
            </a:r>
            <a:r>
              <a:rPr lang="en-CA" sz="2000" b="1" dirty="0">
                <a:solidFill>
                  <a:srgbClr val="C00000"/>
                </a:solidFill>
                <a:latin typeface="MV Boli" pitchFamily="2" charset="0"/>
                <a:cs typeface="MV Boli" pitchFamily="2" charset="0"/>
              </a:rPr>
              <a:t>revealed the </a:t>
            </a:r>
            <a:r>
              <a:rPr lang="en-CA" sz="2000" b="1" dirty="0" smtClean="0">
                <a:solidFill>
                  <a:srgbClr val="C00000"/>
                </a:solidFill>
                <a:latin typeface="MV Boli" pitchFamily="2" charset="0"/>
                <a:cs typeface="MV Boli" pitchFamily="2" charset="0"/>
              </a:rPr>
              <a:t>mystical dimension </a:t>
            </a:r>
            <a:r>
              <a:rPr lang="en-CA" sz="2000" b="1" dirty="0">
                <a:solidFill>
                  <a:srgbClr val="C00000"/>
                </a:solidFill>
                <a:latin typeface="MV Boli" pitchFamily="2" charset="0"/>
                <a:cs typeface="MV Boli" pitchFamily="2" charset="0"/>
              </a:rPr>
              <a:t>of the Torah </a:t>
            </a:r>
            <a:r>
              <a:rPr lang="en-CA" sz="2000" b="1" dirty="0" smtClean="0">
                <a:solidFill>
                  <a:srgbClr val="C00000"/>
                </a:solidFill>
                <a:latin typeface="MV Boli" pitchFamily="2" charset="0"/>
                <a:cs typeface="MV Boli" pitchFamily="2" charset="0"/>
              </a:rPr>
              <a:t>known as the </a:t>
            </a:r>
            <a:r>
              <a:rPr lang="en-CA" sz="2000" b="1" u="sng" dirty="0" smtClean="0">
                <a:solidFill>
                  <a:srgbClr val="C00000"/>
                </a:solidFill>
                <a:latin typeface="MV Boli" pitchFamily="2" charset="0"/>
                <a:cs typeface="MV Boli" pitchFamily="2" charset="0"/>
              </a:rPr>
              <a:t>Kabbalah</a:t>
            </a:r>
            <a:r>
              <a:rPr lang="en-CA" sz="2000" b="1" dirty="0" smtClean="0">
                <a:solidFill>
                  <a:srgbClr val="C00000"/>
                </a:solidFill>
                <a:latin typeface="MV Boli" pitchFamily="2" charset="0"/>
                <a:cs typeface="MV Boli" pitchFamily="2" charset="0"/>
              </a:rPr>
              <a:t> (a form of Jewish </a:t>
            </a:r>
            <a:r>
              <a:rPr lang="en-CA" sz="2000" b="1" dirty="0">
                <a:solidFill>
                  <a:srgbClr val="C00000"/>
                </a:solidFill>
                <a:latin typeface="MV Boli" pitchFamily="2" charset="0"/>
                <a:cs typeface="MV Boli" pitchFamily="2" charset="0"/>
              </a:rPr>
              <a:t>mysticism</a:t>
            </a:r>
            <a:r>
              <a:rPr lang="en-CA" sz="2000" b="1" dirty="0" smtClean="0">
                <a:solidFill>
                  <a:srgbClr val="C00000"/>
                </a:solidFill>
                <a:latin typeface="MV Boli" pitchFamily="2" charset="0"/>
                <a:cs typeface="MV Boli" pitchFamily="2" charset="0"/>
              </a:rPr>
              <a:t>)!  </a:t>
            </a:r>
            <a:endParaRPr lang="en-US" sz="2000" b="1" dirty="0">
              <a:solidFill>
                <a:srgbClr val="C00000"/>
              </a:solidFill>
              <a:latin typeface="MV Boli" pitchFamily="2" charset="0"/>
              <a:cs typeface="MV Boli" pitchFamily="2" charset="0"/>
            </a:endParaRPr>
          </a:p>
        </p:txBody>
      </p:sp>
      <p:sp>
        <p:nvSpPr>
          <p:cNvPr id="14" name="Content Placeholder 2"/>
          <p:cNvSpPr txBox="1">
            <a:spLocks/>
          </p:cNvSpPr>
          <p:nvPr/>
        </p:nvSpPr>
        <p:spPr>
          <a:xfrm>
            <a:off x="1845940" y="4221088"/>
            <a:ext cx="10091047" cy="623371"/>
          </a:xfrm>
          <a:prstGeom prst="rect">
            <a:avLst/>
          </a:prstGeom>
        </p:spPr>
        <p:txBody>
          <a:bodyPr vert="horz" lIns="91440" tIns="45720" rIns="91440" bIns="45720" rtlCol="0">
            <a:normAutofit/>
          </a:bodyPr>
          <a:lstStyle>
            <a:lvl1pPr marL="223838" indent="-228600" algn="l" defTabSz="914400" rtl="0" eaLnBrk="1" latinLnBrk="0" hangingPunct="1">
              <a:lnSpc>
                <a:spcPct val="90000"/>
              </a:lnSpc>
              <a:spcBef>
                <a:spcPts val="1600"/>
              </a:spcBef>
              <a:buFont typeface="Arial" pitchFamily="34" charset="0"/>
              <a:buChar char="•"/>
              <a:defRPr sz="2400" kern="1200">
                <a:solidFill>
                  <a:schemeClr val="tx1"/>
                </a:solidFill>
                <a:latin typeface="Arial" pitchFamily="34" charset="0"/>
                <a:ea typeface="+mn-ea"/>
                <a:cs typeface="Arial" pitchFamily="34" charset="0"/>
              </a:defRPr>
            </a:lvl1pPr>
            <a:lvl2pPr marL="502920" indent="-228600" algn="l" defTabSz="914400" rtl="0" eaLnBrk="1" latinLnBrk="0" hangingPunct="1">
              <a:lnSpc>
                <a:spcPct val="90000"/>
              </a:lnSpc>
              <a:spcBef>
                <a:spcPts val="600"/>
              </a:spcBef>
              <a:buFont typeface="Euphemia" pitchFamily="34" charset="0"/>
              <a:buChar char="–"/>
              <a:defRPr sz="2000" kern="1200">
                <a:solidFill>
                  <a:schemeClr val="tx1"/>
                </a:solidFill>
                <a:latin typeface="Arial" pitchFamily="34" charset="0"/>
                <a:ea typeface="+mn-ea"/>
                <a:cs typeface="Arial" pitchFamily="34" charset="0"/>
              </a:defRPr>
            </a:lvl2pPr>
            <a:lvl3pPr marL="777240" indent="-228600" algn="l" defTabSz="914400" rtl="0" eaLnBrk="1" latinLnBrk="0" hangingPunct="1">
              <a:lnSpc>
                <a:spcPct val="90000"/>
              </a:lnSpc>
              <a:spcBef>
                <a:spcPts val="600"/>
              </a:spcBef>
              <a:buFont typeface="Euphemia" pitchFamily="34" charset="0"/>
              <a:buChar char="–"/>
              <a:defRPr sz="1800" kern="1200">
                <a:solidFill>
                  <a:schemeClr val="tx1"/>
                </a:solidFill>
                <a:latin typeface="Arial" pitchFamily="34" charset="0"/>
                <a:ea typeface="+mn-ea"/>
                <a:cs typeface="Arial" pitchFamily="34" charset="0"/>
              </a:defRPr>
            </a:lvl3pPr>
            <a:lvl4pPr marL="1051560" indent="-228600" algn="l" defTabSz="914400" rtl="0" eaLnBrk="1" latinLnBrk="0" hangingPunct="1">
              <a:lnSpc>
                <a:spcPct val="90000"/>
              </a:lnSpc>
              <a:spcBef>
                <a:spcPts val="600"/>
              </a:spcBef>
              <a:buFont typeface="Euphemia" pitchFamily="34" charset="0"/>
              <a:buChar char="–"/>
              <a:defRPr sz="1600" kern="1200">
                <a:solidFill>
                  <a:schemeClr val="tx1"/>
                </a:solidFill>
                <a:latin typeface="Arial" pitchFamily="34" charset="0"/>
                <a:ea typeface="+mn-ea"/>
                <a:cs typeface="Arial" pitchFamily="34" charset="0"/>
              </a:defRPr>
            </a:lvl4pPr>
            <a:lvl5pPr marL="1325880" indent="-228600" algn="l" defTabSz="914400" rtl="0" eaLnBrk="1" latinLnBrk="0" hangingPunct="1">
              <a:lnSpc>
                <a:spcPct val="90000"/>
              </a:lnSpc>
              <a:spcBef>
                <a:spcPts val="600"/>
              </a:spcBef>
              <a:buFont typeface="Euphemia" pitchFamily="34" charset="0"/>
              <a:buChar char="–"/>
              <a:defRPr sz="1600" kern="1200">
                <a:solidFill>
                  <a:schemeClr val="tx1"/>
                </a:solidFill>
                <a:latin typeface="Arial" pitchFamily="34" charset="0"/>
                <a:ea typeface="+mn-ea"/>
                <a:cs typeface="Arial" pitchFamily="34" charset="0"/>
              </a:defRPr>
            </a:lvl5pPr>
            <a:lvl6pPr marL="160020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6pPr>
            <a:lvl7pPr marL="187452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7pPr>
            <a:lvl8pPr marL="214884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8pPr>
            <a:lvl9pPr marL="242316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9pPr>
          </a:lstStyle>
          <a:p>
            <a:pPr marL="342900" indent="-342900"/>
            <a:r>
              <a:rPr lang="en-US" dirty="0">
                <a:solidFill>
                  <a:schemeClr val="bg1"/>
                </a:solidFill>
                <a:latin typeface="Comic Sans MS" pitchFamily="66" charset="0"/>
              </a:rPr>
              <a:t>The death of Rabbi Shimon bar </a:t>
            </a:r>
            <a:r>
              <a:rPr lang="en-US" dirty="0" err="1">
                <a:solidFill>
                  <a:schemeClr val="bg1"/>
                </a:solidFill>
                <a:latin typeface="Comic Sans MS" pitchFamily="66" charset="0"/>
              </a:rPr>
              <a:t>Yochai</a:t>
            </a:r>
            <a:r>
              <a:rPr lang="en-US" dirty="0">
                <a:solidFill>
                  <a:schemeClr val="bg1"/>
                </a:solidFill>
                <a:latin typeface="Comic Sans MS" pitchFamily="66" charset="0"/>
              </a:rPr>
              <a:t> – on  </a:t>
            </a:r>
          </a:p>
        </p:txBody>
      </p:sp>
      <p:pic>
        <p:nvPicPr>
          <p:cNvPr id="10" name="Picture 3" descr="C:\Users\Rae\Desktop\omer 33 notepa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01051" y="3730169"/>
            <a:ext cx="1480185" cy="13716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8398668" y="5013176"/>
            <a:ext cx="3615092" cy="1569660"/>
          </a:xfrm>
          <a:prstGeom prst="rect">
            <a:avLst/>
          </a:prstGeom>
        </p:spPr>
        <p:txBody>
          <a:bodyPr wrap="none">
            <a:spAutoFit/>
            <a:scene3d>
              <a:camera prst="orthographicFront"/>
              <a:lightRig rig="flat" dir="tl"/>
            </a:scene3d>
            <a:sp3d contourW="19050" prstMaterial="clear">
              <a:bevelT w="50800" h="50800"/>
              <a:contourClr>
                <a:schemeClr val="accent5">
                  <a:tint val="70000"/>
                  <a:satMod val="180000"/>
                  <a:alpha val="70000"/>
                </a:schemeClr>
              </a:contourClr>
            </a:sp3d>
          </a:bodyPr>
          <a:lstStyle/>
          <a:p>
            <a:pPr algn="ctr"/>
            <a:r>
              <a:rPr lang="en-US" sz="3200" b="1" dirty="0" smtClean="0">
                <a:ln/>
                <a:solidFill>
                  <a:srgbClr val="C00000"/>
                </a:solidFill>
                <a:latin typeface="Ravie" pitchFamily="82" charset="0"/>
              </a:rPr>
              <a:t>The Occult! </a:t>
            </a:r>
            <a:br>
              <a:rPr lang="en-US" sz="3200" b="1" dirty="0" smtClean="0">
                <a:ln/>
                <a:solidFill>
                  <a:srgbClr val="C00000"/>
                </a:solidFill>
                <a:latin typeface="Ravie" pitchFamily="82" charset="0"/>
              </a:rPr>
            </a:br>
            <a:r>
              <a:rPr lang="en-US" sz="3200" b="1" dirty="0" smtClean="0">
                <a:ln/>
                <a:solidFill>
                  <a:srgbClr val="C00000"/>
                </a:solidFill>
                <a:latin typeface="Ravie" pitchFamily="82" charset="0"/>
              </a:rPr>
              <a:t>&amp;</a:t>
            </a:r>
          </a:p>
          <a:p>
            <a:pPr algn="ctr"/>
            <a:r>
              <a:rPr lang="en-US" sz="3200" b="1" dirty="0" smtClean="0">
                <a:ln/>
                <a:solidFill>
                  <a:srgbClr val="C00000"/>
                </a:solidFill>
                <a:latin typeface="Ravie" pitchFamily="82" charset="0"/>
              </a:rPr>
              <a:t>Witchcraft!</a:t>
            </a:r>
            <a:endParaRPr lang="en-US" sz="3200" b="1" dirty="0">
              <a:ln/>
              <a:solidFill>
                <a:srgbClr val="C00000"/>
              </a:solidFill>
              <a:latin typeface="Ravie" pitchFamily="82" charset="0"/>
            </a:endParaRPr>
          </a:p>
        </p:txBody>
      </p:sp>
      <p:sp>
        <p:nvSpPr>
          <p:cNvPr id="16" name="Rectangle 15"/>
          <p:cNvSpPr/>
          <p:nvPr/>
        </p:nvSpPr>
        <p:spPr>
          <a:xfrm>
            <a:off x="10578542" y="1260228"/>
            <a:ext cx="1504165" cy="1015663"/>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2000" b="1" spc="150" dirty="0" smtClean="0">
                <a:ln w="11430"/>
                <a:solidFill>
                  <a:srgbClr val="990033"/>
                </a:solidFill>
                <a:effectLst>
                  <a:outerShdw blurRad="25400" algn="tl" rotWithShape="0">
                    <a:srgbClr val="000000">
                      <a:alpha val="43000"/>
                    </a:srgbClr>
                  </a:outerShdw>
                </a:effectLst>
                <a:latin typeface="Comic Sans MS" pitchFamily="66" charset="0"/>
              </a:rPr>
              <a:t>Wave Sheaf Lock!</a:t>
            </a:r>
            <a:endParaRPr lang="en-US" sz="2000" b="1" spc="150" dirty="0">
              <a:ln w="11430"/>
              <a:solidFill>
                <a:srgbClr val="990033"/>
              </a:solidFill>
              <a:effectLst>
                <a:outerShdw blurRad="25400" algn="tl" rotWithShape="0">
                  <a:srgbClr val="000000">
                    <a:alpha val="43000"/>
                  </a:srgbClr>
                </a:outerShdw>
              </a:effectLst>
              <a:latin typeface="Comic Sans MS" pitchFamily="66" charset="0"/>
            </a:endParaRPr>
          </a:p>
        </p:txBody>
      </p:sp>
      <p:sp>
        <p:nvSpPr>
          <p:cNvPr id="17" name="TextBox 16"/>
          <p:cNvSpPr txBox="1"/>
          <p:nvPr/>
        </p:nvSpPr>
        <p:spPr>
          <a:xfrm>
            <a:off x="3835618" y="6166134"/>
            <a:ext cx="2745188" cy="369332"/>
          </a:xfrm>
          <a:prstGeom prst="rect">
            <a:avLst/>
          </a:prstGeom>
          <a:effectLst>
            <a:glow rad="152400">
              <a:srgbClr val="FFFFCC"/>
            </a:glow>
            <a:outerShdw blurRad="40000" dist="23000" dir="5400000" rotWithShape="0">
              <a:srgbClr val="000000">
                <a:alpha val="35000"/>
              </a:srgbClr>
            </a:outerShdw>
          </a:effectLst>
        </p:spPr>
        <p:style>
          <a:lnRef idx="0">
            <a:schemeClr val="dk1"/>
          </a:lnRef>
          <a:fillRef idx="3">
            <a:schemeClr val="dk1"/>
          </a:fillRef>
          <a:effectRef idx="3">
            <a:schemeClr val="dk1"/>
          </a:effectRef>
          <a:fontRef idx="minor">
            <a:schemeClr val="lt1"/>
          </a:fontRef>
        </p:style>
        <p:txBody>
          <a:bodyPr wrap="square" rtlCol="0">
            <a:spAutoFit/>
          </a:bodyPr>
          <a:lstStyle/>
          <a:p>
            <a:pPr algn="ctr">
              <a:lnSpc>
                <a:spcPct val="90000"/>
              </a:lnSpc>
            </a:pPr>
            <a:r>
              <a:rPr lang="en-US" sz="2000" b="1" dirty="0" smtClean="0">
                <a:latin typeface="MV Boli" pitchFamily="2" charset="0"/>
                <a:cs typeface="MV Boli" pitchFamily="2" charset="0"/>
              </a:rPr>
              <a:t>End of Review (b)</a:t>
            </a:r>
            <a:endParaRPr lang="en-US" sz="2000" b="1" dirty="0">
              <a:latin typeface="MV Boli" pitchFamily="2" charset="0"/>
              <a:cs typeface="MV Boli" pitchFamily="2" charset="0"/>
            </a:endParaRPr>
          </a:p>
        </p:txBody>
      </p:sp>
    </p:spTree>
    <p:extLst>
      <p:ext uri="{BB962C8B-B14F-4D97-AF65-F5344CB8AC3E}">
        <p14:creationId xmlns:p14="http://schemas.microsoft.com/office/powerpoint/2010/main" val="2366143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anim calcmode="lin" valueType="num">
                                      <p:cBhvr>
                                        <p:cTn id="1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1250"/>
                                        <p:tgtEl>
                                          <p:spTgt spid="14"/>
                                        </p:tgtEl>
                                      </p:cBhvr>
                                    </p:animEffect>
                                  </p:childTnLst>
                                </p:cTn>
                              </p:par>
                            </p:childTnLst>
                          </p:cTn>
                        </p:par>
                        <p:par>
                          <p:cTn id="20" fill="hold">
                            <p:stCondLst>
                              <p:cond delay="1250"/>
                            </p:stCondLst>
                            <p:childTnLst>
                              <p:par>
                                <p:cTn id="21" presetID="22" presetClass="entr" presetSubtype="8"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1000"/>
                                        <p:tgtEl>
                                          <p:spTgt spid="11"/>
                                        </p:tgtEl>
                                      </p:cBhvr>
                                    </p:animEffect>
                                  </p:childTnLst>
                                </p:cTn>
                              </p:par>
                            </p:childTnLst>
                          </p:cTn>
                        </p:par>
                        <p:par>
                          <p:cTn id="24" fill="hold">
                            <p:stCondLst>
                              <p:cond delay="2250"/>
                            </p:stCondLst>
                            <p:childTnLst>
                              <p:par>
                                <p:cTn id="25" presetID="6" presetClass="entr" presetSubtype="16"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ircle(in)">
                                      <p:cBhvr>
                                        <p:cTn id="27" dur="20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10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p:cTn id="37" dur="1500" fill="hold"/>
                                        <p:tgtEl>
                                          <p:spTgt spid="5"/>
                                        </p:tgtEl>
                                        <p:attrNameLst>
                                          <p:attrName>ppt_w</p:attrName>
                                        </p:attrNameLst>
                                      </p:cBhvr>
                                      <p:tavLst>
                                        <p:tav tm="0">
                                          <p:val>
                                            <p:fltVal val="0"/>
                                          </p:val>
                                        </p:tav>
                                        <p:tav tm="100000">
                                          <p:val>
                                            <p:strVal val="#ppt_w"/>
                                          </p:val>
                                        </p:tav>
                                      </p:tavLst>
                                    </p:anim>
                                    <p:anim calcmode="lin" valueType="num">
                                      <p:cBhvr>
                                        <p:cTn id="38" dur="1500" fill="hold"/>
                                        <p:tgtEl>
                                          <p:spTgt spid="5"/>
                                        </p:tgtEl>
                                        <p:attrNameLst>
                                          <p:attrName>ppt_h</p:attrName>
                                        </p:attrNameLst>
                                      </p:cBhvr>
                                      <p:tavLst>
                                        <p:tav tm="0">
                                          <p:val>
                                            <p:fltVal val="0"/>
                                          </p:val>
                                        </p:tav>
                                        <p:tav tm="100000">
                                          <p:val>
                                            <p:strVal val="#ppt_h"/>
                                          </p:val>
                                        </p:tav>
                                      </p:tavLst>
                                    </p:anim>
                                    <p:anim calcmode="lin" valueType="num">
                                      <p:cBhvr>
                                        <p:cTn id="39" dur="1500" fill="hold"/>
                                        <p:tgtEl>
                                          <p:spTgt spid="5"/>
                                        </p:tgtEl>
                                        <p:attrNameLst>
                                          <p:attrName>style.rotation</p:attrName>
                                        </p:attrNameLst>
                                      </p:cBhvr>
                                      <p:tavLst>
                                        <p:tav tm="0">
                                          <p:val>
                                            <p:fltVal val="90"/>
                                          </p:val>
                                        </p:tav>
                                        <p:tav tm="100000">
                                          <p:val>
                                            <p:fltVal val="0"/>
                                          </p:val>
                                        </p:tav>
                                      </p:tavLst>
                                    </p:anim>
                                    <p:animEffect transition="in" filter="fade">
                                      <p:cBhvr>
                                        <p:cTn id="40" dur="1500"/>
                                        <p:tgtEl>
                                          <p:spTgt spid="5"/>
                                        </p:tgtEl>
                                      </p:cBhvr>
                                    </p:animEffect>
                                  </p:childTnLst>
                                </p:cTn>
                              </p:par>
                            </p:childTnLst>
                          </p:cTn>
                        </p:par>
                      </p:childTnLst>
                    </p:cTn>
                  </p:par>
                  <p:par>
                    <p:cTn id="41" fill="hold">
                      <p:stCondLst>
                        <p:cond delay="indefinite"/>
                      </p:stCondLst>
                      <p:childTnLst>
                        <p:par>
                          <p:cTn id="42" fill="hold">
                            <p:stCondLst>
                              <p:cond delay="0"/>
                            </p:stCondLst>
                            <p:childTnLst>
                              <p:par>
                                <p:cTn id="43" presetID="31"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p:cTn id="45" dur="1000" fill="hold"/>
                                        <p:tgtEl>
                                          <p:spTgt spid="17"/>
                                        </p:tgtEl>
                                        <p:attrNameLst>
                                          <p:attrName>ppt_w</p:attrName>
                                        </p:attrNameLst>
                                      </p:cBhvr>
                                      <p:tavLst>
                                        <p:tav tm="0">
                                          <p:val>
                                            <p:fltVal val="0"/>
                                          </p:val>
                                        </p:tav>
                                        <p:tav tm="100000">
                                          <p:val>
                                            <p:strVal val="#ppt_w"/>
                                          </p:val>
                                        </p:tav>
                                      </p:tavLst>
                                    </p:anim>
                                    <p:anim calcmode="lin" valueType="num">
                                      <p:cBhvr>
                                        <p:cTn id="46" dur="1000" fill="hold"/>
                                        <p:tgtEl>
                                          <p:spTgt spid="17"/>
                                        </p:tgtEl>
                                        <p:attrNameLst>
                                          <p:attrName>ppt_h</p:attrName>
                                        </p:attrNameLst>
                                      </p:cBhvr>
                                      <p:tavLst>
                                        <p:tav tm="0">
                                          <p:val>
                                            <p:fltVal val="0"/>
                                          </p:val>
                                        </p:tav>
                                        <p:tav tm="100000">
                                          <p:val>
                                            <p:strVal val="#ppt_h"/>
                                          </p:val>
                                        </p:tav>
                                      </p:tavLst>
                                    </p:anim>
                                    <p:anim calcmode="lin" valueType="num">
                                      <p:cBhvr>
                                        <p:cTn id="47" dur="1000" fill="hold"/>
                                        <p:tgtEl>
                                          <p:spTgt spid="17"/>
                                        </p:tgtEl>
                                        <p:attrNameLst>
                                          <p:attrName>style.rotation</p:attrName>
                                        </p:attrNameLst>
                                      </p:cBhvr>
                                      <p:tavLst>
                                        <p:tav tm="0">
                                          <p:val>
                                            <p:fltVal val="90"/>
                                          </p:val>
                                        </p:tav>
                                        <p:tav tm="100000">
                                          <p:val>
                                            <p:fltVal val="0"/>
                                          </p:val>
                                        </p:tav>
                                      </p:tavLst>
                                    </p:anim>
                                    <p:animEffect transition="in" filter="fade">
                                      <p:cBhvr>
                                        <p:cTn id="48"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5" grpId="0"/>
      <p:bldP spid="17" grpId="0" animBg="1"/>
    </p:bldLst>
  </p:timing>
</p:sld>
</file>

<file path=ppt/theme/theme1.xml><?xml version="1.0" encoding="utf-8"?>
<a:theme xmlns:a="http://schemas.openxmlformats.org/drawingml/2006/main" name="Serenity 16x9">
  <a:themeElements>
    <a:clrScheme name="Serenity_16x9">
      <a:dk1>
        <a:srgbClr val="164B4F"/>
      </a:dk1>
      <a:lt1>
        <a:sysClr val="window" lastClr="FFFFFF"/>
      </a:lt1>
      <a:dk2>
        <a:srgbClr val="000000"/>
      </a:dk2>
      <a:lt2>
        <a:srgbClr val="C5E5EC"/>
      </a:lt2>
      <a:accent1>
        <a:srgbClr val="1B91A1"/>
      </a:accent1>
      <a:accent2>
        <a:srgbClr val="46AC6F"/>
      </a:accent2>
      <a:accent3>
        <a:srgbClr val="37AFD5"/>
      </a:accent3>
      <a:accent4>
        <a:srgbClr val="6786A9"/>
      </a:accent4>
      <a:accent5>
        <a:srgbClr val="90A693"/>
      </a:accent5>
      <a:accent6>
        <a:srgbClr val="389066"/>
      </a:accent6>
      <a:hlink>
        <a:srgbClr val="27A99A"/>
      </a:hlink>
      <a:folHlink>
        <a:srgbClr val="94AE9D"/>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sz="2400"/>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a:defPPr>
      </a:lstStyle>
    </a:txDef>
  </a:objectDefaults>
  <a:extraClrSchemeLst/>
  <a:extLst>
    <a:ext uri="{05A4C25C-085E-4340-85A3-A5531E510DB2}">
      <thm15:themeFamily xmlns="" xmlns:thm15="http://schemas.microsoft.com/office/thememl/2012/main" name="TF02801109.potx" id="{B47C65E8-9F73-4C4F-A3C2-84725F71438E}" vid="{CFC30A9F-F7E5-41F4-B6B7-D2E5B79E3BFB}"/>
    </a:ext>
  </a:extLst>
</a:theme>
</file>

<file path=ppt/theme/theme2.xml><?xml version="1.0" encoding="utf-8"?>
<a:theme xmlns:a="http://schemas.openxmlformats.org/drawingml/2006/main" name="Office Theme">
  <a:themeElements>
    <a:clrScheme name="Serenity">
      <a:dk1>
        <a:srgbClr val="164B4F"/>
      </a:dk1>
      <a:lt1>
        <a:sysClr val="window" lastClr="FFFFFF"/>
      </a:lt1>
      <a:dk2>
        <a:srgbClr val="000000"/>
      </a:dk2>
      <a:lt2>
        <a:srgbClr val="C5E5EC"/>
      </a:lt2>
      <a:accent1>
        <a:srgbClr val="1B91A1"/>
      </a:accent1>
      <a:accent2>
        <a:srgbClr val="46AC6F"/>
      </a:accent2>
      <a:accent3>
        <a:srgbClr val="37AFD5"/>
      </a:accent3>
      <a:accent4>
        <a:srgbClr val="6786A9"/>
      </a:accent4>
      <a:accent5>
        <a:srgbClr val="90A693"/>
      </a:accent5>
      <a:accent6>
        <a:srgbClr val="389066"/>
      </a:accent6>
      <a:hlink>
        <a:srgbClr val="27A99A"/>
      </a:hlink>
      <a:folHlink>
        <a:srgbClr val="94AE9D"/>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Serenity">
      <a:dk1>
        <a:srgbClr val="164B4F"/>
      </a:dk1>
      <a:lt1>
        <a:sysClr val="window" lastClr="FFFFFF"/>
      </a:lt1>
      <a:dk2>
        <a:srgbClr val="000000"/>
      </a:dk2>
      <a:lt2>
        <a:srgbClr val="C5E5EC"/>
      </a:lt2>
      <a:accent1>
        <a:srgbClr val="1B91A1"/>
      </a:accent1>
      <a:accent2>
        <a:srgbClr val="46AC6F"/>
      </a:accent2>
      <a:accent3>
        <a:srgbClr val="37AFD5"/>
      </a:accent3>
      <a:accent4>
        <a:srgbClr val="6786A9"/>
      </a:accent4>
      <a:accent5>
        <a:srgbClr val="90A693"/>
      </a:accent5>
      <a:accent6>
        <a:srgbClr val="389066"/>
      </a:accent6>
      <a:hlink>
        <a:srgbClr val="27A99A"/>
      </a:hlink>
      <a:folHlink>
        <a:srgbClr val="94AE9D"/>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irectSourceMarket xmlns="4873beb7-5857-4685-be1f-d57550cc96cc" xsi:nil="true"/>
    <ApprovalStatus xmlns="4873beb7-5857-4685-be1f-d57550cc96cc">InProgress</ApprovalStatus>
    <MarketSpecific xmlns="4873beb7-5857-4685-be1f-d57550cc96cc">false</MarketSpecific>
    <LocComments xmlns="4873beb7-5857-4685-be1f-d57550cc96cc" xsi:nil="true"/>
    <ThumbnailAssetId xmlns="4873beb7-5857-4685-be1f-d57550cc96cc" xsi:nil="true"/>
    <PrimaryImageGen xmlns="4873beb7-5857-4685-be1f-d57550cc96cc">false</PrimaryImageGen>
    <LegacyData xmlns="4873beb7-5857-4685-be1f-d57550cc96cc" xsi:nil="true"/>
    <LocRecommendedHandoff xmlns="4873beb7-5857-4685-be1f-d57550cc96cc" xsi:nil="true"/>
    <BusinessGroup xmlns="4873beb7-5857-4685-be1f-d57550cc96cc" xsi:nil="true"/>
    <BlockPublish xmlns="4873beb7-5857-4685-be1f-d57550cc96cc">false</BlockPublish>
    <TPFriendlyName xmlns="4873beb7-5857-4685-be1f-d57550cc96cc" xsi:nil="true"/>
    <NumericId xmlns="4873beb7-5857-4685-be1f-d57550cc96cc" xsi:nil="true"/>
    <APEditor xmlns="4873beb7-5857-4685-be1f-d57550cc96cc">
      <UserInfo>
        <DisplayName/>
        <AccountId xsi:nil="true"/>
        <AccountType/>
      </UserInfo>
    </APEditor>
    <SourceTitle xmlns="4873beb7-5857-4685-be1f-d57550cc96cc" xsi:nil="true"/>
    <OpenTemplate xmlns="4873beb7-5857-4685-be1f-d57550cc96cc">true</OpenTemplate>
    <UALocComments xmlns="4873beb7-5857-4685-be1f-d57550cc96cc" xsi:nil="true"/>
    <ParentAssetId xmlns="4873beb7-5857-4685-be1f-d57550cc96cc" xsi:nil="true"/>
    <IntlLangReviewDate xmlns="4873beb7-5857-4685-be1f-d57550cc96cc" xsi:nil="true"/>
    <FeatureTagsTaxHTField0 xmlns="4873beb7-5857-4685-be1f-d57550cc96cc">
      <Terms xmlns="http://schemas.microsoft.com/office/infopath/2007/PartnerControls"/>
    </FeatureTagsTaxHTField0>
    <PublishStatusLookup xmlns="4873beb7-5857-4685-be1f-d57550cc96cc">
      <Value>1360506</Value>
    </PublishStatusLookup>
    <Providers xmlns="4873beb7-5857-4685-be1f-d57550cc96cc" xsi:nil="true"/>
    <MachineTranslated xmlns="4873beb7-5857-4685-be1f-d57550cc96cc">false</MachineTranslated>
    <OriginalSourceMarket xmlns="4873beb7-5857-4685-be1f-d57550cc96cc" xsi:nil="true"/>
    <APDescription xmlns="4873beb7-5857-4685-be1f-d57550cc96cc" xsi:nil="true"/>
    <ClipArtFilename xmlns="4873beb7-5857-4685-be1f-d57550cc96cc" xsi:nil="true"/>
    <ContentItem xmlns="4873beb7-5857-4685-be1f-d57550cc96cc" xsi:nil="true"/>
    <TPInstallLocation xmlns="4873beb7-5857-4685-be1f-d57550cc96cc" xsi:nil="true"/>
    <PublishTargets xmlns="4873beb7-5857-4685-be1f-d57550cc96cc">OfficeOnlineVNext</PublishTargets>
    <TimesCloned xmlns="4873beb7-5857-4685-be1f-d57550cc96cc" xsi:nil="true"/>
    <AssetStart xmlns="4873beb7-5857-4685-be1f-d57550cc96cc">2011-12-12T13:37:00+00:00</AssetStart>
    <Provider xmlns="4873beb7-5857-4685-be1f-d57550cc96cc" xsi:nil="true"/>
    <AcquiredFrom xmlns="4873beb7-5857-4685-be1f-d57550cc96cc">Internal MS</AcquiredFrom>
    <FriendlyTitle xmlns="4873beb7-5857-4685-be1f-d57550cc96cc" xsi:nil="true"/>
    <LastHandOff xmlns="4873beb7-5857-4685-be1f-d57550cc96cc" xsi:nil="true"/>
    <TPClientViewer xmlns="4873beb7-5857-4685-be1f-d57550cc96cc" xsi:nil="true"/>
    <UACurrentWords xmlns="4873beb7-5857-4685-be1f-d57550cc96cc" xsi:nil="true"/>
    <ArtSampleDocs xmlns="4873beb7-5857-4685-be1f-d57550cc96cc" xsi:nil="true"/>
    <UALocRecommendation xmlns="4873beb7-5857-4685-be1f-d57550cc96cc">Localize</UALocRecommendation>
    <Manager xmlns="4873beb7-5857-4685-be1f-d57550cc96cc" xsi:nil="true"/>
    <ShowIn xmlns="4873beb7-5857-4685-be1f-d57550cc96cc">Show everywhere</ShowIn>
    <UANotes xmlns="4873beb7-5857-4685-be1f-d57550cc96cc" xsi:nil="true"/>
    <TemplateStatus xmlns="4873beb7-5857-4685-be1f-d57550cc96cc">Complete</TemplateStatus>
    <InternalTagsTaxHTField0 xmlns="4873beb7-5857-4685-be1f-d57550cc96cc">
      <Terms xmlns="http://schemas.microsoft.com/office/infopath/2007/PartnerControls"/>
    </InternalTagsTaxHTField0>
    <CSXHash xmlns="4873beb7-5857-4685-be1f-d57550cc96cc" xsi:nil="true"/>
    <Downloads xmlns="4873beb7-5857-4685-be1f-d57550cc96cc">0</Downloads>
    <VoteCount xmlns="4873beb7-5857-4685-be1f-d57550cc96cc" xsi:nil="true"/>
    <OOCacheId xmlns="4873beb7-5857-4685-be1f-d57550cc96cc" xsi:nil="true"/>
    <IsDeleted xmlns="4873beb7-5857-4685-be1f-d57550cc96cc">false</IsDeleted>
    <AssetExpire xmlns="4873beb7-5857-4685-be1f-d57550cc96cc">2035-01-01T08:00:00+00:00</AssetExpire>
    <DSATActionTaken xmlns="4873beb7-5857-4685-be1f-d57550cc96cc" xsi:nil="true"/>
    <CSXSubmissionMarket xmlns="4873beb7-5857-4685-be1f-d57550cc96cc" xsi:nil="true"/>
    <TPExecutable xmlns="4873beb7-5857-4685-be1f-d57550cc96cc" xsi:nil="true"/>
    <SubmitterId xmlns="4873beb7-5857-4685-be1f-d57550cc96cc" xsi:nil="true"/>
    <EditorialTags xmlns="4873beb7-5857-4685-be1f-d57550cc96cc" xsi:nil="true"/>
    <ApprovalLog xmlns="4873beb7-5857-4685-be1f-d57550cc96cc" xsi:nil="true"/>
    <AssetType xmlns="4873beb7-5857-4685-be1f-d57550cc96cc">TP</AssetType>
    <BugNumber xmlns="4873beb7-5857-4685-be1f-d57550cc96cc" xsi:nil="true"/>
    <CSXSubmissionDate xmlns="4873beb7-5857-4685-be1f-d57550cc96cc" xsi:nil="true"/>
    <CSXUpdate xmlns="4873beb7-5857-4685-be1f-d57550cc96cc">false</CSXUpdate>
    <Milestone xmlns="4873beb7-5857-4685-be1f-d57550cc96cc" xsi:nil="true"/>
    <RecommendationsModifier xmlns="4873beb7-5857-4685-be1f-d57550cc96cc" xsi:nil="true"/>
    <OriginAsset xmlns="4873beb7-5857-4685-be1f-d57550cc96cc" xsi:nil="true"/>
    <TPComponent xmlns="4873beb7-5857-4685-be1f-d57550cc96cc" xsi:nil="true"/>
    <AssetId xmlns="4873beb7-5857-4685-be1f-d57550cc96cc">TP102801108</AssetId>
    <IntlLocPriority xmlns="4873beb7-5857-4685-be1f-d57550cc96cc" xsi:nil="true"/>
    <PolicheckWords xmlns="4873beb7-5857-4685-be1f-d57550cc96cc" xsi:nil="true"/>
    <TPLaunchHelpLink xmlns="4873beb7-5857-4685-be1f-d57550cc96cc" xsi:nil="true"/>
    <TPApplication xmlns="4873beb7-5857-4685-be1f-d57550cc96cc" xsi:nil="true"/>
    <CrawlForDependencies xmlns="4873beb7-5857-4685-be1f-d57550cc96cc">false</CrawlForDependencies>
    <HandoffToMSDN xmlns="4873beb7-5857-4685-be1f-d57550cc96cc" xsi:nil="true"/>
    <PlannedPubDate xmlns="4873beb7-5857-4685-be1f-d57550cc96cc" xsi:nil="true"/>
    <IntlLangReviewer xmlns="4873beb7-5857-4685-be1f-d57550cc96cc" xsi:nil="true"/>
    <TrustLevel xmlns="4873beb7-5857-4685-be1f-d57550cc96cc">1 Microsoft Managed Content</TrustLevel>
    <LocLastLocAttemptVersionLookup xmlns="4873beb7-5857-4685-be1f-d57550cc96cc">706526</LocLastLocAttemptVersionLookup>
    <IsSearchable xmlns="4873beb7-5857-4685-be1f-d57550cc96cc">true</IsSearchable>
    <TemplateTemplateType xmlns="4873beb7-5857-4685-be1f-d57550cc96cc">PowerPoint Presentation Template</TemplateTemplateType>
    <CampaignTagsTaxHTField0 xmlns="4873beb7-5857-4685-be1f-d57550cc96cc">
      <Terms xmlns="http://schemas.microsoft.com/office/infopath/2007/PartnerControls"/>
    </CampaignTagsTaxHTField0>
    <TPNamespace xmlns="4873beb7-5857-4685-be1f-d57550cc96cc" xsi:nil="true"/>
    <TaxCatchAll xmlns="4873beb7-5857-4685-be1f-d57550cc96cc"/>
    <Markets xmlns="4873beb7-5857-4685-be1f-d57550cc96cc"/>
    <UAProjectedTotalWords xmlns="4873beb7-5857-4685-be1f-d57550cc96cc" xsi:nil="true"/>
    <IntlLangReview xmlns="4873beb7-5857-4685-be1f-d57550cc96cc">false</IntlLangReview>
    <OutputCachingOn xmlns="4873beb7-5857-4685-be1f-d57550cc96cc">false</OutputCachingOn>
    <AverageRating xmlns="4873beb7-5857-4685-be1f-d57550cc96cc" xsi:nil="true"/>
    <APAuthor xmlns="4873beb7-5857-4685-be1f-d57550cc96cc">
      <UserInfo>
        <DisplayName>REDMOND\v-soujap</DisplayName>
        <AccountId>1954</AccountId>
        <AccountType/>
      </UserInfo>
    </APAuthor>
    <LocManualTestRequired xmlns="4873beb7-5857-4685-be1f-d57550cc96cc">false</LocManualTestRequired>
    <TPCommandLine xmlns="4873beb7-5857-4685-be1f-d57550cc96cc" xsi:nil="true"/>
    <TPAppVersion xmlns="4873beb7-5857-4685-be1f-d57550cc96cc" xsi:nil="true"/>
    <EditorialStatus xmlns="4873beb7-5857-4685-be1f-d57550cc96cc">Complete</EditorialStatus>
    <LastModifiedDateTime xmlns="4873beb7-5857-4685-be1f-d57550cc96cc" xsi:nil="true"/>
    <ScenarioTagsTaxHTField0 xmlns="4873beb7-5857-4685-be1f-d57550cc96cc">
      <Terms xmlns="http://schemas.microsoft.com/office/infopath/2007/PartnerControls"/>
    </ScenarioTagsTaxHTField0>
    <OriginalRelease xmlns="4873beb7-5857-4685-be1f-d57550cc96cc">14</OriginalRelease>
    <TPLaunchHelpLinkType xmlns="4873beb7-5857-4685-be1f-d57550cc96cc">Template</TPLaunchHelpLinkType>
    <LocalizationTagsTaxHTField0 xmlns="4873beb7-5857-4685-be1f-d57550cc96cc">
      <Terms xmlns="http://schemas.microsoft.com/office/infopath/2007/PartnerControls"/>
    </LocalizationTagsTaxHTField0>
    <LocMarketGroupTiers2 xmlns="4873beb7-5857-4685-be1f-d57550cc96cc" xsi:nil="true"/>
  </documentManagement>
</p:properties>
</file>

<file path=customXml/item2.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0F249165-F638-412C-8E0A-DFB7045CA2E0}">
  <ds:schemaRefs>
    <ds:schemaRef ds:uri="4873beb7-5857-4685-be1f-d57550cc96cc"/>
    <ds:schemaRef ds:uri="http://purl.org/dc/dcmitype/"/>
    <ds:schemaRef ds:uri="http://schemas.microsoft.com/office/2006/documentManagement/types"/>
    <ds:schemaRef ds:uri="http://purl.org/dc/elements/1.1/"/>
    <ds:schemaRef ds:uri="http://purl.org/dc/term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4683C129-7B42-490A-AD74-E9303BC76D3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11E33DF-2340-4F4E-B874-B73FEFEBFC8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Aspect</Template>
  <TotalTime>45706</TotalTime>
  <Words>4812</Words>
  <Application>Microsoft Office PowerPoint</Application>
  <PresentationFormat>Custom</PresentationFormat>
  <Paragraphs>1389</Paragraphs>
  <Slides>58</Slides>
  <Notes>1</Notes>
  <HiddenSlides>2</HiddenSlides>
  <MMClips>0</MMClips>
  <ScaleCrop>false</ScaleCrop>
  <HeadingPairs>
    <vt:vector size="4" baseType="variant">
      <vt:variant>
        <vt:lpstr>Theme</vt:lpstr>
      </vt:variant>
      <vt:variant>
        <vt:i4>1</vt:i4>
      </vt:variant>
      <vt:variant>
        <vt:lpstr>Slide Titles</vt:lpstr>
      </vt:variant>
      <vt:variant>
        <vt:i4>58</vt:i4>
      </vt:variant>
    </vt:vector>
  </HeadingPairs>
  <TitlesOfParts>
    <vt:vector size="59" baseType="lpstr">
      <vt:lpstr>Serenity 16x9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Lunar-Sabbath Calendar has  “their” Wave Sheaf all “locked” up!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 how can Enoch declare the 50th day of the Omer count to be on the  15th day of the 3rd month, exactly 1 week later?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“Unclean” According to Hebrew Definitions</vt:lpstr>
      <vt:lpstr>Different Categories of “Uncleanness”  According to Torah</vt:lpstr>
      <vt:lpstr>Why was it so important for Yahuah’s people to be clean?</vt:lpstr>
      <vt:lpstr>A)  “Unclean” [and/or] “Unclean” till “even”</vt:lpstr>
      <vt:lpstr>Why did “uncleanness” continue only to the “even”?</vt:lpstr>
      <vt:lpstr>B)  “Unclean” Seven [7] Days</vt:lpstr>
      <vt:lpstr>How does one become unclean until evening – or unclean for  a full seven days?  Did Yahusha do something before His death that would have rendered Him “unclean”  at His resurrection?  Or … Is this “uncleanness”  only to the cross and the abolishment of certain laws fulfilled with Yahusha’s death?</vt:lpstr>
      <vt:lpstr>Was Yahusha “Unclean” by Touching an Unclean Person?</vt:lpstr>
      <vt:lpstr>Was Yahusha “Unclean” by being Touched by  an Unclean Person or Touching a Dead Person?</vt:lpstr>
      <vt:lpstr>“Unclean” by “who” Touches “who”?</vt:lpstr>
      <vt:lpstr>PowerPoint Presentation</vt:lpstr>
      <vt:lpstr>A Closer Look at Mark 5:  The Pharisees</vt:lpstr>
      <vt:lpstr>A Closer Look at Mark 5:  Clean and Unclean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Did Yahuah Command?</dc:title>
  <dc:creator>Timothy Astleford</dc:creator>
  <cp:lastModifiedBy>Rae</cp:lastModifiedBy>
  <cp:revision>3430</cp:revision>
  <cp:lastPrinted>2020-03-05T02:05:23Z</cp:lastPrinted>
  <dcterms:created xsi:type="dcterms:W3CDTF">2017-11-03T02:32:24Z</dcterms:created>
  <dcterms:modified xsi:type="dcterms:W3CDTF">2020-03-08T17:11:14Z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0x0101006EDDDB5EE6D98C44930B742096920B300400F5B6D36B3EF94B4E9A635CDF2A18F5B8</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